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7765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5B4"/>
    <a:srgbClr val="F58B58"/>
    <a:srgbClr val="444955"/>
    <a:srgbClr val="333740"/>
    <a:srgbClr val="22252A"/>
    <a:srgbClr val="FBFBFB"/>
    <a:srgbClr val="F5F5F5"/>
    <a:srgbClr val="7F7F7F"/>
    <a:srgbClr val="BEBEBE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0" autoAdjust="0"/>
    <p:restoredTop sz="94660" autoAdjust="0"/>
  </p:normalViewPr>
  <p:slideViewPr>
    <p:cSldViewPr>
      <p:cViewPr varScale="1">
        <p:scale>
          <a:sx n="34" d="100"/>
          <a:sy n="34" d="100"/>
        </p:scale>
        <p:origin x="1146" y="72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-12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CD4F-6132-4EA0-BDD1-1E1507252CE6}" type="datetimeFigureOut">
              <a:rPr lang="en-GB" smtClean="0"/>
              <a:t>23/10/2017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B48FC-AB47-4F5D-9725-BF22E783BCC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9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01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marR="0" indent="-457086" algn="l" defTabSz="1828343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/>
          <p:cNvSpPr txBox="1"/>
          <p:nvPr/>
        </p:nvSpPr>
        <p:spPr>
          <a:xfrm>
            <a:off x="9164489" y="4769768"/>
            <a:ext cx="116652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CHARCTER</a:t>
            </a:r>
          </a:p>
          <a:p>
            <a:r>
              <a:rPr lang="en-US" sz="13800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005822" y="876300"/>
            <a:ext cx="5776664" cy="11963400"/>
            <a:chOff x="5410" y="-377"/>
            <a:chExt cx="4536" cy="939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10" y="-377"/>
              <a:ext cx="4536" cy="9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356" y="5224"/>
              <a:ext cx="1597" cy="771"/>
            </a:xfrm>
            <a:custGeom>
              <a:avLst/>
              <a:gdLst>
                <a:gd name="T0" fmla="*/ 59 w 598"/>
                <a:gd name="T1" fmla="*/ 15 h 289"/>
                <a:gd name="T2" fmla="*/ 0 w 598"/>
                <a:gd name="T3" fmla="*/ 195 h 289"/>
                <a:gd name="T4" fmla="*/ 324 w 598"/>
                <a:gd name="T5" fmla="*/ 281 h 289"/>
                <a:gd name="T6" fmla="*/ 576 w 598"/>
                <a:gd name="T7" fmla="*/ 222 h 289"/>
                <a:gd name="T8" fmla="*/ 598 w 598"/>
                <a:gd name="T9" fmla="*/ 197 h 289"/>
                <a:gd name="T10" fmla="*/ 506 w 598"/>
                <a:gd name="T11" fmla="*/ 0 h 289"/>
                <a:gd name="T12" fmla="*/ 59 w 598"/>
                <a:gd name="T13" fmla="*/ 1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289">
                  <a:moveTo>
                    <a:pt x="59" y="15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107" y="289"/>
                    <a:pt x="324" y="281"/>
                  </a:cubicBezTo>
                  <a:cubicBezTo>
                    <a:pt x="542" y="274"/>
                    <a:pt x="576" y="222"/>
                    <a:pt x="576" y="222"/>
                  </a:cubicBezTo>
                  <a:cubicBezTo>
                    <a:pt x="598" y="197"/>
                    <a:pt x="598" y="197"/>
                    <a:pt x="598" y="197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506" y="0"/>
                    <a:pt x="285" y="99"/>
                    <a:pt x="59" y="1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072" y="5613"/>
              <a:ext cx="830" cy="2603"/>
            </a:xfrm>
            <a:custGeom>
              <a:avLst/>
              <a:gdLst>
                <a:gd name="T0" fmla="*/ 830 w 830"/>
                <a:gd name="T1" fmla="*/ 0 h 2603"/>
                <a:gd name="T2" fmla="*/ 638 w 830"/>
                <a:gd name="T3" fmla="*/ 2502 h 2603"/>
                <a:gd name="T4" fmla="*/ 285 w 830"/>
                <a:gd name="T5" fmla="*/ 2603 h 2603"/>
                <a:gd name="T6" fmla="*/ 0 w 830"/>
                <a:gd name="T7" fmla="*/ 153 h 2603"/>
                <a:gd name="T8" fmla="*/ 830 w 830"/>
                <a:gd name="T9" fmla="*/ 0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2603">
                  <a:moveTo>
                    <a:pt x="830" y="0"/>
                  </a:moveTo>
                  <a:lnTo>
                    <a:pt x="638" y="2502"/>
                  </a:lnTo>
                  <a:lnTo>
                    <a:pt x="285" y="2603"/>
                  </a:lnTo>
                  <a:lnTo>
                    <a:pt x="0" y="153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707" y="5613"/>
              <a:ext cx="195" cy="433"/>
            </a:xfrm>
            <a:custGeom>
              <a:avLst/>
              <a:gdLst>
                <a:gd name="T0" fmla="*/ 11 w 73"/>
                <a:gd name="T1" fmla="*/ 32 h 162"/>
                <a:gd name="T2" fmla="*/ 60 w 73"/>
                <a:gd name="T3" fmla="*/ 162 h 162"/>
                <a:gd name="T4" fmla="*/ 73 w 73"/>
                <a:gd name="T5" fmla="*/ 0 h 162"/>
                <a:gd name="T6" fmla="*/ 0 w 73"/>
                <a:gd name="T7" fmla="*/ 14 h 162"/>
                <a:gd name="T8" fmla="*/ 11 w 73"/>
                <a:gd name="T9" fmla="*/ 3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2">
                  <a:moveTo>
                    <a:pt x="11" y="32"/>
                  </a:moveTo>
                  <a:cubicBezTo>
                    <a:pt x="26" y="76"/>
                    <a:pt x="43" y="119"/>
                    <a:pt x="60" y="1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9"/>
                    <a:pt x="8" y="25"/>
                    <a:pt x="11" y="3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333" y="7754"/>
              <a:ext cx="404" cy="462"/>
            </a:xfrm>
            <a:custGeom>
              <a:avLst/>
              <a:gdLst>
                <a:gd name="T0" fmla="*/ 46 w 151"/>
                <a:gd name="T1" fmla="*/ 67 h 173"/>
                <a:gd name="T2" fmla="*/ 0 w 151"/>
                <a:gd name="T3" fmla="*/ 96 h 173"/>
                <a:gd name="T4" fmla="*/ 9 w 151"/>
                <a:gd name="T5" fmla="*/ 173 h 173"/>
                <a:gd name="T6" fmla="*/ 141 w 151"/>
                <a:gd name="T7" fmla="*/ 135 h 173"/>
                <a:gd name="T8" fmla="*/ 151 w 151"/>
                <a:gd name="T9" fmla="*/ 0 h 173"/>
                <a:gd name="T10" fmla="*/ 46 w 151"/>
                <a:gd name="T11" fmla="*/ 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73">
                  <a:moveTo>
                    <a:pt x="46" y="67"/>
                  </a:moveTo>
                  <a:cubicBezTo>
                    <a:pt x="33" y="77"/>
                    <a:pt x="18" y="87"/>
                    <a:pt x="0" y="96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5" y="29"/>
                    <a:pt x="89" y="52"/>
                    <a:pt x="46" y="6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098" y="5990"/>
              <a:ext cx="620" cy="2226"/>
            </a:xfrm>
            <a:custGeom>
              <a:avLst/>
              <a:gdLst>
                <a:gd name="T0" fmla="*/ 101 w 232"/>
                <a:gd name="T1" fmla="*/ 324 h 834"/>
                <a:gd name="T2" fmla="*/ 43 w 232"/>
                <a:gd name="T3" fmla="*/ 98 h 834"/>
                <a:gd name="T4" fmla="*/ 30 w 232"/>
                <a:gd name="T5" fmla="*/ 0 h 834"/>
                <a:gd name="T6" fmla="*/ 4 w 232"/>
                <a:gd name="T7" fmla="*/ 6 h 834"/>
                <a:gd name="T8" fmla="*/ 0 w 232"/>
                <a:gd name="T9" fmla="*/ 6 h 834"/>
                <a:gd name="T10" fmla="*/ 97 w 232"/>
                <a:gd name="T11" fmla="*/ 834 h 834"/>
                <a:gd name="T12" fmla="*/ 229 w 232"/>
                <a:gd name="T13" fmla="*/ 796 h 834"/>
                <a:gd name="T14" fmla="*/ 232 w 232"/>
                <a:gd name="T15" fmla="*/ 748 h 834"/>
                <a:gd name="T16" fmla="*/ 101 w 232"/>
                <a:gd name="T17" fmla="*/ 32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834">
                  <a:moveTo>
                    <a:pt x="101" y="324"/>
                  </a:moveTo>
                  <a:cubicBezTo>
                    <a:pt x="78" y="249"/>
                    <a:pt x="57" y="175"/>
                    <a:pt x="43" y="98"/>
                  </a:cubicBezTo>
                  <a:cubicBezTo>
                    <a:pt x="37" y="65"/>
                    <a:pt x="34" y="33"/>
                    <a:pt x="30" y="0"/>
                  </a:cubicBezTo>
                  <a:cubicBezTo>
                    <a:pt x="23" y="4"/>
                    <a:pt x="14" y="7"/>
                    <a:pt x="4" y="6"/>
                  </a:cubicBezTo>
                  <a:cubicBezTo>
                    <a:pt x="2" y="6"/>
                    <a:pt x="1" y="6"/>
                    <a:pt x="0" y="6"/>
                  </a:cubicBezTo>
                  <a:cubicBezTo>
                    <a:pt x="97" y="834"/>
                    <a:pt x="97" y="834"/>
                    <a:pt x="97" y="834"/>
                  </a:cubicBezTo>
                  <a:cubicBezTo>
                    <a:pt x="229" y="796"/>
                    <a:pt x="229" y="796"/>
                    <a:pt x="229" y="796"/>
                  </a:cubicBezTo>
                  <a:cubicBezTo>
                    <a:pt x="232" y="748"/>
                    <a:pt x="232" y="748"/>
                    <a:pt x="232" y="748"/>
                  </a:cubicBezTo>
                  <a:cubicBezTo>
                    <a:pt x="180" y="610"/>
                    <a:pt x="143" y="465"/>
                    <a:pt x="101" y="32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385" y="5555"/>
              <a:ext cx="1199" cy="3331"/>
            </a:xfrm>
            <a:custGeom>
              <a:avLst/>
              <a:gdLst>
                <a:gd name="T0" fmla="*/ 85 w 449"/>
                <a:gd name="T1" fmla="*/ 39 h 1248"/>
                <a:gd name="T2" fmla="*/ 11 w 449"/>
                <a:gd name="T3" fmla="*/ 117 h 1248"/>
                <a:gd name="T4" fmla="*/ 230 w 449"/>
                <a:gd name="T5" fmla="*/ 1247 h 1248"/>
                <a:gd name="T6" fmla="*/ 268 w 449"/>
                <a:gd name="T7" fmla="*/ 1248 h 1248"/>
                <a:gd name="T8" fmla="*/ 449 w 449"/>
                <a:gd name="T9" fmla="*/ 1000 h 1248"/>
                <a:gd name="T10" fmla="*/ 264 w 449"/>
                <a:gd name="T11" fmla="*/ 125 h 1248"/>
                <a:gd name="T12" fmla="*/ 85 w 449"/>
                <a:gd name="T13" fmla="*/ 3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1248">
                  <a:moveTo>
                    <a:pt x="85" y="39"/>
                  </a:moveTo>
                  <a:cubicBezTo>
                    <a:pt x="85" y="39"/>
                    <a:pt x="0" y="41"/>
                    <a:pt x="11" y="117"/>
                  </a:cubicBezTo>
                  <a:cubicBezTo>
                    <a:pt x="21" y="194"/>
                    <a:pt x="230" y="1247"/>
                    <a:pt x="230" y="1247"/>
                  </a:cubicBezTo>
                  <a:cubicBezTo>
                    <a:pt x="268" y="1248"/>
                    <a:pt x="268" y="1248"/>
                    <a:pt x="268" y="1248"/>
                  </a:cubicBezTo>
                  <a:cubicBezTo>
                    <a:pt x="449" y="1000"/>
                    <a:pt x="449" y="1000"/>
                    <a:pt x="449" y="1000"/>
                  </a:cubicBezTo>
                  <a:cubicBezTo>
                    <a:pt x="264" y="125"/>
                    <a:pt x="264" y="125"/>
                    <a:pt x="264" y="125"/>
                  </a:cubicBezTo>
                  <a:cubicBezTo>
                    <a:pt x="264" y="125"/>
                    <a:pt x="199" y="0"/>
                    <a:pt x="85" y="3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356" y="5224"/>
              <a:ext cx="1597" cy="651"/>
            </a:xfrm>
            <a:custGeom>
              <a:avLst/>
              <a:gdLst>
                <a:gd name="T0" fmla="*/ 506 w 598"/>
                <a:gd name="T1" fmla="*/ 0 h 244"/>
                <a:gd name="T2" fmla="*/ 59 w 598"/>
                <a:gd name="T3" fmla="*/ 15 h 244"/>
                <a:gd name="T4" fmla="*/ 0 w 598"/>
                <a:gd name="T5" fmla="*/ 195 h 244"/>
                <a:gd name="T6" fmla="*/ 71 w 598"/>
                <a:gd name="T7" fmla="*/ 237 h 244"/>
                <a:gd name="T8" fmla="*/ 94 w 598"/>
                <a:gd name="T9" fmla="*/ 154 h 244"/>
                <a:gd name="T10" fmla="*/ 115 w 598"/>
                <a:gd name="T11" fmla="*/ 123 h 244"/>
                <a:gd name="T12" fmla="*/ 159 w 598"/>
                <a:gd name="T13" fmla="*/ 112 h 244"/>
                <a:gd name="T14" fmla="*/ 480 w 598"/>
                <a:gd name="T15" fmla="*/ 139 h 244"/>
                <a:gd name="T16" fmla="*/ 545 w 598"/>
                <a:gd name="T17" fmla="*/ 244 h 244"/>
                <a:gd name="T18" fmla="*/ 576 w 598"/>
                <a:gd name="T19" fmla="*/ 222 h 244"/>
                <a:gd name="T20" fmla="*/ 598 w 598"/>
                <a:gd name="T21" fmla="*/ 197 h 244"/>
                <a:gd name="T22" fmla="*/ 506 w 59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8" h="244">
                  <a:moveTo>
                    <a:pt x="506" y="0"/>
                  </a:moveTo>
                  <a:cubicBezTo>
                    <a:pt x="506" y="0"/>
                    <a:pt x="285" y="99"/>
                    <a:pt x="59" y="1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23" y="216"/>
                    <a:pt x="71" y="237"/>
                  </a:cubicBezTo>
                  <a:cubicBezTo>
                    <a:pt x="79" y="209"/>
                    <a:pt x="89" y="183"/>
                    <a:pt x="94" y="154"/>
                  </a:cubicBezTo>
                  <a:cubicBezTo>
                    <a:pt x="97" y="138"/>
                    <a:pt x="105" y="129"/>
                    <a:pt x="115" y="123"/>
                  </a:cubicBezTo>
                  <a:cubicBezTo>
                    <a:pt x="126" y="114"/>
                    <a:pt x="141" y="108"/>
                    <a:pt x="159" y="112"/>
                  </a:cubicBezTo>
                  <a:cubicBezTo>
                    <a:pt x="263" y="136"/>
                    <a:pt x="391" y="62"/>
                    <a:pt x="480" y="139"/>
                  </a:cubicBezTo>
                  <a:cubicBezTo>
                    <a:pt x="513" y="167"/>
                    <a:pt x="531" y="204"/>
                    <a:pt x="545" y="244"/>
                  </a:cubicBezTo>
                  <a:cubicBezTo>
                    <a:pt x="570" y="232"/>
                    <a:pt x="576" y="222"/>
                    <a:pt x="576" y="222"/>
                  </a:cubicBezTo>
                  <a:cubicBezTo>
                    <a:pt x="598" y="197"/>
                    <a:pt x="598" y="197"/>
                    <a:pt x="598" y="197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390" y="5661"/>
              <a:ext cx="1213" cy="3225"/>
            </a:xfrm>
            <a:custGeom>
              <a:avLst/>
              <a:gdLst>
                <a:gd name="T0" fmla="*/ 360 w 454"/>
                <a:gd name="T1" fmla="*/ 864 h 1208"/>
                <a:gd name="T2" fmla="*/ 336 w 454"/>
                <a:gd name="T3" fmla="*/ 878 h 1208"/>
                <a:gd name="T4" fmla="*/ 215 w 454"/>
                <a:gd name="T5" fmla="*/ 873 h 1208"/>
                <a:gd name="T6" fmla="*/ 166 w 454"/>
                <a:gd name="T7" fmla="*/ 746 h 1208"/>
                <a:gd name="T8" fmla="*/ 154 w 454"/>
                <a:gd name="T9" fmla="*/ 632 h 1208"/>
                <a:gd name="T10" fmla="*/ 121 w 454"/>
                <a:gd name="T11" fmla="*/ 530 h 1208"/>
                <a:gd name="T12" fmla="*/ 70 w 454"/>
                <a:gd name="T13" fmla="*/ 271 h 1208"/>
                <a:gd name="T14" fmla="*/ 50 w 454"/>
                <a:gd name="T15" fmla="*/ 125 h 1208"/>
                <a:gd name="T16" fmla="*/ 79 w 454"/>
                <a:gd name="T17" fmla="*/ 0 h 1208"/>
                <a:gd name="T18" fmla="*/ 9 w 454"/>
                <a:gd name="T19" fmla="*/ 77 h 1208"/>
                <a:gd name="T20" fmla="*/ 228 w 454"/>
                <a:gd name="T21" fmla="*/ 1207 h 1208"/>
                <a:gd name="T22" fmla="*/ 266 w 454"/>
                <a:gd name="T23" fmla="*/ 1208 h 1208"/>
                <a:gd name="T24" fmla="*/ 376 w 454"/>
                <a:gd name="T25" fmla="*/ 1057 h 1208"/>
                <a:gd name="T26" fmla="*/ 437 w 454"/>
                <a:gd name="T27" fmla="*/ 972 h 1208"/>
                <a:gd name="T28" fmla="*/ 427 w 454"/>
                <a:gd name="T29" fmla="*/ 867 h 1208"/>
                <a:gd name="T30" fmla="*/ 407 w 454"/>
                <a:gd name="T31" fmla="*/ 792 h 1208"/>
                <a:gd name="T32" fmla="*/ 360 w 454"/>
                <a:gd name="T33" fmla="*/ 864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1208">
                  <a:moveTo>
                    <a:pt x="360" y="864"/>
                  </a:moveTo>
                  <a:cubicBezTo>
                    <a:pt x="353" y="869"/>
                    <a:pt x="345" y="873"/>
                    <a:pt x="336" y="878"/>
                  </a:cubicBezTo>
                  <a:cubicBezTo>
                    <a:pt x="296" y="896"/>
                    <a:pt x="254" y="902"/>
                    <a:pt x="215" y="873"/>
                  </a:cubicBezTo>
                  <a:cubicBezTo>
                    <a:pt x="185" y="851"/>
                    <a:pt x="173" y="784"/>
                    <a:pt x="166" y="746"/>
                  </a:cubicBezTo>
                  <a:cubicBezTo>
                    <a:pt x="159" y="708"/>
                    <a:pt x="160" y="669"/>
                    <a:pt x="154" y="632"/>
                  </a:cubicBezTo>
                  <a:cubicBezTo>
                    <a:pt x="149" y="595"/>
                    <a:pt x="130" y="566"/>
                    <a:pt x="121" y="530"/>
                  </a:cubicBezTo>
                  <a:cubicBezTo>
                    <a:pt x="101" y="445"/>
                    <a:pt x="82" y="358"/>
                    <a:pt x="70" y="271"/>
                  </a:cubicBezTo>
                  <a:cubicBezTo>
                    <a:pt x="64" y="224"/>
                    <a:pt x="48" y="173"/>
                    <a:pt x="50" y="125"/>
                  </a:cubicBezTo>
                  <a:cubicBezTo>
                    <a:pt x="51" y="80"/>
                    <a:pt x="70" y="42"/>
                    <a:pt x="79" y="0"/>
                  </a:cubicBezTo>
                  <a:cubicBezTo>
                    <a:pt x="63" y="1"/>
                    <a:pt x="0" y="10"/>
                    <a:pt x="9" y="77"/>
                  </a:cubicBezTo>
                  <a:cubicBezTo>
                    <a:pt x="19" y="154"/>
                    <a:pt x="228" y="1207"/>
                    <a:pt x="228" y="1207"/>
                  </a:cubicBezTo>
                  <a:cubicBezTo>
                    <a:pt x="266" y="1208"/>
                    <a:pt x="266" y="1208"/>
                    <a:pt x="266" y="1208"/>
                  </a:cubicBezTo>
                  <a:cubicBezTo>
                    <a:pt x="303" y="1158"/>
                    <a:pt x="339" y="1107"/>
                    <a:pt x="376" y="1057"/>
                  </a:cubicBezTo>
                  <a:cubicBezTo>
                    <a:pt x="395" y="1030"/>
                    <a:pt x="423" y="1002"/>
                    <a:pt x="437" y="972"/>
                  </a:cubicBezTo>
                  <a:cubicBezTo>
                    <a:pt x="454" y="938"/>
                    <a:pt x="431" y="905"/>
                    <a:pt x="427" y="867"/>
                  </a:cubicBezTo>
                  <a:cubicBezTo>
                    <a:pt x="425" y="849"/>
                    <a:pt x="431" y="789"/>
                    <a:pt x="407" y="792"/>
                  </a:cubicBezTo>
                  <a:cubicBezTo>
                    <a:pt x="391" y="826"/>
                    <a:pt x="383" y="847"/>
                    <a:pt x="360" y="86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989" y="5816"/>
              <a:ext cx="449" cy="700"/>
            </a:xfrm>
            <a:custGeom>
              <a:avLst/>
              <a:gdLst>
                <a:gd name="T0" fmla="*/ 84 w 168"/>
                <a:gd name="T1" fmla="*/ 262 h 262"/>
                <a:gd name="T2" fmla="*/ 42 w 168"/>
                <a:gd name="T3" fmla="*/ 80 h 262"/>
                <a:gd name="T4" fmla="*/ 0 w 168"/>
                <a:gd name="T5" fmla="*/ 57 h 262"/>
                <a:gd name="T6" fmla="*/ 168 w 168"/>
                <a:gd name="T7" fmla="*/ 0 h 262"/>
                <a:gd name="T8" fmla="*/ 103 w 168"/>
                <a:gd name="T9" fmla="*/ 88 h 262"/>
                <a:gd name="T10" fmla="*/ 84 w 168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262">
                  <a:moveTo>
                    <a:pt x="84" y="262"/>
                  </a:moveTo>
                  <a:cubicBezTo>
                    <a:pt x="42" y="80"/>
                    <a:pt x="42" y="80"/>
                    <a:pt x="42" y="8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84" y="76"/>
                    <a:pt x="168" y="0"/>
                  </a:cubicBezTo>
                  <a:cubicBezTo>
                    <a:pt x="103" y="88"/>
                    <a:pt x="103" y="88"/>
                    <a:pt x="103" y="88"/>
                  </a:cubicBezTo>
                  <a:lnTo>
                    <a:pt x="84" y="262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375" y="3232"/>
              <a:ext cx="1037" cy="2507"/>
            </a:xfrm>
            <a:custGeom>
              <a:avLst/>
              <a:gdLst>
                <a:gd name="T0" fmla="*/ 220 w 388"/>
                <a:gd name="T1" fmla="*/ 0 h 939"/>
                <a:gd name="T2" fmla="*/ 88 w 388"/>
                <a:gd name="T3" fmla="*/ 283 h 939"/>
                <a:gd name="T4" fmla="*/ 17 w 388"/>
                <a:gd name="T5" fmla="*/ 581 h 939"/>
                <a:gd name="T6" fmla="*/ 282 w 388"/>
                <a:gd name="T7" fmla="*/ 939 h 939"/>
                <a:gd name="T8" fmla="*/ 388 w 388"/>
                <a:gd name="T9" fmla="*/ 694 h 939"/>
                <a:gd name="T10" fmla="*/ 246 w 388"/>
                <a:gd name="T11" fmla="*/ 557 h 939"/>
                <a:gd name="T12" fmla="*/ 338 w 388"/>
                <a:gd name="T13" fmla="*/ 373 h 939"/>
                <a:gd name="T14" fmla="*/ 278 w 388"/>
                <a:gd name="T15" fmla="*/ 13 h 939"/>
                <a:gd name="T16" fmla="*/ 220 w 388"/>
                <a:gd name="T17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39">
                  <a:moveTo>
                    <a:pt x="220" y="0"/>
                  </a:moveTo>
                  <a:cubicBezTo>
                    <a:pt x="220" y="0"/>
                    <a:pt x="141" y="132"/>
                    <a:pt x="88" y="283"/>
                  </a:cubicBezTo>
                  <a:cubicBezTo>
                    <a:pt x="35" y="435"/>
                    <a:pt x="0" y="510"/>
                    <a:pt x="17" y="581"/>
                  </a:cubicBezTo>
                  <a:cubicBezTo>
                    <a:pt x="34" y="652"/>
                    <a:pt x="282" y="939"/>
                    <a:pt x="282" y="939"/>
                  </a:cubicBezTo>
                  <a:cubicBezTo>
                    <a:pt x="388" y="694"/>
                    <a:pt x="388" y="694"/>
                    <a:pt x="388" y="694"/>
                  </a:cubicBezTo>
                  <a:cubicBezTo>
                    <a:pt x="388" y="694"/>
                    <a:pt x="281" y="620"/>
                    <a:pt x="246" y="557"/>
                  </a:cubicBezTo>
                  <a:cubicBezTo>
                    <a:pt x="211" y="493"/>
                    <a:pt x="338" y="373"/>
                    <a:pt x="338" y="373"/>
                  </a:cubicBezTo>
                  <a:cubicBezTo>
                    <a:pt x="278" y="13"/>
                    <a:pt x="278" y="13"/>
                    <a:pt x="278" y="13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073" y="4778"/>
              <a:ext cx="339" cy="528"/>
            </a:xfrm>
            <a:custGeom>
              <a:avLst/>
              <a:gdLst>
                <a:gd name="T0" fmla="*/ 50 w 127"/>
                <a:gd name="T1" fmla="*/ 126 h 198"/>
                <a:gd name="T2" fmla="*/ 91 w 127"/>
                <a:gd name="T3" fmla="*/ 198 h 198"/>
                <a:gd name="T4" fmla="*/ 127 w 127"/>
                <a:gd name="T5" fmla="*/ 115 h 198"/>
                <a:gd name="T6" fmla="*/ 0 w 127"/>
                <a:gd name="T7" fmla="*/ 0 h 198"/>
                <a:gd name="T8" fmla="*/ 50 w 127"/>
                <a:gd name="T9" fmla="*/ 12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8">
                  <a:moveTo>
                    <a:pt x="50" y="126"/>
                  </a:moveTo>
                  <a:cubicBezTo>
                    <a:pt x="63" y="149"/>
                    <a:pt x="77" y="174"/>
                    <a:pt x="91" y="198"/>
                  </a:cubicBezTo>
                  <a:cubicBezTo>
                    <a:pt x="127" y="115"/>
                    <a:pt x="127" y="115"/>
                    <a:pt x="127" y="115"/>
                  </a:cubicBezTo>
                  <a:cubicBezTo>
                    <a:pt x="127" y="115"/>
                    <a:pt x="43" y="57"/>
                    <a:pt x="0" y="0"/>
                  </a:cubicBezTo>
                  <a:cubicBezTo>
                    <a:pt x="13" y="43"/>
                    <a:pt x="27" y="86"/>
                    <a:pt x="50" y="12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05" y="4567"/>
              <a:ext cx="157" cy="462"/>
            </a:xfrm>
            <a:custGeom>
              <a:avLst/>
              <a:gdLst>
                <a:gd name="T0" fmla="*/ 6 w 59"/>
                <a:gd name="T1" fmla="*/ 0 h 173"/>
                <a:gd name="T2" fmla="*/ 6 w 59"/>
                <a:gd name="T3" fmla="*/ 81 h 173"/>
                <a:gd name="T4" fmla="*/ 59 w 59"/>
                <a:gd name="T5" fmla="*/ 173 h 173"/>
                <a:gd name="T6" fmla="*/ 6 w 59"/>
                <a:gd name="T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73">
                  <a:moveTo>
                    <a:pt x="6" y="0"/>
                  </a:moveTo>
                  <a:cubicBezTo>
                    <a:pt x="1" y="30"/>
                    <a:pt x="0" y="56"/>
                    <a:pt x="6" y="81"/>
                  </a:cubicBezTo>
                  <a:cubicBezTo>
                    <a:pt x="11" y="99"/>
                    <a:pt x="31" y="133"/>
                    <a:pt x="59" y="173"/>
                  </a:cubicBezTo>
                  <a:cubicBezTo>
                    <a:pt x="35" y="117"/>
                    <a:pt x="16" y="59"/>
                    <a:pt x="6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859" y="3232"/>
              <a:ext cx="419" cy="1199"/>
            </a:xfrm>
            <a:custGeom>
              <a:avLst/>
              <a:gdLst>
                <a:gd name="T0" fmla="*/ 53 w 157"/>
                <a:gd name="T1" fmla="*/ 279 h 449"/>
                <a:gd name="T2" fmla="*/ 92 w 157"/>
                <a:gd name="T3" fmla="*/ 449 h 449"/>
                <a:gd name="T4" fmla="*/ 157 w 157"/>
                <a:gd name="T5" fmla="*/ 373 h 449"/>
                <a:gd name="T6" fmla="*/ 97 w 157"/>
                <a:gd name="T7" fmla="*/ 13 h 449"/>
                <a:gd name="T8" fmla="*/ 39 w 157"/>
                <a:gd name="T9" fmla="*/ 0 h 449"/>
                <a:gd name="T10" fmla="*/ 0 w 157"/>
                <a:gd name="T11" fmla="*/ 72 h 449"/>
                <a:gd name="T12" fmla="*/ 53 w 157"/>
                <a:gd name="T13" fmla="*/ 27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449">
                  <a:moveTo>
                    <a:pt x="53" y="279"/>
                  </a:moveTo>
                  <a:cubicBezTo>
                    <a:pt x="61" y="337"/>
                    <a:pt x="68" y="396"/>
                    <a:pt x="92" y="449"/>
                  </a:cubicBezTo>
                  <a:cubicBezTo>
                    <a:pt x="121" y="408"/>
                    <a:pt x="157" y="373"/>
                    <a:pt x="157" y="37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27"/>
                    <a:pt x="0" y="72"/>
                  </a:cubicBezTo>
                  <a:cubicBezTo>
                    <a:pt x="23" y="139"/>
                    <a:pt x="43" y="208"/>
                    <a:pt x="53" y="27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9500" y="2421"/>
              <a:ext cx="411" cy="835"/>
            </a:xfrm>
            <a:custGeom>
              <a:avLst/>
              <a:gdLst>
                <a:gd name="T0" fmla="*/ 19 w 154"/>
                <a:gd name="T1" fmla="*/ 253 h 313"/>
                <a:gd name="T2" fmla="*/ 36 w 154"/>
                <a:gd name="T3" fmla="*/ 67 h 313"/>
                <a:gd name="T4" fmla="*/ 128 w 154"/>
                <a:gd name="T5" fmla="*/ 23 h 313"/>
                <a:gd name="T6" fmla="*/ 126 w 154"/>
                <a:gd name="T7" fmla="*/ 87 h 313"/>
                <a:gd name="T8" fmla="*/ 140 w 154"/>
                <a:gd name="T9" fmla="*/ 299 h 313"/>
                <a:gd name="T10" fmla="*/ 19 w 154"/>
                <a:gd name="T11" fmla="*/ 25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313">
                  <a:moveTo>
                    <a:pt x="19" y="253"/>
                  </a:moveTo>
                  <a:cubicBezTo>
                    <a:pt x="19" y="253"/>
                    <a:pt x="0" y="134"/>
                    <a:pt x="36" y="67"/>
                  </a:cubicBezTo>
                  <a:cubicBezTo>
                    <a:pt x="72" y="0"/>
                    <a:pt x="102" y="15"/>
                    <a:pt x="128" y="23"/>
                  </a:cubicBezTo>
                  <a:cubicBezTo>
                    <a:pt x="154" y="31"/>
                    <a:pt x="126" y="87"/>
                    <a:pt x="126" y="87"/>
                  </a:cubicBezTo>
                  <a:cubicBezTo>
                    <a:pt x="126" y="87"/>
                    <a:pt x="99" y="222"/>
                    <a:pt x="140" y="299"/>
                  </a:cubicBezTo>
                  <a:cubicBezTo>
                    <a:pt x="140" y="299"/>
                    <a:pt x="63" y="313"/>
                    <a:pt x="19" y="25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9537" y="2477"/>
              <a:ext cx="374" cy="779"/>
            </a:xfrm>
            <a:custGeom>
              <a:avLst/>
              <a:gdLst>
                <a:gd name="T0" fmla="*/ 112 w 140"/>
                <a:gd name="T1" fmla="*/ 66 h 292"/>
                <a:gd name="T2" fmla="*/ 114 w 140"/>
                <a:gd name="T3" fmla="*/ 2 h 292"/>
                <a:gd name="T4" fmla="*/ 107 w 140"/>
                <a:gd name="T5" fmla="*/ 0 h 292"/>
                <a:gd name="T6" fmla="*/ 103 w 140"/>
                <a:gd name="T7" fmla="*/ 6 h 292"/>
                <a:gd name="T8" fmla="*/ 96 w 140"/>
                <a:gd name="T9" fmla="*/ 36 h 292"/>
                <a:gd name="T10" fmla="*/ 90 w 140"/>
                <a:gd name="T11" fmla="*/ 83 h 292"/>
                <a:gd name="T12" fmla="*/ 68 w 140"/>
                <a:gd name="T13" fmla="*/ 143 h 292"/>
                <a:gd name="T14" fmla="*/ 39 w 140"/>
                <a:gd name="T15" fmla="*/ 174 h 292"/>
                <a:gd name="T16" fmla="*/ 0 w 140"/>
                <a:gd name="T17" fmla="*/ 169 h 292"/>
                <a:gd name="T18" fmla="*/ 5 w 140"/>
                <a:gd name="T19" fmla="*/ 232 h 292"/>
                <a:gd name="T20" fmla="*/ 126 w 140"/>
                <a:gd name="T21" fmla="*/ 278 h 292"/>
                <a:gd name="T22" fmla="*/ 112 w 140"/>
                <a:gd name="T23" fmla="*/ 6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292">
                  <a:moveTo>
                    <a:pt x="112" y="66"/>
                  </a:moveTo>
                  <a:cubicBezTo>
                    <a:pt x="112" y="66"/>
                    <a:pt x="140" y="10"/>
                    <a:pt x="114" y="2"/>
                  </a:cubicBezTo>
                  <a:cubicBezTo>
                    <a:pt x="112" y="1"/>
                    <a:pt x="109" y="1"/>
                    <a:pt x="107" y="0"/>
                  </a:cubicBezTo>
                  <a:cubicBezTo>
                    <a:pt x="106" y="2"/>
                    <a:pt x="105" y="4"/>
                    <a:pt x="103" y="6"/>
                  </a:cubicBezTo>
                  <a:cubicBezTo>
                    <a:pt x="99" y="11"/>
                    <a:pt x="97" y="28"/>
                    <a:pt x="96" y="36"/>
                  </a:cubicBezTo>
                  <a:cubicBezTo>
                    <a:pt x="94" y="52"/>
                    <a:pt x="93" y="67"/>
                    <a:pt x="90" y="83"/>
                  </a:cubicBezTo>
                  <a:cubicBezTo>
                    <a:pt x="87" y="104"/>
                    <a:pt x="82" y="127"/>
                    <a:pt x="68" y="143"/>
                  </a:cubicBezTo>
                  <a:cubicBezTo>
                    <a:pt x="62" y="156"/>
                    <a:pt x="53" y="167"/>
                    <a:pt x="39" y="174"/>
                  </a:cubicBezTo>
                  <a:cubicBezTo>
                    <a:pt x="26" y="181"/>
                    <a:pt x="10" y="179"/>
                    <a:pt x="0" y="169"/>
                  </a:cubicBezTo>
                  <a:cubicBezTo>
                    <a:pt x="1" y="205"/>
                    <a:pt x="5" y="232"/>
                    <a:pt x="5" y="232"/>
                  </a:cubicBezTo>
                  <a:cubicBezTo>
                    <a:pt x="49" y="292"/>
                    <a:pt x="126" y="278"/>
                    <a:pt x="126" y="278"/>
                  </a:cubicBezTo>
                  <a:cubicBezTo>
                    <a:pt x="85" y="201"/>
                    <a:pt x="112" y="66"/>
                    <a:pt x="112" y="6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945" y="3149"/>
              <a:ext cx="1961" cy="1882"/>
            </a:xfrm>
            <a:custGeom>
              <a:avLst/>
              <a:gdLst>
                <a:gd name="T0" fmla="*/ 108 w 734"/>
                <a:gd name="T1" fmla="*/ 0 h 705"/>
                <a:gd name="T2" fmla="*/ 315 w 734"/>
                <a:gd name="T3" fmla="*/ 424 h 705"/>
                <a:gd name="T4" fmla="*/ 374 w 734"/>
                <a:gd name="T5" fmla="*/ 402 h 705"/>
                <a:gd name="T6" fmla="*/ 470 w 734"/>
                <a:gd name="T7" fmla="*/ 329 h 705"/>
                <a:gd name="T8" fmla="*/ 575 w 734"/>
                <a:gd name="T9" fmla="*/ 466 h 705"/>
                <a:gd name="T10" fmla="*/ 700 w 734"/>
                <a:gd name="T11" fmla="*/ 385 h 705"/>
                <a:gd name="T12" fmla="*/ 730 w 734"/>
                <a:gd name="T13" fmla="*/ 386 h 705"/>
                <a:gd name="T14" fmla="*/ 585 w 734"/>
                <a:gd name="T15" fmla="*/ 643 h 705"/>
                <a:gd name="T16" fmla="*/ 277 w 734"/>
                <a:gd name="T17" fmla="*/ 675 h 705"/>
                <a:gd name="T18" fmla="*/ 0 w 734"/>
                <a:gd name="T19" fmla="*/ 398 h 705"/>
                <a:gd name="T20" fmla="*/ 108 w 734"/>
                <a:gd name="T21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4" h="705">
                  <a:moveTo>
                    <a:pt x="108" y="0"/>
                  </a:moveTo>
                  <a:cubicBezTo>
                    <a:pt x="108" y="0"/>
                    <a:pt x="291" y="358"/>
                    <a:pt x="315" y="424"/>
                  </a:cubicBezTo>
                  <a:cubicBezTo>
                    <a:pt x="315" y="424"/>
                    <a:pt x="340" y="391"/>
                    <a:pt x="374" y="402"/>
                  </a:cubicBezTo>
                  <a:cubicBezTo>
                    <a:pt x="374" y="402"/>
                    <a:pt x="417" y="294"/>
                    <a:pt x="470" y="329"/>
                  </a:cubicBezTo>
                  <a:cubicBezTo>
                    <a:pt x="470" y="329"/>
                    <a:pt x="440" y="449"/>
                    <a:pt x="575" y="466"/>
                  </a:cubicBezTo>
                  <a:cubicBezTo>
                    <a:pt x="710" y="483"/>
                    <a:pt x="700" y="385"/>
                    <a:pt x="700" y="385"/>
                  </a:cubicBezTo>
                  <a:cubicBezTo>
                    <a:pt x="730" y="386"/>
                    <a:pt x="730" y="386"/>
                    <a:pt x="730" y="386"/>
                  </a:cubicBezTo>
                  <a:cubicBezTo>
                    <a:pt x="730" y="386"/>
                    <a:pt x="734" y="582"/>
                    <a:pt x="585" y="643"/>
                  </a:cubicBezTo>
                  <a:cubicBezTo>
                    <a:pt x="436" y="705"/>
                    <a:pt x="277" y="675"/>
                    <a:pt x="277" y="675"/>
                  </a:cubicBezTo>
                  <a:cubicBezTo>
                    <a:pt x="277" y="675"/>
                    <a:pt x="74" y="571"/>
                    <a:pt x="0" y="39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945" y="3149"/>
              <a:ext cx="425" cy="1258"/>
            </a:xfrm>
            <a:custGeom>
              <a:avLst/>
              <a:gdLst>
                <a:gd name="T0" fmla="*/ 159 w 159"/>
                <a:gd name="T1" fmla="*/ 102 h 471"/>
                <a:gd name="T2" fmla="*/ 108 w 159"/>
                <a:gd name="T3" fmla="*/ 0 h 471"/>
                <a:gd name="T4" fmla="*/ 0 w 159"/>
                <a:gd name="T5" fmla="*/ 398 h 471"/>
                <a:gd name="T6" fmla="*/ 41 w 159"/>
                <a:gd name="T7" fmla="*/ 471 h 471"/>
                <a:gd name="T8" fmla="*/ 159 w 159"/>
                <a:gd name="T9" fmla="*/ 10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471">
                  <a:moveTo>
                    <a:pt x="159" y="102"/>
                  </a:moveTo>
                  <a:cubicBezTo>
                    <a:pt x="130" y="43"/>
                    <a:pt x="108" y="0"/>
                    <a:pt x="108" y="0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1" y="424"/>
                    <a:pt x="25" y="448"/>
                    <a:pt x="41" y="471"/>
                  </a:cubicBezTo>
                  <a:cubicBezTo>
                    <a:pt x="94" y="351"/>
                    <a:pt x="115" y="225"/>
                    <a:pt x="159" y="10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979" y="4177"/>
              <a:ext cx="922" cy="499"/>
            </a:xfrm>
            <a:custGeom>
              <a:avLst/>
              <a:gdLst>
                <a:gd name="T0" fmla="*/ 49 w 345"/>
                <a:gd name="T1" fmla="*/ 145 h 187"/>
                <a:gd name="T2" fmla="*/ 163 w 345"/>
                <a:gd name="T3" fmla="*/ 186 h 187"/>
                <a:gd name="T4" fmla="*/ 303 w 345"/>
                <a:gd name="T5" fmla="*/ 161 h 187"/>
                <a:gd name="T6" fmla="*/ 343 w 345"/>
                <a:gd name="T7" fmla="*/ 1 h 187"/>
                <a:gd name="T8" fmla="*/ 313 w 345"/>
                <a:gd name="T9" fmla="*/ 0 h 187"/>
                <a:gd name="T10" fmla="*/ 188 w 345"/>
                <a:gd name="T11" fmla="*/ 81 h 187"/>
                <a:gd name="T12" fmla="*/ 109 w 345"/>
                <a:gd name="T13" fmla="*/ 47 h 187"/>
                <a:gd name="T14" fmla="*/ 0 w 345"/>
                <a:gd name="T15" fmla="*/ 90 h 187"/>
                <a:gd name="T16" fmla="*/ 49 w 345"/>
                <a:gd name="T17" fmla="*/ 14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187">
                  <a:moveTo>
                    <a:pt x="49" y="145"/>
                  </a:moveTo>
                  <a:cubicBezTo>
                    <a:pt x="83" y="168"/>
                    <a:pt x="121" y="185"/>
                    <a:pt x="163" y="186"/>
                  </a:cubicBezTo>
                  <a:cubicBezTo>
                    <a:pt x="211" y="187"/>
                    <a:pt x="258" y="177"/>
                    <a:pt x="303" y="161"/>
                  </a:cubicBezTo>
                  <a:cubicBezTo>
                    <a:pt x="345" y="86"/>
                    <a:pt x="343" y="1"/>
                    <a:pt x="343" y="1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0"/>
                    <a:pt x="323" y="98"/>
                    <a:pt x="188" y="81"/>
                  </a:cubicBezTo>
                  <a:cubicBezTo>
                    <a:pt x="150" y="76"/>
                    <a:pt x="125" y="63"/>
                    <a:pt x="109" y="47"/>
                  </a:cubicBezTo>
                  <a:cubicBezTo>
                    <a:pt x="76" y="67"/>
                    <a:pt x="39" y="82"/>
                    <a:pt x="0" y="90"/>
                  </a:cubicBezTo>
                  <a:cubicBezTo>
                    <a:pt x="14" y="111"/>
                    <a:pt x="29" y="132"/>
                    <a:pt x="49" y="14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031" y="4212"/>
              <a:ext cx="1784" cy="763"/>
            </a:xfrm>
            <a:custGeom>
              <a:avLst/>
              <a:gdLst>
                <a:gd name="T0" fmla="*/ 483 w 668"/>
                <a:gd name="T1" fmla="*/ 232 h 286"/>
                <a:gd name="T2" fmla="*/ 421 w 668"/>
                <a:gd name="T3" fmla="*/ 243 h 286"/>
                <a:gd name="T4" fmla="*/ 354 w 668"/>
                <a:gd name="T5" fmla="*/ 238 h 286"/>
                <a:gd name="T6" fmla="*/ 221 w 668"/>
                <a:gd name="T7" fmla="*/ 181 h 286"/>
                <a:gd name="T8" fmla="*/ 134 w 668"/>
                <a:gd name="T9" fmla="*/ 132 h 286"/>
                <a:gd name="T10" fmla="*/ 79 w 668"/>
                <a:gd name="T11" fmla="*/ 79 h 286"/>
                <a:gd name="T12" fmla="*/ 61 w 668"/>
                <a:gd name="T13" fmla="*/ 57 h 286"/>
                <a:gd name="T14" fmla="*/ 28 w 668"/>
                <a:gd name="T15" fmla="*/ 0 h 286"/>
                <a:gd name="T16" fmla="*/ 10 w 668"/>
                <a:gd name="T17" fmla="*/ 41 h 286"/>
                <a:gd name="T18" fmla="*/ 17 w 668"/>
                <a:gd name="T19" fmla="*/ 87 h 286"/>
                <a:gd name="T20" fmla="*/ 54 w 668"/>
                <a:gd name="T21" fmla="*/ 129 h 286"/>
                <a:gd name="T22" fmla="*/ 91 w 668"/>
                <a:gd name="T23" fmla="*/ 173 h 286"/>
                <a:gd name="T24" fmla="*/ 181 w 668"/>
                <a:gd name="T25" fmla="*/ 238 h 286"/>
                <a:gd name="T26" fmla="*/ 245 w 668"/>
                <a:gd name="T27" fmla="*/ 277 h 286"/>
                <a:gd name="T28" fmla="*/ 389 w 668"/>
                <a:gd name="T29" fmla="*/ 282 h 286"/>
                <a:gd name="T30" fmla="*/ 523 w 668"/>
                <a:gd name="T31" fmla="*/ 256 h 286"/>
                <a:gd name="T32" fmla="*/ 621 w 668"/>
                <a:gd name="T33" fmla="*/ 204 h 286"/>
                <a:gd name="T34" fmla="*/ 653 w 668"/>
                <a:gd name="T35" fmla="*/ 157 h 286"/>
                <a:gd name="T36" fmla="*/ 661 w 668"/>
                <a:gd name="T37" fmla="*/ 136 h 286"/>
                <a:gd name="T38" fmla="*/ 603 w 668"/>
                <a:gd name="T39" fmla="*/ 163 h 286"/>
                <a:gd name="T40" fmla="*/ 557 w 668"/>
                <a:gd name="T41" fmla="*/ 212 h 286"/>
                <a:gd name="T42" fmla="*/ 487 w 668"/>
                <a:gd name="T43" fmla="*/ 232 h 286"/>
                <a:gd name="T44" fmla="*/ 483 w 668"/>
                <a:gd name="T45" fmla="*/ 23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8" h="286">
                  <a:moveTo>
                    <a:pt x="483" y="232"/>
                  </a:moveTo>
                  <a:cubicBezTo>
                    <a:pt x="462" y="236"/>
                    <a:pt x="442" y="243"/>
                    <a:pt x="421" y="243"/>
                  </a:cubicBezTo>
                  <a:cubicBezTo>
                    <a:pt x="399" y="243"/>
                    <a:pt x="375" y="241"/>
                    <a:pt x="354" y="238"/>
                  </a:cubicBezTo>
                  <a:cubicBezTo>
                    <a:pt x="304" y="230"/>
                    <a:pt x="266" y="200"/>
                    <a:pt x="221" y="181"/>
                  </a:cubicBezTo>
                  <a:cubicBezTo>
                    <a:pt x="191" y="168"/>
                    <a:pt x="158" y="155"/>
                    <a:pt x="134" y="132"/>
                  </a:cubicBezTo>
                  <a:cubicBezTo>
                    <a:pt x="116" y="115"/>
                    <a:pt x="97" y="97"/>
                    <a:pt x="79" y="79"/>
                  </a:cubicBezTo>
                  <a:cubicBezTo>
                    <a:pt x="73" y="72"/>
                    <a:pt x="65" y="65"/>
                    <a:pt x="61" y="57"/>
                  </a:cubicBezTo>
                  <a:cubicBezTo>
                    <a:pt x="52" y="42"/>
                    <a:pt x="42" y="12"/>
                    <a:pt x="28" y="0"/>
                  </a:cubicBezTo>
                  <a:cubicBezTo>
                    <a:pt x="26" y="14"/>
                    <a:pt x="17" y="28"/>
                    <a:pt x="10" y="41"/>
                  </a:cubicBezTo>
                  <a:cubicBezTo>
                    <a:pt x="0" y="59"/>
                    <a:pt x="4" y="69"/>
                    <a:pt x="17" y="87"/>
                  </a:cubicBezTo>
                  <a:cubicBezTo>
                    <a:pt x="28" y="102"/>
                    <a:pt x="42" y="115"/>
                    <a:pt x="54" y="129"/>
                  </a:cubicBezTo>
                  <a:cubicBezTo>
                    <a:pt x="65" y="142"/>
                    <a:pt x="80" y="161"/>
                    <a:pt x="91" y="173"/>
                  </a:cubicBezTo>
                  <a:cubicBezTo>
                    <a:pt x="118" y="203"/>
                    <a:pt x="148" y="215"/>
                    <a:pt x="181" y="238"/>
                  </a:cubicBezTo>
                  <a:cubicBezTo>
                    <a:pt x="198" y="249"/>
                    <a:pt x="224" y="273"/>
                    <a:pt x="245" y="277"/>
                  </a:cubicBezTo>
                  <a:cubicBezTo>
                    <a:pt x="292" y="286"/>
                    <a:pt x="342" y="286"/>
                    <a:pt x="389" y="282"/>
                  </a:cubicBezTo>
                  <a:cubicBezTo>
                    <a:pt x="434" y="279"/>
                    <a:pt x="479" y="271"/>
                    <a:pt x="523" y="256"/>
                  </a:cubicBezTo>
                  <a:cubicBezTo>
                    <a:pt x="560" y="244"/>
                    <a:pt x="594" y="236"/>
                    <a:pt x="621" y="204"/>
                  </a:cubicBezTo>
                  <a:cubicBezTo>
                    <a:pt x="632" y="191"/>
                    <a:pt x="648" y="173"/>
                    <a:pt x="653" y="157"/>
                  </a:cubicBezTo>
                  <a:cubicBezTo>
                    <a:pt x="656" y="148"/>
                    <a:pt x="655" y="143"/>
                    <a:pt x="661" y="136"/>
                  </a:cubicBezTo>
                  <a:cubicBezTo>
                    <a:pt x="668" y="130"/>
                    <a:pt x="615" y="140"/>
                    <a:pt x="603" y="163"/>
                  </a:cubicBezTo>
                  <a:cubicBezTo>
                    <a:pt x="592" y="184"/>
                    <a:pt x="577" y="200"/>
                    <a:pt x="557" y="212"/>
                  </a:cubicBezTo>
                  <a:cubicBezTo>
                    <a:pt x="536" y="226"/>
                    <a:pt x="511" y="228"/>
                    <a:pt x="487" y="232"/>
                  </a:cubicBezTo>
                  <a:cubicBezTo>
                    <a:pt x="485" y="232"/>
                    <a:pt x="484" y="232"/>
                    <a:pt x="483" y="23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8899" y="4223"/>
              <a:ext cx="232" cy="248"/>
            </a:xfrm>
            <a:custGeom>
              <a:avLst/>
              <a:gdLst>
                <a:gd name="T0" fmla="*/ 17 w 87"/>
                <a:gd name="T1" fmla="*/ 0 h 93"/>
                <a:gd name="T2" fmla="*/ 30 w 87"/>
                <a:gd name="T3" fmla="*/ 73 h 93"/>
                <a:gd name="T4" fmla="*/ 70 w 87"/>
                <a:gd name="T5" fmla="*/ 93 h 93"/>
                <a:gd name="T6" fmla="*/ 87 w 87"/>
                <a:gd name="T7" fmla="*/ 70 h 93"/>
                <a:gd name="T8" fmla="*/ 17 w 8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3">
                  <a:moveTo>
                    <a:pt x="17" y="0"/>
                  </a:moveTo>
                  <a:cubicBezTo>
                    <a:pt x="17" y="0"/>
                    <a:pt x="0" y="35"/>
                    <a:pt x="30" y="7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87" y="70"/>
                    <a:pt x="87" y="70"/>
                    <a:pt x="87" y="7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9158" y="3843"/>
              <a:ext cx="697" cy="753"/>
            </a:xfrm>
            <a:custGeom>
              <a:avLst/>
              <a:gdLst>
                <a:gd name="T0" fmla="*/ 0 w 261"/>
                <a:gd name="T1" fmla="*/ 173 h 282"/>
                <a:gd name="T2" fmla="*/ 23 w 261"/>
                <a:gd name="T3" fmla="*/ 14 h 282"/>
                <a:gd name="T4" fmla="*/ 151 w 261"/>
                <a:gd name="T5" fmla="*/ 8 h 282"/>
                <a:gd name="T6" fmla="*/ 261 w 261"/>
                <a:gd name="T7" fmla="*/ 16 h 282"/>
                <a:gd name="T8" fmla="*/ 229 w 261"/>
                <a:gd name="T9" fmla="*/ 231 h 282"/>
                <a:gd name="T10" fmla="*/ 0 w 261"/>
                <a:gd name="T11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282">
                  <a:moveTo>
                    <a:pt x="0" y="173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76" y="0"/>
                    <a:pt x="151" y="8"/>
                  </a:cubicBezTo>
                  <a:cubicBezTo>
                    <a:pt x="225" y="16"/>
                    <a:pt x="261" y="16"/>
                    <a:pt x="261" y="16"/>
                  </a:cubicBezTo>
                  <a:cubicBezTo>
                    <a:pt x="229" y="231"/>
                    <a:pt x="229" y="231"/>
                    <a:pt x="229" y="231"/>
                  </a:cubicBezTo>
                  <a:cubicBezTo>
                    <a:pt x="229" y="231"/>
                    <a:pt x="66" y="282"/>
                    <a:pt x="0" y="17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8944" y="3910"/>
              <a:ext cx="975" cy="737"/>
            </a:xfrm>
            <a:custGeom>
              <a:avLst/>
              <a:gdLst>
                <a:gd name="T0" fmla="*/ 0 w 365"/>
                <a:gd name="T1" fmla="*/ 117 h 276"/>
                <a:gd name="T2" fmla="*/ 180 w 365"/>
                <a:gd name="T3" fmla="*/ 261 h 276"/>
                <a:gd name="T4" fmla="*/ 348 w 365"/>
                <a:gd name="T5" fmla="*/ 175 h 276"/>
                <a:gd name="T6" fmla="*/ 356 w 365"/>
                <a:gd name="T7" fmla="*/ 101 h 276"/>
                <a:gd name="T8" fmla="*/ 326 w 365"/>
                <a:gd name="T9" fmla="*/ 100 h 276"/>
                <a:gd name="T10" fmla="*/ 176 w 365"/>
                <a:gd name="T11" fmla="*/ 176 h 276"/>
                <a:gd name="T12" fmla="*/ 96 w 365"/>
                <a:gd name="T13" fmla="*/ 44 h 276"/>
                <a:gd name="T14" fmla="*/ 0 w 365"/>
                <a:gd name="T15" fmla="*/ 1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276">
                  <a:moveTo>
                    <a:pt x="0" y="117"/>
                  </a:moveTo>
                  <a:cubicBezTo>
                    <a:pt x="0" y="117"/>
                    <a:pt x="52" y="247"/>
                    <a:pt x="180" y="261"/>
                  </a:cubicBezTo>
                  <a:cubicBezTo>
                    <a:pt x="308" y="276"/>
                    <a:pt x="348" y="175"/>
                    <a:pt x="348" y="175"/>
                  </a:cubicBezTo>
                  <a:cubicBezTo>
                    <a:pt x="348" y="175"/>
                    <a:pt x="365" y="112"/>
                    <a:pt x="356" y="101"/>
                  </a:cubicBezTo>
                  <a:cubicBezTo>
                    <a:pt x="347" y="90"/>
                    <a:pt x="326" y="100"/>
                    <a:pt x="326" y="100"/>
                  </a:cubicBezTo>
                  <a:cubicBezTo>
                    <a:pt x="326" y="100"/>
                    <a:pt x="300" y="221"/>
                    <a:pt x="176" y="176"/>
                  </a:cubicBezTo>
                  <a:cubicBezTo>
                    <a:pt x="52" y="131"/>
                    <a:pt x="96" y="44"/>
                    <a:pt x="96" y="44"/>
                  </a:cubicBezTo>
                  <a:cubicBezTo>
                    <a:pt x="96" y="44"/>
                    <a:pt x="45" y="0"/>
                    <a:pt x="0" y="11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8624" y="4180"/>
              <a:ext cx="237" cy="387"/>
            </a:xfrm>
            <a:custGeom>
              <a:avLst/>
              <a:gdLst>
                <a:gd name="T0" fmla="*/ 45 w 89"/>
                <a:gd name="T1" fmla="*/ 0 h 145"/>
                <a:gd name="T2" fmla="*/ 40 w 89"/>
                <a:gd name="T3" fmla="*/ 145 h 145"/>
                <a:gd name="T4" fmla="*/ 89 w 89"/>
                <a:gd name="T5" fmla="*/ 20 h 145"/>
                <a:gd name="T6" fmla="*/ 61 w 89"/>
                <a:gd name="T7" fmla="*/ 38 h 145"/>
                <a:gd name="T8" fmla="*/ 45 w 89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45">
                  <a:moveTo>
                    <a:pt x="45" y="0"/>
                  </a:moveTo>
                  <a:cubicBezTo>
                    <a:pt x="45" y="0"/>
                    <a:pt x="0" y="80"/>
                    <a:pt x="40" y="145"/>
                  </a:cubicBezTo>
                  <a:cubicBezTo>
                    <a:pt x="40" y="145"/>
                    <a:pt x="35" y="73"/>
                    <a:pt x="89" y="20"/>
                  </a:cubicBezTo>
                  <a:cubicBezTo>
                    <a:pt x="61" y="38"/>
                    <a:pt x="61" y="38"/>
                    <a:pt x="61" y="38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8958" y="3016"/>
              <a:ext cx="1004" cy="1105"/>
            </a:xfrm>
            <a:custGeom>
              <a:avLst/>
              <a:gdLst>
                <a:gd name="T0" fmla="*/ 79 w 376"/>
                <a:gd name="T1" fmla="*/ 364 h 414"/>
                <a:gd name="T2" fmla="*/ 258 w 376"/>
                <a:gd name="T3" fmla="*/ 404 h 414"/>
                <a:gd name="T4" fmla="*/ 368 w 376"/>
                <a:gd name="T5" fmla="*/ 235 h 414"/>
                <a:gd name="T6" fmla="*/ 340 w 376"/>
                <a:gd name="T7" fmla="*/ 48 h 414"/>
                <a:gd name="T8" fmla="*/ 259 w 376"/>
                <a:gd name="T9" fmla="*/ 5 h 414"/>
                <a:gd name="T10" fmla="*/ 111 w 376"/>
                <a:gd name="T11" fmla="*/ 26 h 414"/>
                <a:gd name="T12" fmla="*/ 39 w 376"/>
                <a:gd name="T13" fmla="*/ 135 h 414"/>
                <a:gd name="T14" fmla="*/ 48 w 376"/>
                <a:gd name="T15" fmla="*/ 146 h 414"/>
                <a:gd name="T16" fmla="*/ 18 w 376"/>
                <a:gd name="T17" fmla="*/ 198 h 414"/>
                <a:gd name="T18" fmla="*/ 17 w 376"/>
                <a:gd name="T19" fmla="*/ 217 h 414"/>
                <a:gd name="T20" fmla="*/ 1 w 376"/>
                <a:gd name="T21" fmla="*/ 262 h 414"/>
                <a:gd name="T22" fmla="*/ 32 w 376"/>
                <a:gd name="T23" fmla="*/ 296 h 414"/>
                <a:gd name="T24" fmla="*/ 7 w 376"/>
                <a:gd name="T25" fmla="*/ 331 h 414"/>
                <a:gd name="T26" fmla="*/ 79 w 376"/>
                <a:gd name="T27" fmla="*/ 36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6" h="414">
                  <a:moveTo>
                    <a:pt x="79" y="364"/>
                  </a:moveTo>
                  <a:cubicBezTo>
                    <a:pt x="79" y="364"/>
                    <a:pt x="222" y="414"/>
                    <a:pt x="258" y="404"/>
                  </a:cubicBezTo>
                  <a:cubicBezTo>
                    <a:pt x="294" y="393"/>
                    <a:pt x="361" y="352"/>
                    <a:pt x="368" y="235"/>
                  </a:cubicBezTo>
                  <a:cubicBezTo>
                    <a:pt x="376" y="119"/>
                    <a:pt x="370" y="74"/>
                    <a:pt x="340" y="48"/>
                  </a:cubicBezTo>
                  <a:cubicBezTo>
                    <a:pt x="311" y="23"/>
                    <a:pt x="287" y="10"/>
                    <a:pt x="259" y="5"/>
                  </a:cubicBezTo>
                  <a:cubicBezTo>
                    <a:pt x="231" y="0"/>
                    <a:pt x="111" y="26"/>
                    <a:pt x="111" y="26"/>
                  </a:cubicBezTo>
                  <a:cubicBezTo>
                    <a:pt x="111" y="26"/>
                    <a:pt x="38" y="35"/>
                    <a:pt x="39" y="135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48" y="146"/>
                    <a:pt x="17" y="165"/>
                    <a:pt x="18" y="198"/>
                  </a:cubicBezTo>
                  <a:cubicBezTo>
                    <a:pt x="19" y="230"/>
                    <a:pt x="17" y="217"/>
                    <a:pt x="17" y="217"/>
                  </a:cubicBezTo>
                  <a:cubicBezTo>
                    <a:pt x="17" y="217"/>
                    <a:pt x="0" y="237"/>
                    <a:pt x="1" y="262"/>
                  </a:cubicBezTo>
                  <a:cubicBezTo>
                    <a:pt x="2" y="286"/>
                    <a:pt x="32" y="296"/>
                    <a:pt x="32" y="296"/>
                  </a:cubicBezTo>
                  <a:cubicBezTo>
                    <a:pt x="32" y="296"/>
                    <a:pt x="6" y="301"/>
                    <a:pt x="7" y="331"/>
                  </a:cubicBezTo>
                  <a:cubicBezTo>
                    <a:pt x="9" y="361"/>
                    <a:pt x="31" y="379"/>
                    <a:pt x="79" y="36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9035" y="3029"/>
              <a:ext cx="860" cy="1084"/>
            </a:xfrm>
            <a:custGeom>
              <a:avLst/>
              <a:gdLst>
                <a:gd name="T0" fmla="*/ 204 w 322"/>
                <a:gd name="T1" fmla="*/ 0 h 406"/>
                <a:gd name="T2" fmla="*/ 81 w 322"/>
                <a:gd name="T3" fmla="*/ 37 h 406"/>
                <a:gd name="T4" fmla="*/ 71 w 322"/>
                <a:gd name="T5" fmla="*/ 66 h 406"/>
                <a:gd name="T6" fmla="*/ 59 w 322"/>
                <a:gd name="T7" fmla="*/ 44 h 406"/>
                <a:gd name="T8" fmla="*/ 27 w 322"/>
                <a:gd name="T9" fmla="*/ 110 h 406"/>
                <a:gd name="T10" fmla="*/ 39 w 322"/>
                <a:gd name="T11" fmla="*/ 110 h 406"/>
                <a:gd name="T12" fmla="*/ 77 w 322"/>
                <a:gd name="T13" fmla="*/ 80 h 406"/>
                <a:gd name="T14" fmla="*/ 217 w 322"/>
                <a:gd name="T15" fmla="*/ 74 h 406"/>
                <a:gd name="T16" fmla="*/ 129 w 322"/>
                <a:gd name="T17" fmla="*/ 83 h 406"/>
                <a:gd name="T18" fmla="*/ 158 w 322"/>
                <a:gd name="T19" fmla="*/ 93 h 406"/>
                <a:gd name="T20" fmla="*/ 89 w 322"/>
                <a:gd name="T21" fmla="*/ 99 h 406"/>
                <a:gd name="T22" fmla="*/ 78 w 322"/>
                <a:gd name="T23" fmla="*/ 141 h 406"/>
                <a:gd name="T24" fmla="*/ 67 w 322"/>
                <a:gd name="T25" fmla="*/ 109 h 406"/>
                <a:gd name="T26" fmla="*/ 9 w 322"/>
                <a:gd name="T27" fmla="*/ 169 h 406"/>
                <a:gd name="T28" fmla="*/ 15 w 322"/>
                <a:gd name="T29" fmla="*/ 186 h 406"/>
                <a:gd name="T30" fmla="*/ 80 w 322"/>
                <a:gd name="T31" fmla="*/ 165 h 406"/>
                <a:gd name="T32" fmla="*/ 208 w 322"/>
                <a:gd name="T33" fmla="*/ 177 h 406"/>
                <a:gd name="T34" fmla="*/ 196 w 322"/>
                <a:gd name="T35" fmla="*/ 191 h 406"/>
                <a:gd name="T36" fmla="*/ 75 w 322"/>
                <a:gd name="T37" fmla="*/ 187 h 406"/>
                <a:gd name="T38" fmla="*/ 53 w 322"/>
                <a:gd name="T39" fmla="*/ 240 h 406"/>
                <a:gd name="T40" fmla="*/ 35 w 322"/>
                <a:gd name="T41" fmla="*/ 209 h 406"/>
                <a:gd name="T42" fmla="*/ 5 w 322"/>
                <a:gd name="T43" fmla="*/ 239 h 406"/>
                <a:gd name="T44" fmla="*/ 23 w 322"/>
                <a:gd name="T45" fmla="*/ 274 h 406"/>
                <a:gd name="T46" fmla="*/ 195 w 322"/>
                <a:gd name="T47" fmla="*/ 275 h 406"/>
                <a:gd name="T48" fmla="*/ 56 w 322"/>
                <a:gd name="T49" fmla="*/ 282 h 406"/>
                <a:gd name="T50" fmla="*/ 51 w 322"/>
                <a:gd name="T51" fmla="*/ 323 h 406"/>
                <a:gd name="T52" fmla="*/ 58 w 322"/>
                <a:gd name="T53" fmla="*/ 345 h 406"/>
                <a:gd name="T54" fmla="*/ 240 w 322"/>
                <a:gd name="T55" fmla="*/ 384 h 406"/>
                <a:gd name="T56" fmla="*/ 293 w 322"/>
                <a:gd name="T57" fmla="*/ 41 h 406"/>
                <a:gd name="T58" fmla="*/ 204 w 322"/>
                <a:gd name="T5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2" h="406">
                  <a:moveTo>
                    <a:pt x="204" y="0"/>
                  </a:moveTo>
                  <a:cubicBezTo>
                    <a:pt x="204" y="0"/>
                    <a:pt x="89" y="21"/>
                    <a:pt x="81" y="37"/>
                  </a:cubicBezTo>
                  <a:cubicBezTo>
                    <a:pt x="73" y="54"/>
                    <a:pt x="71" y="66"/>
                    <a:pt x="71" y="66"/>
                  </a:cubicBezTo>
                  <a:cubicBezTo>
                    <a:pt x="71" y="66"/>
                    <a:pt x="54" y="61"/>
                    <a:pt x="59" y="44"/>
                  </a:cubicBezTo>
                  <a:cubicBezTo>
                    <a:pt x="59" y="44"/>
                    <a:pt x="18" y="73"/>
                    <a:pt x="27" y="110"/>
                  </a:cubicBezTo>
                  <a:cubicBezTo>
                    <a:pt x="27" y="110"/>
                    <a:pt x="32" y="116"/>
                    <a:pt x="39" y="110"/>
                  </a:cubicBezTo>
                  <a:cubicBezTo>
                    <a:pt x="47" y="105"/>
                    <a:pt x="58" y="81"/>
                    <a:pt x="77" y="80"/>
                  </a:cubicBezTo>
                  <a:cubicBezTo>
                    <a:pt x="96" y="79"/>
                    <a:pt x="208" y="61"/>
                    <a:pt x="217" y="74"/>
                  </a:cubicBezTo>
                  <a:cubicBezTo>
                    <a:pt x="226" y="88"/>
                    <a:pt x="129" y="83"/>
                    <a:pt x="129" y="8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158" y="93"/>
                    <a:pt x="92" y="86"/>
                    <a:pt x="89" y="99"/>
                  </a:cubicBezTo>
                  <a:cubicBezTo>
                    <a:pt x="85" y="112"/>
                    <a:pt x="78" y="141"/>
                    <a:pt x="78" y="141"/>
                  </a:cubicBezTo>
                  <a:cubicBezTo>
                    <a:pt x="78" y="141"/>
                    <a:pt x="50" y="139"/>
                    <a:pt x="67" y="109"/>
                  </a:cubicBezTo>
                  <a:cubicBezTo>
                    <a:pt x="67" y="109"/>
                    <a:pt x="8" y="158"/>
                    <a:pt x="9" y="169"/>
                  </a:cubicBezTo>
                  <a:cubicBezTo>
                    <a:pt x="9" y="179"/>
                    <a:pt x="2" y="189"/>
                    <a:pt x="15" y="186"/>
                  </a:cubicBezTo>
                  <a:cubicBezTo>
                    <a:pt x="29" y="182"/>
                    <a:pt x="80" y="165"/>
                    <a:pt x="80" y="165"/>
                  </a:cubicBezTo>
                  <a:cubicBezTo>
                    <a:pt x="80" y="165"/>
                    <a:pt x="195" y="170"/>
                    <a:pt x="208" y="177"/>
                  </a:cubicBezTo>
                  <a:cubicBezTo>
                    <a:pt x="220" y="183"/>
                    <a:pt x="210" y="193"/>
                    <a:pt x="196" y="191"/>
                  </a:cubicBezTo>
                  <a:cubicBezTo>
                    <a:pt x="182" y="189"/>
                    <a:pt x="75" y="187"/>
                    <a:pt x="75" y="187"/>
                  </a:cubicBezTo>
                  <a:cubicBezTo>
                    <a:pt x="75" y="187"/>
                    <a:pt x="70" y="237"/>
                    <a:pt x="53" y="240"/>
                  </a:cubicBezTo>
                  <a:cubicBezTo>
                    <a:pt x="36" y="244"/>
                    <a:pt x="35" y="209"/>
                    <a:pt x="35" y="209"/>
                  </a:cubicBezTo>
                  <a:cubicBezTo>
                    <a:pt x="35" y="209"/>
                    <a:pt x="7" y="223"/>
                    <a:pt x="5" y="239"/>
                  </a:cubicBezTo>
                  <a:cubicBezTo>
                    <a:pt x="4" y="256"/>
                    <a:pt x="0" y="276"/>
                    <a:pt x="23" y="274"/>
                  </a:cubicBezTo>
                  <a:cubicBezTo>
                    <a:pt x="46" y="273"/>
                    <a:pt x="179" y="263"/>
                    <a:pt x="195" y="275"/>
                  </a:cubicBezTo>
                  <a:cubicBezTo>
                    <a:pt x="212" y="287"/>
                    <a:pt x="56" y="282"/>
                    <a:pt x="56" y="282"/>
                  </a:cubicBezTo>
                  <a:cubicBezTo>
                    <a:pt x="56" y="282"/>
                    <a:pt x="59" y="320"/>
                    <a:pt x="51" y="323"/>
                  </a:cubicBezTo>
                  <a:cubicBezTo>
                    <a:pt x="42" y="327"/>
                    <a:pt x="39" y="333"/>
                    <a:pt x="58" y="345"/>
                  </a:cubicBezTo>
                  <a:cubicBezTo>
                    <a:pt x="76" y="357"/>
                    <a:pt x="204" y="406"/>
                    <a:pt x="240" y="384"/>
                  </a:cubicBezTo>
                  <a:cubicBezTo>
                    <a:pt x="276" y="363"/>
                    <a:pt x="322" y="70"/>
                    <a:pt x="293" y="41"/>
                  </a:cubicBezTo>
                  <a:cubicBezTo>
                    <a:pt x="265" y="12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9022" y="3958"/>
              <a:ext cx="243" cy="64"/>
            </a:xfrm>
            <a:custGeom>
              <a:avLst/>
              <a:gdLst>
                <a:gd name="T0" fmla="*/ 0 w 91"/>
                <a:gd name="T1" fmla="*/ 10 h 24"/>
                <a:gd name="T2" fmla="*/ 46 w 91"/>
                <a:gd name="T3" fmla="*/ 1 h 24"/>
                <a:gd name="T4" fmla="*/ 91 w 91"/>
                <a:gd name="T5" fmla="*/ 23 h 24"/>
                <a:gd name="T6" fmla="*/ 55 w 91"/>
                <a:gd name="T7" fmla="*/ 11 h 24"/>
                <a:gd name="T8" fmla="*/ 0 w 91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4">
                  <a:moveTo>
                    <a:pt x="0" y="10"/>
                  </a:moveTo>
                  <a:cubicBezTo>
                    <a:pt x="0" y="10"/>
                    <a:pt x="38" y="3"/>
                    <a:pt x="46" y="1"/>
                  </a:cubicBezTo>
                  <a:cubicBezTo>
                    <a:pt x="55" y="0"/>
                    <a:pt x="91" y="23"/>
                    <a:pt x="91" y="2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24" y="24"/>
                    <a:pt x="0" y="10"/>
                  </a:cubicBezTo>
                  <a:close/>
                </a:path>
              </a:pathLst>
            </a:custGeom>
            <a:solidFill>
              <a:srgbClr val="EA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553" y="2770"/>
              <a:ext cx="1072" cy="2707"/>
            </a:xfrm>
            <a:custGeom>
              <a:avLst/>
              <a:gdLst>
                <a:gd name="T0" fmla="*/ 26 w 401"/>
                <a:gd name="T1" fmla="*/ 53 h 1014"/>
                <a:gd name="T2" fmla="*/ 0 w 401"/>
                <a:gd name="T3" fmla="*/ 888 h 1014"/>
                <a:gd name="T4" fmla="*/ 401 w 401"/>
                <a:gd name="T5" fmla="*/ 878 h 1014"/>
                <a:gd name="T6" fmla="*/ 342 w 401"/>
                <a:gd name="T7" fmla="*/ 63 h 1014"/>
                <a:gd name="T8" fmla="*/ 343 w 401"/>
                <a:gd name="T9" fmla="*/ 10 h 1014"/>
                <a:gd name="T10" fmla="*/ 27 w 401"/>
                <a:gd name="T11" fmla="*/ 0 h 1014"/>
                <a:gd name="T12" fmla="*/ 26 w 401"/>
                <a:gd name="T13" fmla="*/ 5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1014">
                  <a:moveTo>
                    <a:pt x="26" y="53"/>
                  </a:moveTo>
                  <a:cubicBezTo>
                    <a:pt x="26" y="53"/>
                    <a:pt x="47" y="734"/>
                    <a:pt x="0" y="888"/>
                  </a:cubicBezTo>
                  <a:cubicBezTo>
                    <a:pt x="0" y="888"/>
                    <a:pt x="245" y="1014"/>
                    <a:pt x="401" y="878"/>
                  </a:cubicBezTo>
                  <a:cubicBezTo>
                    <a:pt x="401" y="878"/>
                    <a:pt x="266" y="306"/>
                    <a:pt x="342" y="63"/>
                  </a:cubicBezTo>
                  <a:cubicBezTo>
                    <a:pt x="343" y="10"/>
                    <a:pt x="343" y="10"/>
                    <a:pt x="343" y="1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6" y="53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6599" y="2188"/>
              <a:ext cx="969" cy="476"/>
            </a:xfrm>
            <a:custGeom>
              <a:avLst/>
              <a:gdLst>
                <a:gd name="T0" fmla="*/ 0 w 363"/>
                <a:gd name="T1" fmla="*/ 108 h 178"/>
                <a:gd name="T2" fmla="*/ 353 w 363"/>
                <a:gd name="T3" fmla="*/ 0 h 178"/>
                <a:gd name="T4" fmla="*/ 328 w 363"/>
                <a:gd name="T5" fmla="*/ 154 h 178"/>
                <a:gd name="T6" fmla="*/ 0 w 363"/>
                <a:gd name="T7" fmla="*/ 10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78">
                  <a:moveTo>
                    <a:pt x="0" y="108"/>
                  </a:moveTo>
                  <a:cubicBezTo>
                    <a:pt x="0" y="108"/>
                    <a:pt x="197" y="102"/>
                    <a:pt x="353" y="0"/>
                  </a:cubicBezTo>
                  <a:cubicBezTo>
                    <a:pt x="353" y="0"/>
                    <a:pt x="363" y="131"/>
                    <a:pt x="328" y="154"/>
                  </a:cubicBezTo>
                  <a:cubicBezTo>
                    <a:pt x="294" y="178"/>
                    <a:pt x="139" y="163"/>
                    <a:pt x="0" y="108"/>
                  </a:cubicBezTo>
                  <a:close/>
                </a:path>
              </a:pathLst>
            </a:custGeom>
            <a:solidFill>
              <a:srgbClr val="552C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5498" y="-380"/>
              <a:ext cx="2765" cy="2101"/>
            </a:xfrm>
            <a:custGeom>
              <a:avLst/>
              <a:gdLst>
                <a:gd name="T0" fmla="*/ 113 w 1035"/>
                <a:gd name="T1" fmla="*/ 787 h 787"/>
                <a:gd name="T2" fmla="*/ 26 w 1035"/>
                <a:gd name="T3" fmla="*/ 304 h 787"/>
                <a:gd name="T4" fmla="*/ 79 w 1035"/>
                <a:gd name="T5" fmla="*/ 210 h 787"/>
                <a:gd name="T6" fmla="*/ 966 w 1035"/>
                <a:gd name="T7" fmla="*/ 0 h 787"/>
                <a:gd name="T8" fmla="*/ 923 w 1035"/>
                <a:gd name="T9" fmla="*/ 128 h 787"/>
                <a:gd name="T10" fmla="*/ 997 w 1035"/>
                <a:gd name="T11" fmla="*/ 103 h 787"/>
                <a:gd name="T12" fmla="*/ 995 w 1035"/>
                <a:gd name="T13" fmla="*/ 181 h 787"/>
                <a:gd name="T14" fmla="*/ 1035 w 1035"/>
                <a:gd name="T15" fmla="*/ 154 h 787"/>
                <a:gd name="T16" fmla="*/ 973 w 1035"/>
                <a:gd name="T17" fmla="*/ 706 h 787"/>
                <a:gd name="T18" fmla="*/ 113 w 1035"/>
                <a:gd name="T19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5" h="787">
                  <a:moveTo>
                    <a:pt x="113" y="787"/>
                  </a:moveTo>
                  <a:cubicBezTo>
                    <a:pt x="26" y="304"/>
                    <a:pt x="26" y="304"/>
                    <a:pt x="26" y="304"/>
                  </a:cubicBezTo>
                  <a:cubicBezTo>
                    <a:pt x="26" y="304"/>
                    <a:pt x="0" y="225"/>
                    <a:pt x="79" y="210"/>
                  </a:cubicBezTo>
                  <a:cubicBezTo>
                    <a:pt x="159" y="196"/>
                    <a:pt x="926" y="33"/>
                    <a:pt x="966" y="0"/>
                  </a:cubicBezTo>
                  <a:cubicBezTo>
                    <a:pt x="923" y="128"/>
                    <a:pt x="923" y="128"/>
                    <a:pt x="923" y="128"/>
                  </a:cubicBezTo>
                  <a:cubicBezTo>
                    <a:pt x="997" y="103"/>
                    <a:pt x="997" y="103"/>
                    <a:pt x="997" y="103"/>
                  </a:cubicBezTo>
                  <a:cubicBezTo>
                    <a:pt x="995" y="181"/>
                    <a:pt x="995" y="181"/>
                    <a:pt x="995" y="181"/>
                  </a:cubicBezTo>
                  <a:cubicBezTo>
                    <a:pt x="1035" y="154"/>
                    <a:pt x="1035" y="154"/>
                    <a:pt x="1035" y="154"/>
                  </a:cubicBezTo>
                  <a:cubicBezTo>
                    <a:pt x="1035" y="154"/>
                    <a:pt x="925" y="422"/>
                    <a:pt x="973" y="706"/>
                  </a:cubicBezTo>
                  <a:lnTo>
                    <a:pt x="113" y="787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5837" y="413"/>
              <a:ext cx="2111" cy="1231"/>
            </a:xfrm>
            <a:custGeom>
              <a:avLst/>
              <a:gdLst>
                <a:gd name="T0" fmla="*/ 22 w 790"/>
                <a:gd name="T1" fmla="*/ 420 h 461"/>
                <a:gd name="T2" fmla="*/ 13 w 790"/>
                <a:gd name="T3" fmla="*/ 160 h 461"/>
                <a:gd name="T4" fmla="*/ 787 w 790"/>
                <a:gd name="T5" fmla="*/ 82 h 461"/>
                <a:gd name="T6" fmla="*/ 790 w 790"/>
                <a:gd name="T7" fmla="*/ 461 h 461"/>
                <a:gd name="T8" fmla="*/ 22 w 790"/>
                <a:gd name="T9" fmla="*/ 42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461">
                  <a:moveTo>
                    <a:pt x="22" y="420"/>
                  </a:moveTo>
                  <a:cubicBezTo>
                    <a:pt x="22" y="420"/>
                    <a:pt x="0" y="220"/>
                    <a:pt x="13" y="160"/>
                  </a:cubicBezTo>
                  <a:cubicBezTo>
                    <a:pt x="26" y="100"/>
                    <a:pt x="713" y="0"/>
                    <a:pt x="787" y="82"/>
                  </a:cubicBezTo>
                  <a:cubicBezTo>
                    <a:pt x="790" y="461"/>
                    <a:pt x="790" y="461"/>
                    <a:pt x="790" y="461"/>
                  </a:cubicBezTo>
                  <a:lnTo>
                    <a:pt x="22" y="42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629" y="683"/>
              <a:ext cx="2602" cy="2528"/>
            </a:xfrm>
            <a:custGeom>
              <a:avLst/>
              <a:gdLst>
                <a:gd name="T0" fmla="*/ 117 w 974"/>
                <a:gd name="T1" fmla="*/ 63 h 947"/>
                <a:gd name="T2" fmla="*/ 843 w 974"/>
                <a:gd name="T3" fmla="*/ 66 h 947"/>
                <a:gd name="T4" fmla="*/ 836 w 974"/>
                <a:gd name="T5" fmla="*/ 288 h 947"/>
                <a:gd name="T6" fmla="*/ 967 w 974"/>
                <a:gd name="T7" fmla="*/ 367 h 947"/>
                <a:gd name="T8" fmla="*/ 847 w 974"/>
                <a:gd name="T9" fmla="*/ 443 h 947"/>
                <a:gd name="T10" fmla="*/ 815 w 974"/>
                <a:gd name="T11" fmla="*/ 720 h 947"/>
                <a:gd name="T12" fmla="*/ 725 w 974"/>
                <a:gd name="T13" fmla="*/ 860 h 947"/>
                <a:gd name="T14" fmla="*/ 607 w 974"/>
                <a:gd name="T15" fmla="*/ 853 h 947"/>
                <a:gd name="T16" fmla="*/ 501 w 974"/>
                <a:gd name="T17" fmla="*/ 933 h 947"/>
                <a:gd name="T18" fmla="*/ 432 w 974"/>
                <a:gd name="T19" fmla="*/ 852 h 947"/>
                <a:gd name="T20" fmla="*/ 278 w 974"/>
                <a:gd name="T21" fmla="*/ 835 h 947"/>
                <a:gd name="T22" fmla="*/ 180 w 974"/>
                <a:gd name="T23" fmla="*/ 708 h 947"/>
                <a:gd name="T24" fmla="*/ 138 w 974"/>
                <a:gd name="T25" fmla="*/ 481 h 947"/>
                <a:gd name="T26" fmla="*/ 24 w 974"/>
                <a:gd name="T27" fmla="*/ 406 h 947"/>
                <a:gd name="T28" fmla="*/ 124 w 974"/>
                <a:gd name="T29" fmla="*/ 315 h 947"/>
                <a:gd name="T30" fmla="*/ 117 w 974"/>
                <a:gd name="T31" fmla="*/ 6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4" h="947">
                  <a:moveTo>
                    <a:pt x="117" y="63"/>
                  </a:moveTo>
                  <a:cubicBezTo>
                    <a:pt x="117" y="63"/>
                    <a:pt x="521" y="0"/>
                    <a:pt x="843" y="66"/>
                  </a:cubicBezTo>
                  <a:cubicBezTo>
                    <a:pt x="836" y="288"/>
                    <a:pt x="836" y="288"/>
                    <a:pt x="836" y="288"/>
                  </a:cubicBezTo>
                  <a:cubicBezTo>
                    <a:pt x="836" y="288"/>
                    <a:pt x="961" y="269"/>
                    <a:pt x="967" y="367"/>
                  </a:cubicBezTo>
                  <a:cubicBezTo>
                    <a:pt x="974" y="465"/>
                    <a:pt x="847" y="443"/>
                    <a:pt x="847" y="443"/>
                  </a:cubicBezTo>
                  <a:cubicBezTo>
                    <a:pt x="815" y="720"/>
                    <a:pt x="815" y="720"/>
                    <a:pt x="815" y="720"/>
                  </a:cubicBezTo>
                  <a:cubicBezTo>
                    <a:pt x="815" y="720"/>
                    <a:pt x="815" y="864"/>
                    <a:pt x="725" y="860"/>
                  </a:cubicBezTo>
                  <a:cubicBezTo>
                    <a:pt x="712" y="860"/>
                    <a:pt x="640" y="855"/>
                    <a:pt x="607" y="853"/>
                  </a:cubicBezTo>
                  <a:cubicBezTo>
                    <a:pt x="567" y="850"/>
                    <a:pt x="632" y="947"/>
                    <a:pt x="501" y="933"/>
                  </a:cubicBezTo>
                  <a:cubicBezTo>
                    <a:pt x="417" y="925"/>
                    <a:pt x="463" y="854"/>
                    <a:pt x="432" y="852"/>
                  </a:cubicBezTo>
                  <a:cubicBezTo>
                    <a:pt x="371" y="847"/>
                    <a:pt x="299" y="840"/>
                    <a:pt x="278" y="835"/>
                  </a:cubicBezTo>
                  <a:cubicBezTo>
                    <a:pt x="188" y="818"/>
                    <a:pt x="180" y="708"/>
                    <a:pt x="180" y="708"/>
                  </a:cubicBezTo>
                  <a:cubicBezTo>
                    <a:pt x="138" y="481"/>
                    <a:pt x="138" y="481"/>
                    <a:pt x="138" y="481"/>
                  </a:cubicBezTo>
                  <a:cubicBezTo>
                    <a:pt x="138" y="481"/>
                    <a:pt x="47" y="490"/>
                    <a:pt x="24" y="406"/>
                  </a:cubicBezTo>
                  <a:cubicBezTo>
                    <a:pt x="0" y="323"/>
                    <a:pt x="84" y="265"/>
                    <a:pt x="124" y="315"/>
                  </a:cubicBezTo>
                  <a:cubicBezTo>
                    <a:pt x="124" y="315"/>
                    <a:pt x="100" y="126"/>
                    <a:pt x="117" y="6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5629" y="683"/>
              <a:ext cx="2602" cy="2528"/>
            </a:xfrm>
            <a:custGeom>
              <a:avLst/>
              <a:gdLst>
                <a:gd name="T0" fmla="*/ 967 w 974"/>
                <a:gd name="T1" fmla="*/ 367 h 947"/>
                <a:gd name="T2" fmla="*/ 836 w 974"/>
                <a:gd name="T3" fmla="*/ 288 h 947"/>
                <a:gd name="T4" fmla="*/ 843 w 974"/>
                <a:gd name="T5" fmla="*/ 66 h 947"/>
                <a:gd name="T6" fmla="*/ 117 w 974"/>
                <a:gd name="T7" fmla="*/ 63 h 947"/>
                <a:gd name="T8" fmla="*/ 124 w 974"/>
                <a:gd name="T9" fmla="*/ 315 h 947"/>
                <a:gd name="T10" fmla="*/ 24 w 974"/>
                <a:gd name="T11" fmla="*/ 406 h 947"/>
                <a:gd name="T12" fmla="*/ 138 w 974"/>
                <a:gd name="T13" fmla="*/ 481 h 947"/>
                <a:gd name="T14" fmla="*/ 180 w 974"/>
                <a:gd name="T15" fmla="*/ 708 h 947"/>
                <a:gd name="T16" fmla="*/ 278 w 974"/>
                <a:gd name="T17" fmla="*/ 835 h 947"/>
                <a:gd name="T18" fmla="*/ 432 w 974"/>
                <a:gd name="T19" fmla="*/ 852 h 947"/>
                <a:gd name="T20" fmla="*/ 501 w 974"/>
                <a:gd name="T21" fmla="*/ 933 h 947"/>
                <a:gd name="T22" fmla="*/ 607 w 974"/>
                <a:gd name="T23" fmla="*/ 853 h 947"/>
                <a:gd name="T24" fmla="*/ 725 w 974"/>
                <a:gd name="T25" fmla="*/ 860 h 947"/>
                <a:gd name="T26" fmla="*/ 815 w 974"/>
                <a:gd name="T27" fmla="*/ 720 h 947"/>
                <a:gd name="T28" fmla="*/ 847 w 974"/>
                <a:gd name="T29" fmla="*/ 443 h 947"/>
                <a:gd name="T30" fmla="*/ 967 w 974"/>
                <a:gd name="T31" fmla="*/ 367 h 947"/>
                <a:gd name="T32" fmla="*/ 778 w 974"/>
                <a:gd name="T33" fmla="*/ 670 h 947"/>
                <a:gd name="T34" fmla="*/ 703 w 974"/>
                <a:gd name="T35" fmla="*/ 819 h 947"/>
                <a:gd name="T36" fmla="*/ 258 w 974"/>
                <a:gd name="T37" fmla="*/ 772 h 947"/>
                <a:gd name="T38" fmla="*/ 168 w 974"/>
                <a:gd name="T39" fmla="*/ 490 h 947"/>
                <a:gd name="T40" fmla="*/ 144 w 974"/>
                <a:gd name="T41" fmla="*/ 322 h 947"/>
                <a:gd name="T42" fmla="*/ 149 w 974"/>
                <a:gd name="T43" fmla="*/ 135 h 947"/>
                <a:gd name="T44" fmla="*/ 210 w 974"/>
                <a:gd name="T45" fmla="*/ 63 h 947"/>
                <a:gd name="T46" fmla="*/ 641 w 974"/>
                <a:gd name="T47" fmla="*/ 54 h 947"/>
                <a:gd name="T48" fmla="*/ 817 w 974"/>
                <a:gd name="T49" fmla="*/ 200 h 947"/>
                <a:gd name="T50" fmla="*/ 778 w 974"/>
                <a:gd name="T51" fmla="*/ 67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4" h="947">
                  <a:moveTo>
                    <a:pt x="967" y="367"/>
                  </a:moveTo>
                  <a:cubicBezTo>
                    <a:pt x="961" y="269"/>
                    <a:pt x="836" y="288"/>
                    <a:pt x="836" y="288"/>
                  </a:cubicBezTo>
                  <a:cubicBezTo>
                    <a:pt x="843" y="66"/>
                    <a:pt x="843" y="66"/>
                    <a:pt x="843" y="66"/>
                  </a:cubicBezTo>
                  <a:cubicBezTo>
                    <a:pt x="521" y="0"/>
                    <a:pt x="117" y="63"/>
                    <a:pt x="117" y="63"/>
                  </a:cubicBezTo>
                  <a:cubicBezTo>
                    <a:pt x="100" y="126"/>
                    <a:pt x="124" y="315"/>
                    <a:pt x="124" y="315"/>
                  </a:cubicBezTo>
                  <a:cubicBezTo>
                    <a:pt x="84" y="265"/>
                    <a:pt x="0" y="323"/>
                    <a:pt x="24" y="406"/>
                  </a:cubicBezTo>
                  <a:cubicBezTo>
                    <a:pt x="47" y="490"/>
                    <a:pt x="138" y="481"/>
                    <a:pt x="138" y="481"/>
                  </a:cubicBezTo>
                  <a:cubicBezTo>
                    <a:pt x="180" y="708"/>
                    <a:pt x="180" y="708"/>
                    <a:pt x="180" y="708"/>
                  </a:cubicBezTo>
                  <a:cubicBezTo>
                    <a:pt x="180" y="708"/>
                    <a:pt x="188" y="818"/>
                    <a:pt x="278" y="835"/>
                  </a:cubicBezTo>
                  <a:cubicBezTo>
                    <a:pt x="299" y="840"/>
                    <a:pt x="371" y="847"/>
                    <a:pt x="432" y="852"/>
                  </a:cubicBezTo>
                  <a:cubicBezTo>
                    <a:pt x="463" y="854"/>
                    <a:pt x="417" y="925"/>
                    <a:pt x="501" y="933"/>
                  </a:cubicBezTo>
                  <a:cubicBezTo>
                    <a:pt x="632" y="947"/>
                    <a:pt x="567" y="850"/>
                    <a:pt x="607" y="853"/>
                  </a:cubicBezTo>
                  <a:cubicBezTo>
                    <a:pt x="640" y="855"/>
                    <a:pt x="712" y="860"/>
                    <a:pt x="725" y="860"/>
                  </a:cubicBezTo>
                  <a:cubicBezTo>
                    <a:pt x="815" y="864"/>
                    <a:pt x="815" y="720"/>
                    <a:pt x="815" y="720"/>
                  </a:cubicBezTo>
                  <a:cubicBezTo>
                    <a:pt x="847" y="443"/>
                    <a:pt x="847" y="443"/>
                    <a:pt x="847" y="443"/>
                  </a:cubicBezTo>
                  <a:cubicBezTo>
                    <a:pt x="847" y="443"/>
                    <a:pt x="974" y="465"/>
                    <a:pt x="967" y="367"/>
                  </a:cubicBezTo>
                  <a:close/>
                  <a:moveTo>
                    <a:pt x="778" y="670"/>
                  </a:moveTo>
                  <a:cubicBezTo>
                    <a:pt x="763" y="748"/>
                    <a:pt x="784" y="786"/>
                    <a:pt x="703" y="819"/>
                  </a:cubicBezTo>
                  <a:cubicBezTo>
                    <a:pt x="621" y="853"/>
                    <a:pt x="326" y="846"/>
                    <a:pt x="258" y="772"/>
                  </a:cubicBezTo>
                  <a:cubicBezTo>
                    <a:pt x="193" y="701"/>
                    <a:pt x="181" y="591"/>
                    <a:pt x="168" y="490"/>
                  </a:cubicBezTo>
                  <a:cubicBezTo>
                    <a:pt x="158" y="416"/>
                    <a:pt x="158" y="395"/>
                    <a:pt x="144" y="322"/>
                  </a:cubicBezTo>
                  <a:cubicBezTo>
                    <a:pt x="136" y="276"/>
                    <a:pt x="127" y="178"/>
                    <a:pt x="149" y="135"/>
                  </a:cubicBezTo>
                  <a:cubicBezTo>
                    <a:pt x="150" y="109"/>
                    <a:pt x="178" y="62"/>
                    <a:pt x="210" y="63"/>
                  </a:cubicBezTo>
                  <a:cubicBezTo>
                    <a:pt x="335" y="66"/>
                    <a:pt x="516" y="59"/>
                    <a:pt x="641" y="54"/>
                  </a:cubicBezTo>
                  <a:cubicBezTo>
                    <a:pt x="819" y="47"/>
                    <a:pt x="797" y="107"/>
                    <a:pt x="817" y="200"/>
                  </a:cubicBezTo>
                  <a:cubicBezTo>
                    <a:pt x="841" y="316"/>
                    <a:pt x="799" y="556"/>
                    <a:pt x="778" y="67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7261" y="864"/>
              <a:ext cx="374" cy="227"/>
            </a:xfrm>
            <a:custGeom>
              <a:avLst/>
              <a:gdLst>
                <a:gd name="T0" fmla="*/ 0 w 140"/>
                <a:gd name="T1" fmla="*/ 58 h 85"/>
                <a:gd name="T2" fmla="*/ 140 w 140"/>
                <a:gd name="T3" fmla="*/ 85 h 85"/>
                <a:gd name="T4" fmla="*/ 89 w 140"/>
                <a:gd name="T5" fmla="*/ 13 h 85"/>
                <a:gd name="T6" fmla="*/ 0 w 140"/>
                <a:gd name="T7" fmla="*/ 5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85">
                  <a:moveTo>
                    <a:pt x="0" y="58"/>
                  </a:moveTo>
                  <a:cubicBezTo>
                    <a:pt x="0" y="58"/>
                    <a:pt x="98" y="43"/>
                    <a:pt x="140" y="85"/>
                  </a:cubicBezTo>
                  <a:cubicBezTo>
                    <a:pt x="140" y="85"/>
                    <a:pt x="139" y="22"/>
                    <a:pt x="89" y="13"/>
                  </a:cubicBezTo>
                  <a:cubicBezTo>
                    <a:pt x="89" y="13"/>
                    <a:pt x="20" y="0"/>
                    <a:pt x="0" y="58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6169" y="1313"/>
              <a:ext cx="283" cy="283"/>
            </a:xfrm>
            <a:custGeom>
              <a:avLst/>
              <a:gdLst>
                <a:gd name="T0" fmla="*/ 106 w 106"/>
                <a:gd name="T1" fmla="*/ 54 h 106"/>
                <a:gd name="T2" fmla="*/ 52 w 106"/>
                <a:gd name="T3" fmla="*/ 105 h 106"/>
                <a:gd name="T4" fmla="*/ 1 w 106"/>
                <a:gd name="T5" fmla="*/ 51 h 106"/>
                <a:gd name="T6" fmla="*/ 55 w 106"/>
                <a:gd name="T7" fmla="*/ 1 h 106"/>
                <a:gd name="T8" fmla="*/ 106 w 106"/>
                <a:gd name="T9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106" y="54"/>
                  </a:moveTo>
                  <a:cubicBezTo>
                    <a:pt x="105" y="83"/>
                    <a:pt x="81" y="106"/>
                    <a:pt x="52" y="105"/>
                  </a:cubicBezTo>
                  <a:cubicBezTo>
                    <a:pt x="23" y="104"/>
                    <a:pt x="0" y="80"/>
                    <a:pt x="1" y="51"/>
                  </a:cubicBezTo>
                  <a:cubicBezTo>
                    <a:pt x="2" y="22"/>
                    <a:pt x="26" y="0"/>
                    <a:pt x="55" y="1"/>
                  </a:cubicBezTo>
                  <a:cubicBezTo>
                    <a:pt x="84" y="1"/>
                    <a:pt x="106" y="26"/>
                    <a:pt x="106" y="54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7229" y="1299"/>
              <a:ext cx="283" cy="283"/>
            </a:xfrm>
            <a:custGeom>
              <a:avLst/>
              <a:gdLst>
                <a:gd name="T0" fmla="*/ 106 w 106"/>
                <a:gd name="T1" fmla="*/ 54 h 106"/>
                <a:gd name="T2" fmla="*/ 52 w 106"/>
                <a:gd name="T3" fmla="*/ 105 h 106"/>
                <a:gd name="T4" fmla="*/ 1 w 106"/>
                <a:gd name="T5" fmla="*/ 51 h 106"/>
                <a:gd name="T6" fmla="*/ 55 w 106"/>
                <a:gd name="T7" fmla="*/ 1 h 106"/>
                <a:gd name="T8" fmla="*/ 106 w 106"/>
                <a:gd name="T9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106" y="54"/>
                  </a:moveTo>
                  <a:cubicBezTo>
                    <a:pt x="105" y="83"/>
                    <a:pt x="81" y="106"/>
                    <a:pt x="52" y="105"/>
                  </a:cubicBezTo>
                  <a:cubicBezTo>
                    <a:pt x="23" y="104"/>
                    <a:pt x="0" y="80"/>
                    <a:pt x="1" y="51"/>
                  </a:cubicBezTo>
                  <a:cubicBezTo>
                    <a:pt x="2" y="22"/>
                    <a:pt x="26" y="0"/>
                    <a:pt x="55" y="1"/>
                  </a:cubicBezTo>
                  <a:cubicBezTo>
                    <a:pt x="84" y="2"/>
                    <a:pt x="106" y="26"/>
                    <a:pt x="106" y="54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6775" y="1081"/>
              <a:ext cx="403" cy="1278"/>
            </a:xfrm>
            <a:custGeom>
              <a:avLst/>
              <a:gdLst>
                <a:gd name="T0" fmla="*/ 0 w 151"/>
                <a:gd name="T1" fmla="*/ 93 h 479"/>
                <a:gd name="T2" fmla="*/ 26 w 151"/>
                <a:gd name="T3" fmla="*/ 458 h 479"/>
                <a:gd name="T4" fmla="*/ 116 w 151"/>
                <a:gd name="T5" fmla="*/ 460 h 479"/>
                <a:gd name="T6" fmla="*/ 0 w 151"/>
                <a:gd name="T7" fmla="*/ 9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479">
                  <a:moveTo>
                    <a:pt x="0" y="93"/>
                  </a:moveTo>
                  <a:cubicBezTo>
                    <a:pt x="0" y="93"/>
                    <a:pt x="41" y="373"/>
                    <a:pt x="26" y="458"/>
                  </a:cubicBezTo>
                  <a:cubicBezTo>
                    <a:pt x="26" y="458"/>
                    <a:pt x="82" y="479"/>
                    <a:pt x="116" y="460"/>
                  </a:cubicBezTo>
                  <a:cubicBezTo>
                    <a:pt x="151" y="442"/>
                    <a:pt x="20" y="0"/>
                    <a:pt x="0" y="9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703" y="1305"/>
              <a:ext cx="291" cy="1078"/>
            </a:xfrm>
            <a:custGeom>
              <a:avLst/>
              <a:gdLst>
                <a:gd name="T0" fmla="*/ 109 w 109"/>
                <a:gd name="T1" fmla="*/ 384 h 404"/>
                <a:gd name="T2" fmla="*/ 19 w 109"/>
                <a:gd name="T3" fmla="*/ 299 h 404"/>
                <a:gd name="T4" fmla="*/ 27 w 109"/>
                <a:gd name="T5" fmla="*/ 9 h 404"/>
                <a:gd name="T6" fmla="*/ 109 w 109"/>
                <a:gd name="T7" fmla="*/ 38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404">
                  <a:moveTo>
                    <a:pt x="109" y="384"/>
                  </a:moveTo>
                  <a:cubicBezTo>
                    <a:pt x="109" y="384"/>
                    <a:pt x="15" y="404"/>
                    <a:pt x="19" y="299"/>
                  </a:cubicBezTo>
                  <a:cubicBezTo>
                    <a:pt x="22" y="195"/>
                    <a:pt x="0" y="0"/>
                    <a:pt x="27" y="9"/>
                  </a:cubicBezTo>
                  <a:cubicBezTo>
                    <a:pt x="55" y="17"/>
                    <a:pt x="109" y="384"/>
                    <a:pt x="109" y="38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599" y="2188"/>
              <a:ext cx="969" cy="476"/>
            </a:xfrm>
            <a:custGeom>
              <a:avLst/>
              <a:gdLst>
                <a:gd name="T0" fmla="*/ 0 w 363"/>
                <a:gd name="T1" fmla="*/ 108 h 178"/>
                <a:gd name="T2" fmla="*/ 353 w 363"/>
                <a:gd name="T3" fmla="*/ 0 h 178"/>
                <a:gd name="T4" fmla="*/ 328 w 363"/>
                <a:gd name="T5" fmla="*/ 154 h 178"/>
                <a:gd name="T6" fmla="*/ 0 w 363"/>
                <a:gd name="T7" fmla="*/ 10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78">
                  <a:moveTo>
                    <a:pt x="0" y="108"/>
                  </a:moveTo>
                  <a:cubicBezTo>
                    <a:pt x="0" y="108"/>
                    <a:pt x="197" y="102"/>
                    <a:pt x="353" y="0"/>
                  </a:cubicBezTo>
                  <a:cubicBezTo>
                    <a:pt x="353" y="0"/>
                    <a:pt x="363" y="131"/>
                    <a:pt x="328" y="154"/>
                  </a:cubicBezTo>
                  <a:cubicBezTo>
                    <a:pt x="294" y="178"/>
                    <a:pt x="139" y="163"/>
                    <a:pt x="0" y="108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906" y="2434"/>
              <a:ext cx="630" cy="211"/>
            </a:xfrm>
            <a:custGeom>
              <a:avLst/>
              <a:gdLst>
                <a:gd name="T0" fmla="*/ 51 w 236"/>
                <a:gd name="T1" fmla="*/ 22 h 79"/>
                <a:gd name="T2" fmla="*/ 0 w 236"/>
                <a:gd name="T3" fmla="*/ 52 h 79"/>
                <a:gd name="T4" fmla="*/ 213 w 236"/>
                <a:gd name="T5" fmla="*/ 62 h 79"/>
                <a:gd name="T6" fmla="*/ 236 w 236"/>
                <a:gd name="T7" fmla="*/ 2 h 79"/>
                <a:gd name="T8" fmla="*/ 51 w 236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79">
                  <a:moveTo>
                    <a:pt x="51" y="22"/>
                  </a:moveTo>
                  <a:cubicBezTo>
                    <a:pt x="33" y="31"/>
                    <a:pt x="17" y="41"/>
                    <a:pt x="0" y="52"/>
                  </a:cubicBezTo>
                  <a:cubicBezTo>
                    <a:pt x="100" y="76"/>
                    <a:pt x="188" y="79"/>
                    <a:pt x="213" y="62"/>
                  </a:cubicBezTo>
                  <a:cubicBezTo>
                    <a:pt x="227" y="53"/>
                    <a:pt x="233" y="29"/>
                    <a:pt x="236" y="2"/>
                  </a:cubicBezTo>
                  <a:cubicBezTo>
                    <a:pt x="174" y="0"/>
                    <a:pt x="111" y="6"/>
                    <a:pt x="51" y="22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5974" y="931"/>
              <a:ext cx="368" cy="331"/>
            </a:xfrm>
            <a:custGeom>
              <a:avLst/>
              <a:gdLst>
                <a:gd name="T0" fmla="*/ 27 w 138"/>
                <a:gd name="T1" fmla="*/ 124 h 124"/>
                <a:gd name="T2" fmla="*/ 138 w 138"/>
                <a:gd name="T3" fmla="*/ 23 h 124"/>
                <a:gd name="T4" fmla="*/ 43 w 138"/>
                <a:gd name="T5" fmla="*/ 39 h 124"/>
                <a:gd name="T6" fmla="*/ 27 w 13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24">
                  <a:moveTo>
                    <a:pt x="27" y="124"/>
                  </a:moveTo>
                  <a:cubicBezTo>
                    <a:pt x="27" y="124"/>
                    <a:pt x="77" y="57"/>
                    <a:pt x="138" y="23"/>
                  </a:cubicBezTo>
                  <a:cubicBezTo>
                    <a:pt x="138" y="23"/>
                    <a:pt x="87" y="0"/>
                    <a:pt x="43" y="39"/>
                  </a:cubicBezTo>
                  <a:cubicBezTo>
                    <a:pt x="0" y="77"/>
                    <a:pt x="27" y="124"/>
                    <a:pt x="27" y="12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7715" y="-380"/>
              <a:ext cx="364" cy="390"/>
            </a:xfrm>
            <a:custGeom>
              <a:avLst/>
              <a:gdLst>
                <a:gd name="T0" fmla="*/ 364 w 364"/>
                <a:gd name="T1" fmla="*/ 0 h 390"/>
                <a:gd name="T2" fmla="*/ 0 w 364"/>
                <a:gd name="T3" fmla="*/ 390 h 390"/>
                <a:gd name="T4" fmla="*/ 249 w 364"/>
                <a:gd name="T5" fmla="*/ 342 h 390"/>
                <a:gd name="T6" fmla="*/ 364 w 364"/>
                <a:gd name="T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90">
                  <a:moveTo>
                    <a:pt x="364" y="0"/>
                  </a:moveTo>
                  <a:lnTo>
                    <a:pt x="0" y="390"/>
                  </a:lnTo>
                  <a:lnTo>
                    <a:pt x="249" y="342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8028" y="-105"/>
              <a:ext cx="133" cy="366"/>
            </a:xfrm>
            <a:custGeom>
              <a:avLst/>
              <a:gdLst>
                <a:gd name="T0" fmla="*/ 133 w 133"/>
                <a:gd name="T1" fmla="*/ 0 h 366"/>
                <a:gd name="T2" fmla="*/ 0 w 133"/>
                <a:gd name="T3" fmla="*/ 366 h 366"/>
                <a:gd name="T4" fmla="*/ 128 w 133"/>
                <a:gd name="T5" fmla="*/ 208 h 366"/>
                <a:gd name="T6" fmla="*/ 133 w 133"/>
                <a:gd name="T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366">
                  <a:moveTo>
                    <a:pt x="133" y="0"/>
                  </a:moveTo>
                  <a:lnTo>
                    <a:pt x="0" y="366"/>
                  </a:lnTo>
                  <a:lnTo>
                    <a:pt x="128" y="208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5672" y="1449"/>
              <a:ext cx="494" cy="507"/>
            </a:xfrm>
            <a:custGeom>
              <a:avLst/>
              <a:gdLst>
                <a:gd name="T0" fmla="*/ 185 w 185"/>
                <a:gd name="T1" fmla="*/ 89 h 190"/>
                <a:gd name="T2" fmla="*/ 64 w 185"/>
                <a:gd name="T3" fmla="*/ 26 h 190"/>
                <a:gd name="T4" fmla="*/ 150 w 185"/>
                <a:gd name="T5" fmla="*/ 187 h 190"/>
                <a:gd name="T6" fmla="*/ 185 w 185"/>
                <a:gd name="T7" fmla="*/ 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90">
                  <a:moveTo>
                    <a:pt x="185" y="89"/>
                  </a:moveTo>
                  <a:cubicBezTo>
                    <a:pt x="185" y="89"/>
                    <a:pt x="123" y="0"/>
                    <a:pt x="64" y="26"/>
                  </a:cubicBezTo>
                  <a:cubicBezTo>
                    <a:pt x="6" y="52"/>
                    <a:pt x="0" y="190"/>
                    <a:pt x="150" y="187"/>
                  </a:cubicBezTo>
                  <a:lnTo>
                    <a:pt x="185" y="89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7734" y="1420"/>
              <a:ext cx="481" cy="491"/>
            </a:xfrm>
            <a:custGeom>
              <a:avLst/>
              <a:gdLst>
                <a:gd name="T0" fmla="*/ 0 w 180"/>
                <a:gd name="T1" fmla="*/ 64 h 184"/>
                <a:gd name="T2" fmla="*/ 142 w 180"/>
                <a:gd name="T3" fmla="*/ 33 h 184"/>
                <a:gd name="T4" fmla="*/ 16 w 180"/>
                <a:gd name="T5" fmla="*/ 157 h 184"/>
                <a:gd name="T6" fmla="*/ 0 w 180"/>
                <a:gd name="T7" fmla="*/ 6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84">
                  <a:moveTo>
                    <a:pt x="0" y="64"/>
                  </a:moveTo>
                  <a:cubicBezTo>
                    <a:pt x="0" y="64"/>
                    <a:pt x="109" y="0"/>
                    <a:pt x="142" y="33"/>
                  </a:cubicBezTo>
                  <a:cubicBezTo>
                    <a:pt x="175" y="67"/>
                    <a:pt x="180" y="184"/>
                    <a:pt x="16" y="157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7347" y="8446"/>
              <a:ext cx="761" cy="381"/>
            </a:xfrm>
            <a:custGeom>
              <a:avLst/>
              <a:gdLst>
                <a:gd name="T0" fmla="*/ 66 w 285"/>
                <a:gd name="T1" fmla="*/ 29 h 143"/>
                <a:gd name="T2" fmla="*/ 262 w 285"/>
                <a:gd name="T3" fmla="*/ 71 h 143"/>
                <a:gd name="T4" fmla="*/ 260 w 285"/>
                <a:gd name="T5" fmla="*/ 131 h 143"/>
                <a:gd name="T6" fmla="*/ 0 w 285"/>
                <a:gd name="T7" fmla="*/ 142 h 143"/>
                <a:gd name="T8" fmla="*/ 66 w 285"/>
                <a:gd name="T9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43">
                  <a:moveTo>
                    <a:pt x="66" y="29"/>
                  </a:moveTo>
                  <a:cubicBezTo>
                    <a:pt x="66" y="29"/>
                    <a:pt x="239" y="0"/>
                    <a:pt x="262" y="71"/>
                  </a:cubicBezTo>
                  <a:cubicBezTo>
                    <a:pt x="285" y="143"/>
                    <a:pt x="260" y="131"/>
                    <a:pt x="260" y="131"/>
                  </a:cubicBezTo>
                  <a:cubicBezTo>
                    <a:pt x="0" y="142"/>
                    <a:pt x="0" y="142"/>
                    <a:pt x="0" y="142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6567" y="3072"/>
              <a:ext cx="406" cy="440"/>
            </a:xfrm>
            <a:custGeom>
              <a:avLst/>
              <a:gdLst>
                <a:gd name="T0" fmla="*/ 93 w 152"/>
                <a:gd name="T1" fmla="*/ 0 h 165"/>
                <a:gd name="T2" fmla="*/ 0 w 152"/>
                <a:gd name="T3" fmla="*/ 3 h 165"/>
                <a:gd name="T4" fmla="*/ 103 w 152"/>
                <a:gd name="T5" fmla="*/ 165 h 165"/>
                <a:gd name="T6" fmla="*/ 127 w 152"/>
                <a:gd name="T7" fmla="*/ 127 h 165"/>
                <a:gd name="T8" fmla="*/ 139 w 152"/>
                <a:gd name="T9" fmla="*/ 106 h 165"/>
                <a:gd name="T10" fmla="*/ 148 w 152"/>
                <a:gd name="T11" fmla="*/ 85 h 165"/>
                <a:gd name="T12" fmla="*/ 132 w 152"/>
                <a:gd name="T13" fmla="*/ 75 h 165"/>
                <a:gd name="T14" fmla="*/ 93 w 152"/>
                <a:gd name="T1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65">
                  <a:moveTo>
                    <a:pt x="9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51" y="152"/>
                    <a:pt x="103" y="165"/>
                  </a:cubicBezTo>
                  <a:cubicBezTo>
                    <a:pt x="111" y="153"/>
                    <a:pt x="119" y="140"/>
                    <a:pt x="127" y="127"/>
                  </a:cubicBezTo>
                  <a:cubicBezTo>
                    <a:pt x="132" y="120"/>
                    <a:pt x="134" y="113"/>
                    <a:pt x="139" y="106"/>
                  </a:cubicBezTo>
                  <a:cubicBezTo>
                    <a:pt x="144" y="100"/>
                    <a:pt x="152" y="94"/>
                    <a:pt x="148" y="85"/>
                  </a:cubicBezTo>
                  <a:cubicBezTo>
                    <a:pt x="145" y="80"/>
                    <a:pt x="137" y="79"/>
                    <a:pt x="132" y="75"/>
                  </a:cubicBezTo>
                  <a:cubicBezTo>
                    <a:pt x="113" y="56"/>
                    <a:pt x="96" y="28"/>
                    <a:pt x="93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7066" y="3043"/>
              <a:ext cx="361" cy="456"/>
            </a:xfrm>
            <a:custGeom>
              <a:avLst/>
              <a:gdLst>
                <a:gd name="T0" fmla="*/ 0 w 135"/>
                <a:gd name="T1" fmla="*/ 89 h 171"/>
                <a:gd name="T2" fmla="*/ 0 w 135"/>
                <a:gd name="T3" fmla="*/ 91 h 171"/>
                <a:gd name="T4" fmla="*/ 18 w 135"/>
                <a:gd name="T5" fmla="*/ 118 h 171"/>
                <a:gd name="T6" fmla="*/ 41 w 135"/>
                <a:gd name="T7" fmla="*/ 153 h 171"/>
                <a:gd name="T8" fmla="*/ 52 w 135"/>
                <a:gd name="T9" fmla="*/ 171 h 171"/>
                <a:gd name="T10" fmla="*/ 135 w 135"/>
                <a:gd name="T11" fmla="*/ 9 h 171"/>
                <a:gd name="T12" fmla="*/ 80 w 135"/>
                <a:gd name="T13" fmla="*/ 3 h 171"/>
                <a:gd name="T14" fmla="*/ 69 w 135"/>
                <a:gd name="T15" fmla="*/ 8 h 171"/>
                <a:gd name="T16" fmla="*/ 42 w 135"/>
                <a:gd name="T17" fmla="*/ 44 h 171"/>
                <a:gd name="T18" fmla="*/ 18 w 135"/>
                <a:gd name="T19" fmla="*/ 71 h 171"/>
                <a:gd name="T20" fmla="*/ 0 w 135"/>
                <a:gd name="T21" fmla="*/ 8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1">
                  <a:moveTo>
                    <a:pt x="0" y="89"/>
                  </a:moveTo>
                  <a:cubicBezTo>
                    <a:pt x="0" y="90"/>
                    <a:pt x="0" y="90"/>
                    <a:pt x="0" y="91"/>
                  </a:cubicBezTo>
                  <a:cubicBezTo>
                    <a:pt x="1" y="99"/>
                    <a:pt x="13" y="112"/>
                    <a:pt x="18" y="118"/>
                  </a:cubicBezTo>
                  <a:cubicBezTo>
                    <a:pt x="25" y="130"/>
                    <a:pt x="33" y="141"/>
                    <a:pt x="41" y="153"/>
                  </a:cubicBezTo>
                  <a:cubicBezTo>
                    <a:pt x="42" y="155"/>
                    <a:pt x="50" y="171"/>
                    <a:pt x="52" y="171"/>
                  </a:cubicBezTo>
                  <a:cubicBezTo>
                    <a:pt x="52" y="171"/>
                    <a:pt x="110" y="146"/>
                    <a:pt x="135" y="9"/>
                  </a:cubicBezTo>
                  <a:cubicBezTo>
                    <a:pt x="116" y="2"/>
                    <a:pt x="99" y="6"/>
                    <a:pt x="80" y="3"/>
                  </a:cubicBezTo>
                  <a:cubicBezTo>
                    <a:pt x="72" y="1"/>
                    <a:pt x="74" y="0"/>
                    <a:pt x="69" y="8"/>
                  </a:cubicBezTo>
                  <a:cubicBezTo>
                    <a:pt x="63" y="17"/>
                    <a:pt x="48" y="36"/>
                    <a:pt x="42" y="44"/>
                  </a:cubicBezTo>
                  <a:cubicBezTo>
                    <a:pt x="35" y="54"/>
                    <a:pt x="27" y="62"/>
                    <a:pt x="18" y="71"/>
                  </a:cubicBezTo>
                  <a:cubicBezTo>
                    <a:pt x="13" y="76"/>
                    <a:pt x="2" y="82"/>
                    <a:pt x="0" y="8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6572" y="2952"/>
              <a:ext cx="403" cy="440"/>
            </a:xfrm>
            <a:custGeom>
              <a:avLst/>
              <a:gdLst>
                <a:gd name="T0" fmla="*/ 92 w 151"/>
                <a:gd name="T1" fmla="*/ 0 h 165"/>
                <a:gd name="T2" fmla="*/ 0 w 151"/>
                <a:gd name="T3" fmla="*/ 3 h 165"/>
                <a:gd name="T4" fmla="*/ 102 w 151"/>
                <a:gd name="T5" fmla="*/ 165 h 165"/>
                <a:gd name="T6" fmla="*/ 126 w 151"/>
                <a:gd name="T7" fmla="*/ 127 h 165"/>
                <a:gd name="T8" fmla="*/ 139 w 151"/>
                <a:gd name="T9" fmla="*/ 106 h 165"/>
                <a:gd name="T10" fmla="*/ 147 w 151"/>
                <a:gd name="T11" fmla="*/ 85 h 165"/>
                <a:gd name="T12" fmla="*/ 132 w 151"/>
                <a:gd name="T13" fmla="*/ 75 h 165"/>
                <a:gd name="T14" fmla="*/ 92 w 151"/>
                <a:gd name="T1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165">
                  <a:moveTo>
                    <a:pt x="9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50" y="152"/>
                    <a:pt x="102" y="165"/>
                  </a:cubicBezTo>
                  <a:cubicBezTo>
                    <a:pt x="110" y="152"/>
                    <a:pt x="118" y="140"/>
                    <a:pt x="126" y="127"/>
                  </a:cubicBezTo>
                  <a:cubicBezTo>
                    <a:pt x="131" y="120"/>
                    <a:pt x="133" y="112"/>
                    <a:pt x="139" y="106"/>
                  </a:cubicBezTo>
                  <a:cubicBezTo>
                    <a:pt x="144" y="99"/>
                    <a:pt x="151" y="94"/>
                    <a:pt x="147" y="85"/>
                  </a:cubicBezTo>
                  <a:cubicBezTo>
                    <a:pt x="145" y="79"/>
                    <a:pt x="136" y="79"/>
                    <a:pt x="132" y="75"/>
                  </a:cubicBezTo>
                  <a:cubicBezTo>
                    <a:pt x="112" y="56"/>
                    <a:pt x="95" y="27"/>
                    <a:pt x="92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7040" y="2952"/>
              <a:ext cx="357" cy="454"/>
            </a:xfrm>
            <a:custGeom>
              <a:avLst/>
              <a:gdLst>
                <a:gd name="T0" fmla="*/ 0 w 134"/>
                <a:gd name="T1" fmla="*/ 89 h 170"/>
                <a:gd name="T2" fmla="*/ 0 w 134"/>
                <a:gd name="T3" fmla="*/ 91 h 170"/>
                <a:gd name="T4" fmla="*/ 17 w 134"/>
                <a:gd name="T5" fmla="*/ 118 h 170"/>
                <a:gd name="T6" fmla="*/ 40 w 134"/>
                <a:gd name="T7" fmla="*/ 153 h 170"/>
                <a:gd name="T8" fmla="*/ 52 w 134"/>
                <a:gd name="T9" fmla="*/ 170 h 170"/>
                <a:gd name="T10" fmla="*/ 134 w 134"/>
                <a:gd name="T11" fmla="*/ 8 h 170"/>
                <a:gd name="T12" fmla="*/ 79 w 134"/>
                <a:gd name="T13" fmla="*/ 3 h 170"/>
                <a:gd name="T14" fmla="*/ 68 w 134"/>
                <a:gd name="T15" fmla="*/ 8 h 170"/>
                <a:gd name="T16" fmla="*/ 42 w 134"/>
                <a:gd name="T17" fmla="*/ 44 h 170"/>
                <a:gd name="T18" fmla="*/ 18 w 134"/>
                <a:gd name="T19" fmla="*/ 71 h 170"/>
                <a:gd name="T20" fmla="*/ 0 w 134"/>
                <a:gd name="T21" fmla="*/ 8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70">
                  <a:moveTo>
                    <a:pt x="0" y="89"/>
                  </a:moveTo>
                  <a:cubicBezTo>
                    <a:pt x="0" y="89"/>
                    <a:pt x="0" y="90"/>
                    <a:pt x="0" y="91"/>
                  </a:cubicBezTo>
                  <a:cubicBezTo>
                    <a:pt x="0" y="98"/>
                    <a:pt x="13" y="111"/>
                    <a:pt x="17" y="118"/>
                  </a:cubicBezTo>
                  <a:cubicBezTo>
                    <a:pt x="25" y="129"/>
                    <a:pt x="33" y="141"/>
                    <a:pt x="40" y="153"/>
                  </a:cubicBezTo>
                  <a:cubicBezTo>
                    <a:pt x="42" y="155"/>
                    <a:pt x="50" y="170"/>
                    <a:pt x="52" y="170"/>
                  </a:cubicBezTo>
                  <a:cubicBezTo>
                    <a:pt x="52" y="170"/>
                    <a:pt x="110" y="146"/>
                    <a:pt x="134" y="8"/>
                  </a:cubicBezTo>
                  <a:cubicBezTo>
                    <a:pt x="116" y="2"/>
                    <a:pt x="99" y="6"/>
                    <a:pt x="79" y="3"/>
                  </a:cubicBezTo>
                  <a:cubicBezTo>
                    <a:pt x="71" y="1"/>
                    <a:pt x="73" y="0"/>
                    <a:pt x="68" y="8"/>
                  </a:cubicBezTo>
                  <a:cubicBezTo>
                    <a:pt x="63" y="16"/>
                    <a:pt x="48" y="36"/>
                    <a:pt x="42" y="44"/>
                  </a:cubicBezTo>
                  <a:cubicBezTo>
                    <a:pt x="35" y="53"/>
                    <a:pt x="27" y="62"/>
                    <a:pt x="18" y="71"/>
                  </a:cubicBezTo>
                  <a:cubicBezTo>
                    <a:pt x="13" y="75"/>
                    <a:pt x="2" y="82"/>
                    <a:pt x="0" y="8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6674" y="2949"/>
              <a:ext cx="301" cy="385"/>
            </a:xfrm>
            <a:custGeom>
              <a:avLst/>
              <a:gdLst>
                <a:gd name="T0" fmla="*/ 63 w 113"/>
                <a:gd name="T1" fmla="*/ 83 h 144"/>
                <a:gd name="T2" fmla="*/ 98 w 113"/>
                <a:gd name="T3" fmla="*/ 106 h 144"/>
                <a:gd name="T4" fmla="*/ 101 w 113"/>
                <a:gd name="T5" fmla="*/ 106 h 144"/>
                <a:gd name="T6" fmla="*/ 109 w 113"/>
                <a:gd name="T7" fmla="*/ 86 h 144"/>
                <a:gd name="T8" fmla="*/ 94 w 113"/>
                <a:gd name="T9" fmla="*/ 76 h 144"/>
                <a:gd name="T10" fmla="*/ 54 w 113"/>
                <a:gd name="T11" fmla="*/ 1 h 144"/>
                <a:gd name="T12" fmla="*/ 0 w 113"/>
                <a:gd name="T13" fmla="*/ 4 h 144"/>
                <a:gd name="T14" fmla="*/ 32 w 113"/>
                <a:gd name="T15" fmla="*/ 144 h 144"/>
                <a:gd name="T16" fmla="*/ 39 w 113"/>
                <a:gd name="T17" fmla="*/ 66 h 144"/>
                <a:gd name="T18" fmla="*/ 63 w 113"/>
                <a:gd name="T19" fmla="*/ 8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44">
                  <a:moveTo>
                    <a:pt x="63" y="83"/>
                  </a:moveTo>
                  <a:cubicBezTo>
                    <a:pt x="75" y="90"/>
                    <a:pt x="86" y="106"/>
                    <a:pt x="98" y="106"/>
                  </a:cubicBezTo>
                  <a:cubicBezTo>
                    <a:pt x="99" y="106"/>
                    <a:pt x="100" y="106"/>
                    <a:pt x="101" y="106"/>
                  </a:cubicBezTo>
                  <a:cubicBezTo>
                    <a:pt x="106" y="100"/>
                    <a:pt x="113" y="95"/>
                    <a:pt x="109" y="86"/>
                  </a:cubicBezTo>
                  <a:cubicBezTo>
                    <a:pt x="107" y="80"/>
                    <a:pt x="98" y="80"/>
                    <a:pt x="94" y="76"/>
                  </a:cubicBezTo>
                  <a:cubicBezTo>
                    <a:pt x="74" y="57"/>
                    <a:pt x="57" y="28"/>
                    <a:pt x="54" y="1"/>
                  </a:cubicBezTo>
                  <a:cubicBezTo>
                    <a:pt x="54" y="0"/>
                    <a:pt x="5" y="3"/>
                    <a:pt x="0" y="4"/>
                  </a:cubicBezTo>
                  <a:cubicBezTo>
                    <a:pt x="9" y="51"/>
                    <a:pt x="0" y="103"/>
                    <a:pt x="32" y="144"/>
                  </a:cubicBezTo>
                  <a:cubicBezTo>
                    <a:pt x="39" y="128"/>
                    <a:pt x="39" y="80"/>
                    <a:pt x="39" y="66"/>
                  </a:cubicBezTo>
                  <a:cubicBezTo>
                    <a:pt x="46" y="70"/>
                    <a:pt x="55" y="79"/>
                    <a:pt x="63" y="83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7040" y="2952"/>
              <a:ext cx="323" cy="371"/>
            </a:xfrm>
            <a:custGeom>
              <a:avLst/>
              <a:gdLst>
                <a:gd name="T0" fmla="*/ 79 w 121"/>
                <a:gd name="T1" fmla="*/ 3 h 139"/>
                <a:gd name="T2" fmla="*/ 68 w 121"/>
                <a:gd name="T3" fmla="*/ 8 h 139"/>
                <a:gd name="T4" fmla="*/ 42 w 121"/>
                <a:gd name="T5" fmla="*/ 44 h 139"/>
                <a:gd name="T6" fmla="*/ 18 w 121"/>
                <a:gd name="T7" fmla="*/ 71 h 139"/>
                <a:gd name="T8" fmla="*/ 0 w 121"/>
                <a:gd name="T9" fmla="*/ 89 h 139"/>
                <a:gd name="T10" fmla="*/ 0 w 121"/>
                <a:gd name="T11" fmla="*/ 91 h 139"/>
                <a:gd name="T12" fmla="*/ 6 w 121"/>
                <a:gd name="T13" fmla="*/ 103 h 139"/>
                <a:gd name="T14" fmla="*/ 12 w 121"/>
                <a:gd name="T15" fmla="*/ 104 h 139"/>
                <a:gd name="T16" fmla="*/ 81 w 121"/>
                <a:gd name="T17" fmla="*/ 63 h 139"/>
                <a:gd name="T18" fmla="*/ 87 w 121"/>
                <a:gd name="T19" fmla="*/ 139 h 139"/>
                <a:gd name="T20" fmla="*/ 112 w 121"/>
                <a:gd name="T21" fmla="*/ 119 h 139"/>
                <a:gd name="T22" fmla="*/ 116 w 121"/>
                <a:gd name="T23" fmla="*/ 78 h 139"/>
                <a:gd name="T24" fmla="*/ 114 w 121"/>
                <a:gd name="T25" fmla="*/ 27 h 139"/>
                <a:gd name="T26" fmla="*/ 114 w 121"/>
                <a:gd name="T27" fmla="*/ 5 h 139"/>
                <a:gd name="T28" fmla="*/ 79 w 121"/>
                <a:gd name="T2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39">
                  <a:moveTo>
                    <a:pt x="79" y="3"/>
                  </a:moveTo>
                  <a:cubicBezTo>
                    <a:pt x="71" y="1"/>
                    <a:pt x="73" y="0"/>
                    <a:pt x="68" y="8"/>
                  </a:cubicBezTo>
                  <a:cubicBezTo>
                    <a:pt x="63" y="16"/>
                    <a:pt x="48" y="36"/>
                    <a:pt x="42" y="44"/>
                  </a:cubicBezTo>
                  <a:cubicBezTo>
                    <a:pt x="35" y="53"/>
                    <a:pt x="27" y="62"/>
                    <a:pt x="18" y="71"/>
                  </a:cubicBezTo>
                  <a:cubicBezTo>
                    <a:pt x="13" y="75"/>
                    <a:pt x="2" y="82"/>
                    <a:pt x="0" y="89"/>
                  </a:cubicBezTo>
                  <a:cubicBezTo>
                    <a:pt x="0" y="89"/>
                    <a:pt x="0" y="90"/>
                    <a:pt x="0" y="91"/>
                  </a:cubicBezTo>
                  <a:cubicBezTo>
                    <a:pt x="0" y="94"/>
                    <a:pt x="3" y="98"/>
                    <a:pt x="6" y="103"/>
                  </a:cubicBezTo>
                  <a:cubicBezTo>
                    <a:pt x="8" y="103"/>
                    <a:pt x="10" y="103"/>
                    <a:pt x="12" y="104"/>
                  </a:cubicBezTo>
                  <a:cubicBezTo>
                    <a:pt x="52" y="86"/>
                    <a:pt x="56" y="76"/>
                    <a:pt x="81" y="63"/>
                  </a:cubicBezTo>
                  <a:cubicBezTo>
                    <a:pt x="79" y="101"/>
                    <a:pt x="85" y="112"/>
                    <a:pt x="87" y="139"/>
                  </a:cubicBezTo>
                  <a:cubicBezTo>
                    <a:pt x="97" y="129"/>
                    <a:pt x="107" y="131"/>
                    <a:pt x="112" y="119"/>
                  </a:cubicBezTo>
                  <a:cubicBezTo>
                    <a:pt x="118" y="108"/>
                    <a:pt x="115" y="90"/>
                    <a:pt x="116" y="78"/>
                  </a:cubicBezTo>
                  <a:cubicBezTo>
                    <a:pt x="116" y="61"/>
                    <a:pt x="113" y="44"/>
                    <a:pt x="114" y="27"/>
                  </a:cubicBezTo>
                  <a:cubicBezTo>
                    <a:pt x="115" y="17"/>
                    <a:pt x="121" y="11"/>
                    <a:pt x="114" y="5"/>
                  </a:cubicBezTo>
                  <a:cubicBezTo>
                    <a:pt x="109" y="1"/>
                    <a:pt x="86" y="4"/>
                    <a:pt x="79" y="3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6513" y="5114"/>
              <a:ext cx="1192" cy="558"/>
            </a:xfrm>
            <a:custGeom>
              <a:avLst/>
              <a:gdLst>
                <a:gd name="T0" fmla="*/ 15 w 446"/>
                <a:gd name="T1" fmla="*/ 10 h 209"/>
                <a:gd name="T2" fmla="*/ 416 w 446"/>
                <a:gd name="T3" fmla="*/ 0 h 209"/>
                <a:gd name="T4" fmla="*/ 446 w 446"/>
                <a:gd name="T5" fmla="*/ 70 h 209"/>
                <a:gd name="T6" fmla="*/ 0 w 446"/>
                <a:gd name="T7" fmla="*/ 67 h 209"/>
                <a:gd name="T8" fmla="*/ 15 w 446"/>
                <a:gd name="T9" fmla="*/ 1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209">
                  <a:moveTo>
                    <a:pt x="15" y="10"/>
                  </a:moveTo>
                  <a:cubicBezTo>
                    <a:pt x="15" y="10"/>
                    <a:pt x="259" y="110"/>
                    <a:pt x="416" y="0"/>
                  </a:cubicBezTo>
                  <a:cubicBezTo>
                    <a:pt x="446" y="70"/>
                    <a:pt x="446" y="70"/>
                    <a:pt x="446" y="70"/>
                  </a:cubicBezTo>
                  <a:cubicBezTo>
                    <a:pt x="446" y="70"/>
                    <a:pt x="214" y="209"/>
                    <a:pt x="0" y="67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6513" y="5114"/>
              <a:ext cx="1192" cy="347"/>
            </a:xfrm>
            <a:custGeom>
              <a:avLst/>
              <a:gdLst>
                <a:gd name="T0" fmla="*/ 392 w 446"/>
                <a:gd name="T1" fmla="*/ 95 h 130"/>
                <a:gd name="T2" fmla="*/ 446 w 446"/>
                <a:gd name="T3" fmla="*/ 70 h 130"/>
                <a:gd name="T4" fmla="*/ 416 w 446"/>
                <a:gd name="T5" fmla="*/ 0 h 130"/>
                <a:gd name="T6" fmla="*/ 15 w 446"/>
                <a:gd name="T7" fmla="*/ 10 h 130"/>
                <a:gd name="T8" fmla="*/ 0 w 446"/>
                <a:gd name="T9" fmla="*/ 67 h 130"/>
                <a:gd name="T10" fmla="*/ 46 w 446"/>
                <a:gd name="T11" fmla="*/ 93 h 130"/>
                <a:gd name="T12" fmla="*/ 51 w 446"/>
                <a:gd name="T13" fmla="*/ 74 h 130"/>
                <a:gd name="T14" fmla="*/ 93 w 446"/>
                <a:gd name="T15" fmla="*/ 47 h 130"/>
                <a:gd name="T16" fmla="*/ 180 w 446"/>
                <a:gd name="T17" fmla="*/ 73 h 130"/>
                <a:gd name="T18" fmla="*/ 222 w 446"/>
                <a:gd name="T19" fmla="*/ 130 h 130"/>
                <a:gd name="T20" fmla="*/ 321 w 446"/>
                <a:gd name="T21" fmla="*/ 118 h 130"/>
                <a:gd name="T22" fmla="*/ 322 w 446"/>
                <a:gd name="T23" fmla="*/ 111 h 130"/>
                <a:gd name="T24" fmla="*/ 333 w 446"/>
                <a:gd name="T25" fmla="*/ 62 h 130"/>
                <a:gd name="T26" fmla="*/ 374 w 446"/>
                <a:gd name="T27" fmla="*/ 40 h 130"/>
                <a:gd name="T28" fmla="*/ 396 w 446"/>
                <a:gd name="T29" fmla="*/ 81 h 130"/>
                <a:gd name="T30" fmla="*/ 392 w 446"/>
                <a:gd name="T31" fmla="*/ 9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130">
                  <a:moveTo>
                    <a:pt x="392" y="95"/>
                  </a:moveTo>
                  <a:cubicBezTo>
                    <a:pt x="426" y="82"/>
                    <a:pt x="446" y="70"/>
                    <a:pt x="446" y="7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259" y="110"/>
                    <a:pt x="15" y="10"/>
                    <a:pt x="15" y="1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5" y="77"/>
                    <a:pt x="30" y="86"/>
                    <a:pt x="46" y="93"/>
                  </a:cubicBezTo>
                  <a:cubicBezTo>
                    <a:pt x="46" y="86"/>
                    <a:pt x="48" y="80"/>
                    <a:pt x="51" y="74"/>
                  </a:cubicBezTo>
                  <a:cubicBezTo>
                    <a:pt x="55" y="57"/>
                    <a:pt x="71" y="42"/>
                    <a:pt x="93" y="47"/>
                  </a:cubicBezTo>
                  <a:cubicBezTo>
                    <a:pt x="122" y="53"/>
                    <a:pt x="153" y="60"/>
                    <a:pt x="180" y="73"/>
                  </a:cubicBezTo>
                  <a:cubicBezTo>
                    <a:pt x="206" y="85"/>
                    <a:pt x="219" y="103"/>
                    <a:pt x="222" y="130"/>
                  </a:cubicBezTo>
                  <a:cubicBezTo>
                    <a:pt x="257" y="130"/>
                    <a:pt x="291" y="125"/>
                    <a:pt x="321" y="118"/>
                  </a:cubicBezTo>
                  <a:cubicBezTo>
                    <a:pt x="321" y="115"/>
                    <a:pt x="321" y="113"/>
                    <a:pt x="322" y="111"/>
                  </a:cubicBezTo>
                  <a:cubicBezTo>
                    <a:pt x="327" y="95"/>
                    <a:pt x="328" y="78"/>
                    <a:pt x="333" y="62"/>
                  </a:cubicBezTo>
                  <a:cubicBezTo>
                    <a:pt x="338" y="45"/>
                    <a:pt x="357" y="35"/>
                    <a:pt x="374" y="40"/>
                  </a:cubicBezTo>
                  <a:cubicBezTo>
                    <a:pt x="391" y="45"/>
                    <a:pt x="401" y="64"/>
                    <a:pt x="396" y="81"/>
                  </a:cubicBezTo>
                  <a:cubicBezTo>
                    <a:pt x="394" y="86"/>
                    <a:pt x="393" y="90"/>
                    <a:pt x="392" y="95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7010" y="5213"/>
              <a:ext cx="355" cy="323"/>
            </a:xfrm>
            <a:custGeom>
              <a:avLst/>
              <a:gdLst>
                <a:gd name="T0" fmla="*/ 0 w 133"/>
                <a:gd name="T1" fmla="*/ 13 h 121"/>
                <a:gd name="T2" fmla="*/ 16 w 133"/>
                <a:gd name="T3" fmla="*/ 94 h 121"/>
                <a:gd name="T4" fmla="*/ 133 w 133"/>
                <a:gd name="T5" fmla="*/ 81 h 121"/>
                <a:gd name="T6" fmla="*/ 124 w 133"/>
                <a:gd name="T7" fmla="*/ 0 h 121"/>
                <a:gd name="T8" fmla="*/ 0 w 133"/>
                <a:gd name="T9" fmla="*/ 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0" y="13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6" y="94"/>
                    <a:pt x="64" y="121"/>
                    <a:pt x="133" y="8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62" y="16"/>
                    <a:pt x="0" y="13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7010" y="5213"/>
              <a:ext cx="355" cy="238"/>
            </a:xfrm>
            <a:custGeom>
              <a:avLst/>
              <a:gdLst>
                <a:gd name="T0" fmla="*/ 6 w 133"/>
                <a:gd name="T1" fmla="*/ 19 h 89"/>
                <a:gd name="T2" fmla="*/ 56 w 133"/>
                <a:gd name="T3" fmla="*/ 54 h 89"/>
                <a:gd name="T4" fmla="*/ 89 w 133"/>
                <a:gd name="T5" fmla="*/ 71 h 89"/>
                <a:gd name="T6" fmla="*/ 122 w 133"/>
                <a:gd name="T7" fmla="*/ 87 h 89"/>
                <a:gd name="T8" fmla="*/ 133 w 133"/>
                <a:gd name="T9" fmla="*/ 81 h 89"/>
                <a:gd name="T10" fmla="*/ 124 w 133"/>
                <a:gd name="T11" fmla="*/ 0 h 89"/>
                <a:gd name="T12" fmla="*/ 0 w 133"/>
                <a:gd name="T13" fmla="*/ 13 h 89"/>
                <a:gd name="T14" fmla="*/ 6 w 133"/>
                <a:gd name="T1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89">
                  <a:moveTo>
                    <a:pt x="6" y="19"/>
                  </a:moveTo>
                  <a:cubicBezTo>
                    <a:pt x="21" y="33"/>
                    <a:pt x="38" y="44"/>
                    <a:pt x="56" y="54"/>
                  </a:cubicBezTo>
                  <a:cubicBezTo>
                    <a:pt x="67" y="60"/>
                    <a:pt x="78" y="66"/>
                    <a:pt x="89" y="71"/>
                  </a:cubicBezTo>
                  <a:cubicBezTo>
                    <a:pt x="93" y="73"/>
                    <a:pt x="118" y="89"/>
                    <a:pt x="122" y="87"/>
                  </a:cubicBezTo>
                  <a:cubicBezTo>
                    <a:pt x="125" y="85"/>
                    <a:pt x="129" y="83"/>
                    <a:pt x="133" y="81"/>
                  </a:cubicBezTo>
                  <a:cubicBezTo>
                    <a:pt x="133" y="81"/>
                    <a:pt x="124" y="0"/>
                    <a:pt x="124" y="0"/>
                  </a:cubicBezTo>
                  <a:cubicBezTo>
                    <a:pt x="125" y="8"/>
                    <a:pt x="9" y="13"/>
                    <a:pt x="0" y="13"/>
                  </a:cubicBezTo>
                  <a:cubicBezTo>
                    <a:pt x="2" y="15"/>
                    <a:pt x="4" y="17"/>
                    <a:pt x="6" y="19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7149" y="2960"/>
              <a:ext cx="1226" cy="3257"/>
            </a:xfrm>
            <a:custGeom>
              <a:avLst/>
              <a:gdLst>
                <a:gd name="T0" fmla="*/ 71 w 459"/>
                <a:gd name="T1" fmla="*/ 0 h 1220"/>
                <a:gd name="T2" fmla="*/ 323 w 459"/>
                <a:gd name="T3" fmla="*/ 12 h 1220"/>
                <a:gd name="T4" fmla="*/ 453 w 459"/>
                <a:gd name="T5" fmla="*/ 73 h 1220"/>
                <a:gd name="T6" fmla="*/ 438 w 459"/>
                <a:gd name="T7" fmla="*/ 129 h 1220"/>
                <a:gd name="T8" fmla="*/ 357 w 459"/>
                <a:gd name="T9" fmla="*/ 371 h 1220"/>
                <a:gd name="T10" fmla="*/ 292 w 459"/>
                <a:gd name="T11" fmla="*/ 726 h 1220"/>
                <a:gd name="T12" fmla="*/ 345 w 459"/>
                <a:gd name="T13" fmla="*/ 828 h 1220"/>
                <a:gd name="T14" fmla="*/ 438 w 459"/>
                <a:gd name="T15" fmla="*/ 985 h 1220"/>
                <a:gd name="T16" fmla="*/ 455 w 459"/>
                <a:gd name="T17" fmla="*/ 1045 h 1220"/>
                <a:gd name="T18" fmla="*/ 314 w 459"/>
                <a:gd name="T19" fmla="*/ 1120 h 1220"/>
                <a:gd name="T20" fmla="*/ 115 w 459"/>
                <a:gd name="T21" fmla="*/ 757 h 1220"/>
                <a:gd name="T22" fmla="*/ 71 w 459"/>
                <a:gd name="T23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9" h="1220">
                  <a:moveTo>
                    <a:pt x="71" y="0"/>
                  </a:moveTo>
                  <a:cubicBezTo>
                    <a:pt x="71" y="0"/>
                    <a:pt x="282" y="6"/>
                    <a:pt x="323" y="12"/>
                  </a:cubicBezTo>
                  <a:cubicBezTo>
                    <a:pt x="364" y="19"/>
                    <a:pt x="446" y="45"/>
                    <a:pt x="453" y="73"/>
                  </a:cubicBezTo>
                  <a:cubicBezTo>
                    <a:pt x="459" y="99"/>
                    <a:pt x="438" y="129"/>
                    <a:pt x="438" y="129"/>
                  </a:cubicBezTo>
                  <a:cubicBezTo>
                    <a:pt x="438" y="129"/>
                    <a:pt x="379" y="227"/>
                    <a:pt x="357" y="371"/>
                  </a:cubicBezTo>
                  <a:cubicBezTo>
                    <a:pt x="336" y="515"/>
                    <a:pt x="281" y="696"/>
                    <a:pt x="292" y="726"/>
                  </a:cubicBezTo>
                  <a:cubicBezTo>
                    <a:pt x="302" y="757"/>
                    <a:pt x="345" y="828"/>
                    <a:pt x="345" y="828"/>
                  </a:cubicBezTo>
                  <a:cubicBezTo>
                    <a:pt x="438" y="985"/>
                    <a:pt x="438" y="985"/>
                    <a:pt x="438" y="985"/>
                  </a:cubicBezTo>
                  <a:cubicBezTo>
                    <a:pt x="438" y="985"/>
                    <a:pt x="458" y="1017"/>
                    <a:pt x="455" y="1045"/>
                  </a:cubicBezTo>
                  <a:cubicBezTo>
                    <a:pt x="452" y="1074"/>
                    <a:pt x="382" y="1220"/>
                    <a:pt x="314" y="1120"/>
                  </a:cubicBezTo>
                  <a:cubicBezTo>
                    <a:pt x="245" y="1020"/>
                    <a:pt x="150" y="888"/>
                    <a:pt x="115" y="757"/>
                  </a:cubicBezTo>
                  <a:cubicBezTo>
                    <a:pt x="80" y="626"/>
                    <a:pt x="0" y="264"/>
                    <a:pt x="7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7149" y="2960"/>
              <a:ext cx="612" cy="2189"/>
            </a:xfrm>
            <a:custGeom>
              <a:avLst/>
              <a:gdLst>
                <a:gd name="T0" fmla="*/ 136 w 229"/>
                <a:gd name="T1" fmla="*/ 820 h 820"/>
                <a:gd name="T2" fmla="*/ 94 w 229"/>
                <a:gd name="T3" fmla="*/ 543 h 820"/>
                <a:gd name="T4" fmla="*/ 82 w 229"/>
                <a:gd name="T5" fmla="*/ 207 h 820"/>
                <a:gd name="T6" fmla="*/ 144 w 229"/>
                <a:gd name="T7" fmla="*/ 83 h 820"/>
                <a:gd name="T8" fmla="*/ 200 w 229"/>
                <a:gd name="T9" fmla="*/ 50 h 820"/>
                <a:gd name="T10" fmla="*/ 229 w 229"/>
                <a:gd name="T11" fmla="*/ 6 h 820"/>
                <a:gd name="T12" fmla="*/ 71 w 229"/>
                <a:gd name="T13" fmla="*/ 0 h 820"/>
                <a:gd name="T14" fmla="*/ 115 w 229"/>
                <a:gd name="T15" fmla="*/ 757 h 820"/>
                <a:gd name="T16" fmla="*/ 136 w 229"/>
                <a:gd name="T1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820">
                  <a:moveTo>
                    <a:pt x="136" y="820"/>
                  </a:moveTo>
                  <a:cubicBezTo>
                    <a:pt x="126" y="727"/>
                    <a:pt x="111" y="636"/>
                    <a:pt x="94" y="543"/>
                  </a:cubicBezTo>
                  <a:cubicBezTo>
                    <a:pt x="73" y="433"/>
                    <a:pt x="63" y="319"/>
                    <a:pt x="82" y="207"/>
                  </a:cubicBezTo>
                  <a:cubicBezTo>
                    <a:pt x="89" y="161"/>
                    <a:pt x="107" y="115"/>
                    <a:pt x="144" y="83"/>
                  </a:cubicBezTo>
                  <a:cubicBezTo>
                    <a:pt x="161" y="68"/>
                    <a:pt x="182" y="62"/>
                    <a:pt x="200" y="50"/>
                  </a:cubicBezTo>
                  <a:cubicBezTo>
                    <a:pt x="217" y="40"/>
                    <a:pt x="224" y="23"/>
                    <a:pt x="229" y="6"/>
                  </a:cubicBezTo>
                  <a:cubicBezTo>
                    <a:pt x="157" y="2"/>
                    <a:pt x="71" y="0"/>
                    <a:pt x="71" y="0"/>
                  </a:cubicBezTo>
                  <a:cubicBezTo>
                    <a:pt x="0" y="264"/>
                    <a:pt x="80" y="626"/>
                    <a:pt x="115" y="757"/>
                  </a:cubicBezTo>
                  <a:cubicBezTo>
                    <a:pt x="121" y="778"/>
                    <a:pt x="128" y="799"/>
                    <a:pt x="136" y="82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"/>
            <p:cNvSpPr>
              <a:spLocks/>
            </p:cNvSpPr>
            <p:nvPr/>
          </p:nvSpPr>
          <p:spPr bwMode="auto">
            <a:xfrm>
              <a:off x="7830" y="4220"/>
              <a:ext cx="329" cy="1094"/>
            </a:xfrm>
            <a:custGeom>
              <a:avLst/>
              <a:gdLst>
                <a:gd name="T0" fmla="*/ 5 w 123"/>
                <a:gd name="T1" fmla="*/ 275 h 410"/>
                <a:gd name="T2" fmla="*/ 7 w 123"/>
                <a:gd name="T3" fmla="*/ 282 h 410"/>
                <a:gd name="T4" fmla="*/ 15 w 123"/>
                <a:gd name="T5" fmla="*/ 306 h 410"/>
                <a:gd name="T6" fmla="*/ 123 w 123"/>
                <a:gd name="T7" fmla="*/ 410 h 410"/>
                <a:gd name="T8" fmla="*/ 90 w 123"/>
                <a:gd name="T9" fmla="*/ 356 h 410"/>
                <a:gd name="T10" fmla="*/ 37 w 123"/>
                <a:gd name="T11" fmla="*/ 254 h 410"/>
                <a:gd name="T12" fmla="*/ 84 w 123"/>
                <a:gd name="T13" fmla="*/ 0 h 410"/>
                <a:gd name="T14" fmla="*/ 8 w 123"/>
                <a:gd name="T15" fmla="*/ 77 h 410"/>
                <a:gd name="T16" fmla="*/ 4 w 123"/>
                <a:gd name="T17" fmla="*/ 262 h 410"/>
                <a:gd name="T18" fmla="*/ 5 w 123"/>
                <a:gd name="T19" fmla="*/ 275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10">
                  <a:moveTo>
                    <a:pt x="5" y="275"/>
                  </a:moveTo>
                  <a:cubicBezTo>
                    <a:pt x="6" y="277"/>
                    <a:pt x="6" y="279"/>
                    <a:pt x="7" y="282"/>
                  </a:cubicBezTo>
                  <a:cubicBezTo>
                    <a:pt x="9" y="290"/>
                    <a:pt x="12" y="298"/>
                    <a:pt x="15" y="306"/>
                  </a:cubicBezTo>
                  <a:cubicBezTo>
                    <a:pt x="49" y="343"/>
                    <a:pt x="86" y="376"/>
                    <a:pt x="123" y="410"/>
                  </a:cubicBezTo>
                  <a:cubicBezTo>
                    <a:pt x="90" y="356"/>
                    <a:pt x="90" y="356"/>
                    <a:pt x="90" y="356"/>
                  </a:cubicBezTo>
                  <a:cubicBezTo>
                    <a:pt x="90" y="356"/>
                    <a:pt x="47" y="285"/>
                    <a:pt x="37" y="254"/>
                  </a:cubicBezTo>
                  <a:cubicBezTo>
                    <a:pt x="29" y="231"/>
                    <a:pt x="60" y="117"/>
                    <a:pt x="84" y="0"/>
                  </a:cubicBezTo>
                  <a:cubicBezTo>
                    <a:pt x="65" y="32"/>
                    <a:pt x="41" y="58"/>
                    <a:pt x="8" y="77"/>
                  </a:cubicBezTo>
                  <a:cubicBezTo>
                    <a:pt x="5" y="139"/>
                    <a:pt x="0" y="200"/>
                    <a:pt x="4" y="262"/>
                  </a:cubicBezTo>
                  <a:cubicBezTo>
                    <a:pt x="4" y="266"/>
                    <a:pt x="5" y="271"/>
                    <a:pt x="5" y="27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3"/>
            <p:cNvSpPr>
              <a:spLocks/>
            </p:cNvSpPr>
            <p:nvPr/>
          </p:nvSpPr>
          <p:spPr bwMode="auto">
            <a:xfrm>
              <a:off x="6812" y="3296"/>
              <a:ext cx="642" cy="1952"/>
            </a:xfrm>
            <a:custGeom>
              <a:avLst/>
              <a:gdLst>
                <a:gd name="T0" fmla="*/ 38 w 240"/>
                <a:gd name="T1" fmla="*/ 0 h 731"/>
                <a:gd name="T2" fmla="*/ 11 w 240"/>
                <a:gd name="T3" fmla="*/ 407 h 731"/>
                <a:gd name="T4" fmla="*/ 74 w 240"/>
                <a:gd name="T5" fmla="*/ 731 h 731"/>
                <a:gd name="T6" fmla="*/ 224 w 240"/>
                <a:gd name="T7" fmla="*/ 719 h 731"/>
                <a:gd name="T8" fmla="*/ 240 w 240"/>
                <a:gd name="T9" fmla="*/ 648 h 731"/>
                <a:gd name="T10" fmla="*/ 110 w 240"/>
                <a:gd name="T11" fmla="*/ 276 h 731"/>
                <a:gd name="T12" fmla="*/ 74 w 240"/>
                <a:gd name="T13" fmla="*/ 1 h 731"/>
                <a:gd name="T14" fmla="*/ 38 w 240"/>
                <a:gd name="T1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731">
                  <a:moveTo>
                    <a:pt x="38" y="0"/>
                  </a:moveTo>
                  <a:cubicBezTo>
                    <a:pt x="38" y="0"/>
                    <a:pt x="0" y="258"/>
                    <a:pt x="11" y="407"/>
                  </a:cubicBezTo>
                  <a:cubicBezTo>
                    <a:pt x="21" y="556"/>
                    <a:pt x="74" y="731"/>
                    <a:pt x="74" y="731"/>
                  </a:cubicBezTo>
                  <a:cubicBezTo>
                    <a:pt x="224" y="719"/>
                    <a:pt x="224" y="719"/>
                    <a:pt x="224" y="719"/>
                  </a:cubicBezTo>
                  <a:cubicBezTo>
                    <a:pt x="240" y="648"/>
                    <a:pt x="240" y="648"/>
                    <a:pt x="240" y="648"/>
                  </a:cubicBezTo>
                  <a:cubicBezTo>
                    <a:pt x="240" y="648"/>
                    <a:pt x="125" y="383"/>
                    <a:pt x="110" y="276"/>
                  </a:cubicBezTo>
                  <a:cubicBezTo>
                    <a:pt x="96" y="169"/>
                    <a:pt x="74" y="1"/>
                    <a:pt x="74" y="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4"/>
            <p:cNvSpPr>
              <a:spLocks/>
            </p:cNvSpPr>
            <p:nvPr/>
          </p:nvSpPr>
          <p:spPr bwMode="auto">
            <a:xfrm>
              <a:off x="6869" y="3296"/>
              <a:ext cx="534" cy="2122"/>
            </a:xfrm>
            <a:custGeom>
              <a:avLst/>
              <a:gdLst>
                <a:gd name="T0" fmla="*/ 33 w 200"/>
                <a:gd name="T1" fmla="*/ 0 h 795"/>
                <a:gd name="T2" fmla="*/ 8 w 200"/>
                <a:gd name="T3" fmla="*/ 408 h 795"/>
                <a:gd name="T4" fmla="*/ 60 w 200"/>
                <a:gd name="T5" fmla="*/ 718 h 795"/>
                <a:gd name="T6" fmla="*/ 172 w 200"/>
                <a:gd name="T7" fmla="*/ 795 h 795"/>
                <a:gd name="T8" fmla="*/ 200 w 200"/>
                <a:gd name="T9" fmla="*/ 647 h 795"/>
                <a:gd name="T10" fmla="*/ 93 w 200"/>
                <a:gd name="T11" fmla="*/ 276 h 795"/>
                <a:gd name="T12" fmla="*/ 63 w 200"/>
                <a:gd name="T13" fmla="*/ 1 h 795"/>
                <a:gd name="T14" fmla="*/ 33 w 200"/>
                <a:gd name="T15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795">
                  <a:moveTo>
                    <a:pt x="33" y="0"/>
                  </a:moveTo>
                  <a:cubicBezTo>
                    <a:pt x="33" y="0"/>
                    <a:pt x="0" y="259"/>
                    <a:pt x="8" y="408"/>
                  </a:cubicBezTo>
                  <a:cubicBezTo>
                    <a:pt x="16" y="557"/>
                    <a:pt x="60" y="718"/>
                    <a:pt x="60" y="718"/>
                  </a:cubicBezTo>
                  <a:cubicBezTo>
                    <a:pt x="172" y="795"/>
                    <a:pt x="172" y="795"/>
                    <a:pt x="172" y="795"/>
                  </a:cubicBezTo>
                  <a:cubicBezTo>
                    <a:pt x="200" y="647"/>
                    <a:pt x="200" y="647"/>
                    <a:pt x="200" y="647"/>
                  </a:cubicBezTo>
                  <a:cubicBezTo>
                    <a:pt x="200" y="647"/>
                    <a:pt x="104" y="383"/>
                    <a:pt x="93" y="276"/>
                  </a:cubicBezTo>
                  <a:cubicBezTo>
                    <a:pt x="81" y="169"/>
                    <a:pt x="63" y="1"/>
                    <a:pt x="63" y="1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5"/>
            <p:cNvSpPr>
              <a:spLocks/>
            </p:cNvSpPr>
            <p:nvPr/>
          </p:nvSpPr>
          <p:spPr bwMode="auto">
            <a:xfrm>
              <a:off x="6869" y="3296"/>
              <a:ext cx="464" cy="2122"/>
            </a:xfrm>
            <a:custGeom>
              <a:avLst/>
              <a:gdLst>
                <a:gd name="T0" fmla="*/ 121 w 174"/>
                <a:gd name="T1" fmla="*/ 612 h 795"/>
                <a:gd name="T2" fmla="*/ 61 w 174"/>
                <a:gd name="T3" fmla="*/ 404 h 795"/>
                <a:gd name="T4" fmla="*/ 39 w 174"/>
                <a:gd name="T5" fmla="*/ 212 h 795"/>
                <a:gd name="T6" fmla="*/ 55 w 174"/>
                <a:gd name="T7" fmla="*/ 54 h 795"/>
                <a:gd name="T8" fmla="*/ 67 w 174"/>
                <a:gd name="T9" fmla="*/ 34 h 795"/>
                <a:gd name="T10" fmla="*/ 63 w 174"/>
                <a:gd name="T11" fmla="*/ 1 h 795"/>
                <a:gd name="T12" fmla="*/ 33 w 174"/>
                <a:gd name="T13" fmla="*/ 0 h 795"/>
                <a:gd name="T14" fmla="*/ 8 w 174"/>
                <a:gd name="T15" fmla="*/ 408 h 795"/>
                <a:gd name="T16" fmla="*/ 60 w 174"/>
                <a:gd name="T17" fmla="*/ 718 h 795"/>
                <a:gd name="T18" fmla="*/ 172 w 174"/>
                <a:gd name="T19" fmla="*/ 795 h 795"/>
                <a:gd name="T20" fmla="*/ 174 w 174"/>
                <a:gd name="T21" fmla="*/ 780 h 795"/>
                <a:gd name="T22" fmla="*/ 121 w 174"/>
                <a:gd name="T23" fmla="*/ 612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795">
                  <a:moveTo>
                    <a:pt x="121" y="612"/>
                  </a:moveTo>
                  <a:cubicBezTo>
                    <a:pt x="101" y="543"/>
                    <a:pt x="80" y="474"/>
                    <a:pt x="61" y="404"/>
                  </a:cubicBezTo>
                  <a:cubicBezTo>
                    <a:pt x="45" y="342"/>
                    <a:pt x="33" y="276"/>
                    <a:pt x="39" y="212"/>
                  </a:cubicBezTo>
                  <a:cubicBezTo>
                    <a:pt x="45" y="162"/>
                    <a:pt x="38" y="101"/>
                    <a:pt x="55" y="54"/>
                  </a:cubicBezTo>
                  <a:cubicBezTo>
                    <a:pt x="58" y="46"/>
                    <a:pt x="62" y="39"/>
                    <a:pt x="67" y="34"/>
                  </a:cubicBezTo>
                  <a:cubicBezTo>
                    <a:pt x="65" y="14"/>
                    <a:pt x="63" y="1"/>
                    <a:pt x="6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0" y="259"/>
                    <a:pt x="8" y="408"/>
                  </a:cubicBezTo>
                  <a:cubicBezTo>
                    <a:pt x="16" y="557"/>
                    <a:pt x="60" y="718"/>
                    <a:pt x="60" y="718"/>
                  </a:cubicBezTo>
                  <a:cubicBezTo>
                    <a:pt x="172" y="795"/>
                    <a:pt x="172" y="795"/>
                    <a:pt x="172" y="795"/>
                  </a:cubicBezTo>
                  <a:cubicBezTo>
                    <a:pt x="174" y="780"/>
                    <a:pt x="174" y="780"/>
                    <a:pt x="174" y="780"/>
                  </a:cubicBezTo>
                  <a:cubicBezTo>
                    <a:pt x="153" y="726"/>
                    <a:pt x="138" y="667"/>
                    <a:pt x="121" y="612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6"/>
            <p:cNvSpPr>
              <a:spLocks/>
            </p:cNvSpPr>
            <p:nvPr/>
          </p:nvSpPr>
          <p:spPr bwMode="auto">
            <a:xfrm>
              <a:off x="6914" y="3157"/>
              <a:ext cx="198" cy="182"/>
            </a:xfrm>
            <a:custGeom>
              <a:avLst/>
              <a:gdLst>
                <a:gd name="T0" fmla="*/ 5 w 74"/>
                <a:gd name="T1" fmla="*/ 0 h 68"/>
                <a:gd name="T2" fmla="*/ 58 w 74"/>
                <a:gd name="T3" fmla="*/ 10 h 68"/>
                <a:gd name="T4" fmla="*/ 56 w 74"/>
                <a:gd name="T5" fmla="*/ 65 h 68"/>
                <a:gd name="T6" fmla="*/ 1 w 74"/>
                <a:gd name="T7" fmla="*/ 50 h 68"/>
                <a:gd name="T8" fmla="*/ 5 w 7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5" y="0"/>
                  </a:moveTo>
                  <a:cubicBezTo>
                    <a:pt x="5" y="0"/>
                    <a:pt x="21" y="7"/>
                    <a:pt x="58" y="10"/>
                  </a:cubicBezTo>
                  <a:cubicBezTo>
                    <a:pt x="58" y="10"/>
                    <a:pt x="74" y="62"/>
                    <a:pt x="56" y="65"/>
                  </a:cubicBezTo>
                  <a:cubicBezTo>
                    <a:pt x="38" y="68"/>
                    <a:pt x="3" y="67"/>
                    <a:pt x="1" y="50"/>
                  </a:cubicBezTo>
                  <a:cubicBezTo>
                    <a:pt x="0" y="3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7"/>
            <p:cNvSpPr>
              <a:spLocks/>
            </p:cNvSpPr>
            <p:nvPr/>
          </p:nvSpPr>
          <p:spPr bwMode="auto">
            <a:xfrm>
              <a:off x="5813" y="2939"/>
              <a:ext cx="1007" cy="3449"/>
            </a:xfrm>
            <a:custGeom>
              <a:avLst/>
              <a:gdLst>
                <a:gd name="T0" fmla="*/ 330 w 377"/>
                <a:gd name="T1" fmla="*/ 4 h 1292"/>
                <a:gd name="T2" fmla="*/ 302 w 377"/>
                <a:gd name="T3" fmla="*/ 1 h 1292"/>
                <a:gd name="T4" fmla="*/ 27 w 377"/>
                <a:gd name="T5" fmla="*/ 103 h 1292"/>
                <a:gd name="T6" fmla="*/ 27 w 377"/>
                <a:gd name="T7" fmla="*/ 151 h 1292"/>
                <a:gd name="T8" fmla="*/ 105 w 377"/>
                <a:gd name="T9" fmla="*/ 399 h 1292"/>
                <a:gd name="T10" fmla="*/ 176 w 377"/>
                <a:gd name="T11" fmla="*/ 808 h 1292"/>
                <a:gd name="T12" fmla="*/ 114 w 377"/>
                <a:gd name="T13" fmla="*/ 996 h 1292"/>
                <a:gd name="T14" fmla="*/ 39 w 377"/>
                <a:gd name="T15" fmla="*/ 1151 h 1292"/>
                <a:gd name="T16" fmla="*/ 0 w 377"/>
                <a:gd name="T17" fmla="*/ 1217 h 1292"/>
                <a:gd name="T18" fmla="*/ 66 w 377"/>
                <a:gd name="T19" fmla="*/ 1272 h 1292"/>
                <a:gd name="T20" fmla="*/ 139 w 377"/>
                <a:gd name="T21" fmla="*/ 1267 h 1292"/>
                <a:gd name="T22" fmla="*/ 211 w 377"/>
                <a:gd name="T23" fmla="*/ 1144 h 1292"/>
                <a:gd name="T24" fmla="*/ 319 w 377"/>
                <a:gd name="T25" fmla="*/ 747 h 1292"/>
                <a:gd name="T26" fmla="*/ 330 w 377"/>
                <a:gd name="T27" fmla="*/ 4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292">
                  <a:moveTo>
                    <a:pt x="330" y="4"/>
                  </a:moveTo>
                  <a:cubicBezTo>
                    <a:pt x="330" y="4"/>
                    <a:pt x="322" y="0"/>
                    <a:pt x="302" y="1"/>
                  </a:cubicBezTo>
                  <a:cubicBezTo>
                    <a:pt x="240" y="6"/>
                    <a:pt x="41" y="55"/>
                    <a:pt x="27" y="103"/>
                  </a:cubicBezTo>
                  <a:cubicBezTo>
                    <a:pt x="12" y="150"/>
                    <a:pt x="27" y="151"/>
                    <a:pt x="27" y="151"/>
                  </a:cubicBezTo>
                  <a:cubicBezTo>
                    <a:pt x="27" y="151"/>
                    <a:pt x="72" y="132"/>
                    <a:pt x="105" y="399"/>
                  </a:cubicBezTo>
                  <a:cubicBezTo>
                    <a:pt x="138" y="666"/>
                    <a:pt x="204" y="721"/>
                    <a:pt x="176" y="808"/>
                  </a:cubicBezTo>
                  <a:cubicBezTo>
                    <a:pt x="156" y="871"/>
                    <a:pt x="135" y="934"/>
                    <a:pt x="114" y="996"/>
                  </a:cubicBezTo>
                  <a:cubicBezTo>
                    <a:pt x="94" y="1053"/>
                    <a:pt x="76" y="1104"/>
                    <a:pt x="39" y="1151"/>
                  </a:cubicBezTo>
                  <a:cubicBezTo>
                    <a:pt x="26" y="1167"/>
                    <a:pt x="0" y="1196"/>
                    <a:pt x="0" y="1217"/>
                  </a:cubicBezTo>
                  <a:cubicBezTo>
                    <a:pt x="0" y="1245"/>
                    <a:pt x="47" y="1262"/>
                    <a:pt x="66" y="1272"/>
                  </a:cubicBezTo>
                  <a:cubicBezTo>
                    <a:pt x="95" y="1289"/>
                    <a:pt x="112" y="1292"/>
                    <a:pt x="139" y="1267"/>
                  </a:cubicBezTo>
                  <a:cubicBezTo>
                    <a:pt x="173" y="1237"/>
                    <a:pt x="193" y="1185"/>
                    <a:pt x="211" y="1144"/>
                  </a:cubicBezTo>
                  <a:cubicBezTo>
                    <a:pt x="264" y="1019"/>
                    <a:pt x="300" y="882"/>
                    <a:pt x="319" y="747"/>
                  </a:cubicBezTo>
                  <a:cubicBezTo>
                    <a:pt x="348" y="548"/>
                    <a:pt x="377" y="84"/>
                    <a:pt x="330" y="4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8"/>
            <p:cNvSpPr>
              <a:spLocks/>
            </p:cNvSpPr>
            <p:nvPr/>
          </p:nvSpPr>
          <p:spPr bwMode="auto">
            <a:xfrm>
              <a:off x="6190" y="2939"/>
              <a:ext cx="612" cy="1735"/>
            </a:xfrm>
            <a:custGeom>
              <a:avLst/>
              <a:gdLst>
                <a:gd name="T0" fmla="*/ 189 w 229"/>
                <a:gd name="T1" fmla="*/ 4 h 650"/>
                <a:gd name="T2" fmla="*/ 161 w 229"/>
                <a:gd name="T3" fmla="*/ 1 h 650"/>
                <a:gd name="T4" fmla="*/ 44 w 229"/>
                <a:gd name="T5" fmla="*/ 25 h 650"/>
                <a:gd name="T6" fmla="*/ 83 w 229"/>
                <a:gd name="T7" fmla="*/ 57 h 650"/>
                <a:gd name="T8" fmla="*/ 176 w 229"/>
                <a:gd name="T9" fmla="*/ 311 h 650"/>
                <a:gd name="T10" fmla="*/ 176 w 229"/>
                <a:gd name="T11" fmla="*/ 315 h 650"/>
                <a:gd name="T12" fmla="*/ 166 w 229"/>
                <a:gd name="T13" fmla="*/ 458 h 650"/>
                <a:gd name="T14" fmla="*/ 172 w 229"/>
                <a:gd name="T15" fmla="*/ 501 h 650"/>
                <a:gd name="T16" fmla="*/ 190 w 229"/>
                <a:gd name="T17" fmla="*/ 650 h 650"/>
                <a:gd name="T18" fmla="*/ 189 w 229"/>
                <a:gd name="T19" fmla="*/ 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650">
                  <a:moveTo>
                    <a:pt x="189" y="4"/>
                  </a:moveTo>
                  <a:cubicBezTo>
                    <a:pt x="189" y="4"/>
                    <a:pt x="181" y="0"/>
                    <a:pt x="161" y="1"/>
                  </a:cubicBezTo>
                  <a:cubicBezTo>
                    <a:pt x="134" y="4"/>
                    <a:pt x="91" y="13"/>
                    <a:pt x="44" y="25"/>
                  </a:cubicBezTo>
                  <a:cubicBezTo>
                    <a:pt x="44" y="27"/>
                    <a:pt x="0" y="57"/>
                    <a:pt x="83" y="57"/>
                  </a:cubicBezTo>
                  <a:cubicBezTo>
                    <a:pt x="166" y="58"/>
                    <a:pt x="190" y="192"/>
                    <a:pt x="176" y="311"/>
                  </a:cubicBezTo>
                  <a:cubicBezTo>
                    <a:pt x="176" y="313"/>
                    <a:pt x="177" y="314"/>
                    <a:pt x="176" y="315"/>
                  </a:cubicBezTo>
                  <a:cubicBezTo>
                    <a:pt x="173" y="363"/>
                    <a:pt x="171" y="410"/>
                    <a:pt x="166" y="458"/>
                  </a:cubicBezTo>
                  <a:cubicBezTo>
                    <a:pt x="168" y="472"/>
                    <a:pt x="170" y="487"/>
                    <a:pt x="172" y="501"/>
                  </a:cubicBezTo>
                  <a:cubicBezTo>
                    <a:pt x="178" y="551"/>
                    <a:pt x="184" y="600"/>
                    <a:pt x="190" y="650"/>
                  </a:cubicBezTo>
                  <a:cubicBezTo>
                    <a:pt x="213" y="426"/>
                    <a:pt x="229" y="73"/>
                    <a:pt x="189" y="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9"/>
            <p:cNvSpPr>
              <a:spLocks/>
            </p:cNvSpPr>
            <p:nvPr/>
          </p:nvSpPr>
          <p:spPr bwMode="auto">
            <a:xfrm>
              <a:off x="6129" y="3876"/>
              <a:ext cx="320" cy="1689"/>
            </a:xfrm>
            <a:custGeom>
              <a:avLst/>
              <a:gdLst>
                <a:gd name="T0" fmla="*/ 58 w 120"/>
                <a:gd name="T1" fmla="*/ 457 h 633"/>
                <a:gd name="T2" fmla="*/ 0 w 120"/>
                <a:gd name="T3" fmla="*/ 633 h 633"/>
                <a:gd name="T4" fmla="*/ 41 w 120"/>
                <a:gd name="T5" fmla="*/ 541 h 633"/>
                <a:gd name="T6" fmla="*/ 104 w 120"/>
                <a:gd name="T7" fmla="*/ 415 h 633"/>
                <a:gd name="T8" fmla="*/ 118 w 120"/>
                <a:gd name="T9" fmla="*/ 382 h 633"/>
                <a:gd name="T10" fmla="*/ 120 w 120"/>
                <a:gd name="T11" fmla="*/ 351 h 633"/>
                <a:gd name="T12" fmla="*/ 96 w 120"/>
                <a:gd name="T13" fmla="*/ 152 h 633"/>
                <a:gd name="T14" fmla="*/ 62 w 120"/>
                <a:gd name="T15" fmla="*/ 0 h 633"/>
                <a:gd name="T16" fmla="*/ 59 w 120"/>
                <a:gd name="T17" fmla="*/ 57 h 633"/>
                <a:gd name="T18" fmla="*/ 28 w 120"/>
                <a:gd name="T19" fmla="*/ 170 h 633"/>
                <a:gd name="T20" fmla="*/ 11 w 120"/>
                <a:gd name="T21" fmla="*/ 189 h 633"/>
                <a:gd name="T22" fmla="*/ 58 w 120"/>
                <a:gd name="T23" fmla="*/ 45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633">
                  <a:moveTo>
                    <a:pt x="58" y="457"/>
                  </a:moveTo>
                  <a:cubicBezTo>
                    <a:pt x="39" y="516"/>
                    <a:pt x="20" y="574"/>
                    <a:pt x="0" y="633"/>
                  </a:cubicBezTo>
                  <a:cubicBezTo>
                    <a:pt x="13" y="602"/>
                    <a:pt x="27" y="571"/>
                    <a:pt x="41" y="541"/>
                  </a:cubicBezTo>
                  <a:cubicBezTo>
                    <a:pt x="61" y="498"/>
                    <a:pt x="88" y="459"/>
                    <a:pt x="104" y="415"/>
                  </a:cubicBezTo>
                  <a:cubicBezTo>
                    <a:pt x="105" y="404"/>
                    <a:pt x="117" y="393"/>
                    <a:pt x="118" y="382"/>
                  </a:cubicBezTo>
                  <a:cubicBezTo>
                    <a:pt x="119" y="369"/>
                    <a:pt x="119" y="364"/>
                    <a:pt x="120" y="351"/>
                  </a:cubicBezTo>
                  <a:cubicBezTo>
                    <a:pt x="112" y="284"/>
                    <a:pt x="106" y="218"/>
                    <a:pt x="96" y="152"/>
                  </a:cubicBezTo>
                  <a:cubicBezTo>
                    <a:pt x="88" y="101"/>
                    <a:pt x="76" y="50"/>
                    <a:pt x="62" y="0"/>
                  </a:cubicBezTo>
                  <a:cubicBezTo>
                    <a:pt x="62" y="19"/>
                    <a:pt x="61" y="38"/>
                    <a:pt x="59" y="57"/>
                  </a:cubicBezTo>
                  <a:cubicBezTo>
                    <a:pt x="56" y="97"/>
                    <a:pt x="52" y="137"/>
                    <a:pt x="28" y="170"/>
                  </a:cubicBezTo>
                  <a:cubicBezTo>
                    <a:pt x="23" y="177"/>
                    <a:pt x="17" y="184"/>
                    <a:pt x="11" y="189"/>
                  </a:cubicBezTo>
                  <a:cubicBezTo>
                    <a:pt x="44" y="339"/>
                    <a:pt x="80" y="388"/>
                    <a:pt x="58" y="45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0"/>
            <p:cNvSpPr>
              <a:spLocks/>
            </p:cNvSpPr>
            <p:nvPr/>
          </p:nvSpPr>
          <p:spPr bwMode="auto">
            <a:xfrm>
              <a:off x="6962" y="7837"/>
              <a:ext cx="1090" cy="1180"/>
            </a:xfrm>
            <a:custGeom>
              <a:avLst/>
              <a:gdLst>
                <a:gd name="T0" fmla="*/ 408 w 408"/>
                <a:gd name="T1" fmla="*/ 229 h 442"/>
                <a:gd name="T2" fmla="*/ 155 w 408"/>
                <a:gd name="T3" fmla="*/ 89 h 442"/>
                <a:gd name="T4" fmla="*/ 54 w 408"/>
                <a:gd name="T5" fmla="*/ 323 h 442"/>
                <a:gd name="T6" fmla="*/ 12 w 408"/>
                <a:gd name="T7" fmla="*/ 341 h 442"/>
                <a:gd name="T8" fmla="*/ 83 w 408"/>
                <a:gd name="T9" fmla="*/ 442 h 442"/>
                <a:gd name="T10" fmla="*/ 408 w 408"/>
                <a:gd name="T11" fmla="*/ 22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442">
                  <a:moveTo>
                    <a:pt x="408" y="229"/>
                  </a:moveTo>
                  <a:cubicBezTo>
                    <a:pt x="408" y="229"/>
                    <a:pt x="310" y="0"/>
                    <a:pt x="155" y="89"/>
                  </a:cubicBezTo>
                  <a:cubicBezTo>
                    <a:pt x="0" y="177"/>
                    <a:pt x="54" y="323"/>
                    <a:pt x="54" y="323"/>
                  </a:cubicBezTo>
                  <a:cubicBezTo>
                    <a:pt x="12" y="341"/>
                    <a:pt x="12" y="341"/>
                    <a:pt x="12" y="341"/>
                  </a:cubicBezTo>
                  <a:cubicBezTo>
                    <a:pt x="83" y="442"/>
                    <a:pt x="83" y="442"/>
                    <a:pt x="83" y="442"/>
                  </a:cubicBezTo>
                  <a:lnTo>
                    <a:pt x="408" y="229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1"/>
            <p:cNvSpPr>
              <a:spLocks/>
            </p:cNvSpPr>
            <p:nvPr/>
          </p:nvSpPr>
          <p:spPr bwMode="auto">
            <a:xfrm>
              <a:off x="7080" y="7957"/>
              <a:ext cx="780" cy="668"/>
            </a:xfrm>
            <a:custGeom>
              <a:avLst/>
              <a:gdLst>
                <a:gd name="T0" fmla="*/ 198 w 292"/>
                <a:gd name="T1" fmla="*/ 193 h 250"/>
                <a:gd name="T2" fmla="*/ 292 w 292"/>
                <a:gd name="T3" fmla="*/ 77 h 250"/>
                <a:gd name="T4" fmla="*/ 111 w 292"/>
                <a:gd name="T5" fmla="*/ 44 h 250"/>
                <a:gd name="T6" fmla="*/ 1 w 292"/>
                <a:gd name="T7" fmla="*/ 222 h 250"/>
                <a:gd name="T8" fmla="*/ 198 w 292"/>
                <a:gd name="T9" fmla="*/ 19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50">
                  <a:moveTo>
                    <a:pt x="198" y="193"/>
                  </a:moveTo>
                  <a:cubicBezTo>
                    <a:pt x="241" y="166"/>
                    <a:pt x="274" y="129"/>
                    <a:pt x="292" y="77"/>
                  </a:cubicBezTo>
                  <a:cubicBezTo>
                    <a:pt x="249" y="33"/>
                    <a:pt x="187" y="0"/>
                    <a:pt x="111" y="44"/>
                  </a:cubicBezTo>
                  <a:cubicBezTo>
                    <a:pt x="17" y="97"/>
                    <a:pt x="0" y="172"/>
                    <a:pt x="1" y="222"/>
                  </a:cubicBezTo>
                  <a:cubicBezTo>
                    <a:pt x="59" y="250"/>
                    <a:pt x="133" y="231"/>
                    <a:pt x="198" y="193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2"/>
            <p:cNvSpPr>
              <a:spLocks/>
            </p:cNvSpPr>
            <p:nvPr/>
          </p:nvSpPr>
          <p:spPr bwMode="auto">
            <a:xfrm>
              <a:off x="7312" y="8128"/>
              <a:ext cx="195" cy="182"/>
            </a:xfrm>
            <a:custGeom>
              <a:avLst/>
              <a:gdLst>
                <a:gd name="T0" fmla="*/ 67 w 73"/>
                <a:gd name="T1" fmla="*/ 6 h 68"/>
                <a:gd name="T2" fmla="*/ 47 w 73"/>
                <a:gd name="T3" fmla="*/ 45 h 68"/>
                <a:gd name="T4" fmla="*/ 5 w 73"/>
                <a:gd name="T5" fmla="*/ 61 h 68"/>
                <a:gd name="T6" fmla="*/ 26 w 73"/>
                <a:gd name="T7" fmla="*/ 22 h 68"/>
                <a:gd name="T8" fmla="*/ 67 w 73"/>
                <a:gd name="T9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8">
                  <a:moveTo>
                    <a:pt x="67" y="6"/>
                  </a:moveTo>
                  <a:cubicBezTo>
                    <a:pt x="73" y="13"/>
                    <a:pt x="64" y="30"/>
                    <a:pt x="47" y="45"/>
                  </a:cubicBezTo>
                  <a:cubicBezTo>
                    <a:pt x="30" y="61"/>
                    <a:pt x="11" y="68"/>
                    <a:pt x="5" y="61"/>
                  </a:cubicBezTo>
                  <a:cubicBezTo>
                    <a:pt x="0" y="54"/>
                    <a:pt x="9" y="37"/>
                    <a:pt x="26" y="22"/>
                  </a:cubicBezTo>
                  <a:cubicBezTo>
                    <a:pt x="43" y="6"/>
                    <a:pt x="61" y="0"/>
                    <a:pt x="67" y="6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2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 460"/>
          <p:cNvGrpSpPr/>
          <p:nvPr/>
        </p:nvGrpSpPr>
        <p:grpSpPr>
          <a:xfrm>
            <a:off x="20677578" y="1563329"/>
            <a:ext cx="2070704" cy="4695062"/>
            <a:chOff x="21034395" y="3805243"/>
            <a:chExt cx="2695577" cy="6111884"/>
          </a:xfrm>
        </p:grpSpPr>
        <p:sp>
          <p:nvSpPr>
            <p:cNvPr id="256" name="Freeform 5"/>
            <p:cNvSpPr>
              <a:spLocks/>
            </p:cNvSpPr>
            <p:nvPr/>
          </p:nvSpPr>
          <p:spPr bwMode="auto">
            <a:xfrm>
              <a:off x="21497945" y="5927734"/>
              <a:ext cx="703263" cy="1658940"/>
            </a:xfrm>
            <a:custGeom>
              <a:avLst/>
              <a:gdLst>
                <a:gd name="T0" fmla="*/ 64 w 129"/>
                <a:gd name="T1" fmla="*/ 0 h 304"/>
                <a:gd name="T2" fmla="*/ 26 w 129"/>
                <a:gd name="T3" fmla="*/ 94 h 304"/>
                <a:gd name="T4" fmla="*/ 7 w 129"/>
                <a:gd name="T5" fmla="*/ 191 h 304"/>
                <a:gd name="T6" fmla="*/ 98 w 129"/>
                <a:gd name="T7" fmla="*/ 304 h 304"/>
                <a:gd name="T8" fmla="*/ 129 w 129"/>
                <a:gd name="T9" fmla="*/ 223 h 304"/>
                <a:gd name="T10" fmla="*/ 81 w 129"/>
                <a:gd name="T11" fmla="*/ 181 h 304"/>
                <a:gd name="T12" fmla="*/ 108 w 129"/>
                <a:gd name="T13" fmla="*/ 120 h 304"/>
                <a:gd name="T14" fmla="*/ 83 w 129"/>
                <a:gd name="T15" fmla="*/ 3 h 304"/>
                <a:gd name="T16" fmla="*/ 64 w 129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304">
                  <a:moveTo>
                    <a:pt x="64" y="0"/>
                  </a:moveTo>
                  <a:cubicBezTo>
                    <a:pt x="64" y="0"/>
                    <a:pt x="41" y="44"/>
                    <a:pt x="26" y="94"/>
                  </a:cubicBezTo>
                  <a:cubicBezTo>
                    <a:pt x="11" y="144"/>
                    <a:pt x="0" y="169"/>
                    <a:pt x="7" y="191"/>
                  </a:cubicBezTo>
                  <a:cubicBezTo>
                    <a:pt x="13" y="214"/>
                    <a:pt x="98" y="304"/>
                    <a:pt x="98" y="304"/>
                  </a:cubicBezTo>
                  <a:cubicBezTo>
                    <a:pt x="129" y="223"/>
                    <a:pt x="129" y="223"/>
                    <a:pt x="129" y="223"/>
                  </a:cubicBezTo>
                  <a:cubicBezTo>
                    <a:pt x="129" y="223"/>
                    <a:pt x="93" y="201"/>
                    <a:pt x="81" y="181"/>
                  </a:cubicBezTo>
                  <a:cubicBezTo>
                    <a:pt x="68" y="160"/>
                    <a:pt x="108" y="120"/>
                    <a:pt x="108" y="120"/>
                  </a:cubicBezTo>
                  <a:cubicBezTo>
                    <a:pt x="83" y="3"/>
                    <a:pt x="83" y="3"/>
                    <a:pt x="83" y="3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auto">
            <a:xfrm>
              <a:off x="21502708" y="6489709"/>
              <a:ext cx="698501" cy="1096964"/>
            </a:xfrm>
            <a:custGeom>
              <a:avLst/>
              <a:gdLst>
                <a:gd name="T0" fmla="*/ 80 w 128"/>
                <a:gd name="T1" fmla="*/ 78 h 201"/>
                <a:gd name="T2" fmla="*/ 84 w 128"/>
                <a:gd name="T3" fmla="*/ 48 h 201"/>
                <a:gd name="T4" fmla="*/ 59 w 128"/>
                <a:gd name="T5" fmla="*/ 30 h 201"/>
                <a:gd name="T6" fmla="*/ 22 w 128"/>
                <a:gd name="T7" fmla="*/ 0 h 201"/>
                <a:gd name="T8" fmla="*/ 6 w 128"/>
                <a:gd name="T9" fmla="*/ 88 h 201"/>
                <a:gd name="T10" fmla="*/ 97 w 128"/>
                <a:gd name="T11" fmla="*/ 201 h 201"/>
                <a:gd name="T12" fmla="*/ 128 w 128"/>
                <a:gd name="T13" fmla="*/ 120 h 201"/>
                <a:gd name="T14" fmla="*/ 80 w 128"/>
                <a:gd name="T15" fmla="*/ 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201">
                  <a:moveTo>
                    <a:pt x="80" y="78"/>
                  </a:moveTo>
                  <a:cubicBezTo>
                    <a:pt x="75" y="70"/>
                    <a:pt x="78" y="58"/>
                    <a:pt x="84" y="48"/>
                  </a:cubicBezTo>
                  <a:cubicBezTo>
                    <a:pt x="75" y="42"/>
                    <a:pt x="67" y="36"/>
                    <a:pt x="59" y="30"/>
                  </a:cubicBezTo>
                  <a:cubicBezTo>
                    <a:pt x="47" y="20"/>
                    <a:pt x="33" y="11"/>
                    <a:pt x="22" y="0"/>
                  </a:cubicBezTo>
                  <a:cubicBezTo>
                    <a:pt x="8" y="44"/>
                    <a:pt x="0" y="67"/>
                    <a:pt x="6" y="88"/>
                  </a:cubicBezTo>
                  <a:cubicBezTo>
                    <a:pt x="12" y="111"/>
                    <a:pt x="97" y="201"/>
                    <a:pt x="97" y="201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8" y="120"/>
                    <a:pt x="92" y="98"/>
                    <a:pt x="80" y="7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auto">
            <a:xfrm>
              <a:off x="21966258" y="6953260"/>
              <a:ext cx="234950" cy="344488"/>
            </a:xfrm>
            <a:custGeom>
              <a:avLst/>
              <a:gdLst>
                <a:gd name="T0" fmla="*/ 18 w 43"/>
                <a:gd name="T1" fmla="*/ 40 h 63"/>
                <a:gd name="T2" fmla="*/ 32 w 43"/>
                <a:gd name="T3" fmla="*/ 63 h 63"/>
                <a:gd name="T4" fmla="*/ 43 w 43"/>
                <a:gd name="T5" fmla="*/ 35 h 63"/>
                <a:gd name="T6" fmla="*/ 0 w 43"/>
                <a:gd name="T7" fmla="*/ 0 h 63"/>
                <a:gd name="T8" fmla="*/ 18 w 43"/>
                <a:gd name="T9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3">
                  <a:moveTo>
                    <a:pt x="18" y="40"/>
                  </a:moveTo>
                  <a:cubicBezTo>
                    <a:pt x="22" y="47"/>
                    <a:pt x="27" y="55"/>
                    <a:pt x="32" y="63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15" y="17"/>
                    <a:pt x="0" y="0"/>
                  </a:cubicBezTo>
                  <a:cubicBezTo>
                    <a:pt x="5" y="13"/>
                    <a:pt x="10" y="27"/>
                    <a:pt x="18" y="4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auto">
            <a:xfrm>
              <a:off x="21520170" y="6827847"/>
              <a:ext cx="114300" cy="306388"/>
            </a:xfrm>
            <a:custGeom>
              <a:avLst/>
              <a:gdLst>
                <a:gd name="T0" fmla="*/ 2 w 21"/>
                <a:gd name="T1" fmla="*/ 0 h 56"/>
                <a:gd name="T2" fmla="*/ 3 w 21"/>
                <a:gd name="T3" fmla="*/ 26 h 56"/>
                <a:gd name="T4" fmla="*/ 21 w 21"/>
                <a:gd name="T5" fmla="*/ 56 h 56"/>
                <a:gd name="T6" fmla="*/ 2 w 21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6">
                  <a:moveTo>
                    <a:pt x="2" y="0"/>
                  </a:moveTo>
                  <a:cubicBezTo>
                    <a:pt x="0" y="10"/>
                    <a:pt x="0" y="18"/>
                    <a:pt x="3" y="26"/>
                  </a:cubicBezTo>
                  <a:cubicBezTo>
                    <a:pt x="4" y="33"/>
                    <a:pt x="12" y="43"/>
                    <a:pt x="21" y="56"/>
                  </a:cubicBezTo>
                  <a:cubicBezTo>
                    <a:pt x="12" y="38"/>
                    <a:pt x="6" y="19"/>
                    <a:pt x="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auto">
            <a:xfrm>
              <a:off x="21786870" y="5927734"/>
              <a:ext cx="300038" cy="790576"/>
            </a:xfrm>
            <a:custGeom>
              <a:avLst/>
              <a:gdLst>
                <a:gd name="T0" fmla="*/ 20 w 55"/>
                <a:gd name="T1" fmla="*/ 91 h 145"/>
                <a:gd name="T2" fmla="*/ 35 w 55"/>
                <a:gd name="T3" fmla="*/ 145 h 145"/>
                <a:gd name="T4" fmla="*/ 55 w 55"/>
                <a:gd name="T5" fmla="*/ 120 h 145"/>
                <a:gd name="T6" fmla="*/ 30 w 55"/>
                <a:gd name="T7" fmla="*/ 3 h 145"/>
                <a:gd name="T8" fmla="*/ 11 w 55"/>
                <a:gd name="T9" fmla="*/ 0 h 145"/>
                <a:gd name="T10" fmla="*/ 0 w 55"/>
                <a:gd name="T11" fmla="*/ 24 h 145"/>
                <a:gd name="T12" fmla="*/ 20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1"/>
                  </a:moveTo>
                  <a:cubicBezTo>
                    <a:pt x="23" y="109"/>
                    <a:pt x="26" y="128"/>
                    <a:pt x="35" y="145"/>
                  </a:cubicBezTo>
                  <a:cubicBezTo>
                    <a:pt x="44" y="131"/>
                    <a:pt x="55" y="120"/>
                    <a:pt x="55" y="12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7" y="9"/>
                    <a:pt x="0" y="24"/>
                  </a:cubicBezTo>
                  <a:cubicBezTo>
                    <a:pt x="8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auto">
            <a:xfrm>
              <a:off x="21062970" y="6653222"/>
              <a:ext cx="266700" cy="268288"/>
            </a:xfrm>
            <a:custGeom>
              <a:avLst/>
              <a:gdLst>
                <a:gd name="T0" fmla="*/ 12 w 49"/>
                <a:gd name="T1" fmla="*/ 42 h 49"/>
                <a:gd name="T2" fmla="*/ 42 w 49"/>
                <a:gd name="T3" fmla="*/ 36 h 49"/>
                <a:gd name="T4" fmla="*/ 36 w 49"/>
                <a:gd name="T5" fmla="*/ 6 h 49"/>
                <a:gd name="T6" fmla="*/ 6 w 49"/>
                <a:gd name="T7" fmla="*/ 12 h 49"/>
                <a:gd name="T8" fmla="*/ 12 w 49"/>
                <a:gd name="T9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2" y="42"/>
                  </a:moveTo>
                  <a:cubicBezTo>
                    <a:pt x="22" y="49"/>
                    <a:pt x="36" y="46"/>
                    <a:pt x="42" y="36"/>
                  </a:cubicBezTo>
                  <a:cubicBezTo>
                    <a:pt x="49" y="26"/>
                    <a:pt x="46" y="13"/>
                    <a:pt x="36" y="6"/>
                  </a:cubicBezTo>
                  <a:cubicBezTo>
                    <a:pt x="26" y="0"/>
                    <a:pt x="13" y="2"/>
                    <a:pt x="6" y="12"/>
                  </a:cubicBezTo>
                  <a:cubicBezTo>
                    <a:pt x="0" y="22"/>
                    <a:pt x="2" y="36"/>
                    <a:pt x="12" y="42"/>
                  </a:cubicBezTo>
                  <a:close/>
                </a:path>
              </a:pathLst>
            </a:custGeom>
            <a:solidFill>
              <a:srgbClr val="35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auto">
            <a:xfrm>
              <a:off x="21148695" y="6702435"/>
              <a:ext cx="174625" cy="212725"/>
            </a:xfrm>
            <a:custGeom>
              <a:avLst/>
              <a:gdLst>
                <a:gd name="T0" fmla="*/ 24 w 32"/>
                <a:gd name="T1" fmla="*/ 0 h 39"/>
                <a:gd name="T2" fmla="*/ 26 w 32"/>
                <a:gd name="T3" fmla="*/ 27 h 39"/>
                <a:gd name="T4" fmla="*/ 0 w 32"/>
                <a:gd name="T5" fmla="*/ 35 h 39"/>
                <a:gd name="T6" fmla="*/ 24 w 3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9">
                  <a:moveTo>
                    <a:pt x="24" y="0"/>
                  </a:moveTo>
                  <a:cubicBezTo>
                    <a:pt x="31" y="8"/>
                    <a:pt x="32" y="19"/>
                    <a:pt x="26" y="27"/>
                  </a:cubicBezTo>
                  <a:cubicBezTo>
                    <a:pt x="20" y="36"/>
                    <a:pt x="9" y="39"/>
                    <a:pt x="0" y="35"/>
                  </a:cubicBezTo>
                  <a:cubicBezTo>
                    <a:pt x="8" y="24"/>
                    <a:pt x="16" y="12"/>
                    <a:pt x="24" y="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auto">
            <a:xfrm>
              <a:off x="21034395" y="6478597"/>
              <a:ext cx="1400176" cy="1287464"/>
            </a:xfrm>
            <a:custGeom>
              <a:avLst/>
              <a:gdLst>
                <a:gd name="T0" fmla="*/ 187 w 257"/>
                <a:gd name="T1" fmla="*/ 233 h 236"/>
                <a:gd name="T2" fmla="*/ 254 w 257"/>
                <a:gd name="T3" fmla="*/ 136 h 236"/>
                <a:gd name="T4" fmla="*/ 92 w 257"/>
                <a:gd name="T5" fmla="*/ 1 h 236"/>
                <a:gd name="T6" fmla="*/ 1 w 257"/>
                <a:gd name="T7" fmla="*/ 133 h 236"/>
                <a:gd name="T8" fmla="*/ 187 w 257"/>
                <a:gd name="T9" fmla="*/ 23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36">
                  <a:moveTo>
                    <a:pt x="187" y="233"/>
                  </a:moveTo>
                  <a:cubicBezTo>
                    <a:pt x="196" y="230"/>
                    <a:pt x="257" y="147"/>
                    <a:pt x="254" y="136"/>
                  </a:cubicBezTo>
                  <a:cubicBezTo>
                    <a:pt x="251" y="126"/>
                    <a:pt x="102" y="3"/>
                    <a:pt x="92" y="1"/>
                  </a:cubicBezTo>
                  <a:cubicBezTo>
                    <a:pt x="83" y="0"/>
                    <a:pt x="0" y="126"/>
                    <a:pt x="1" y="133"/>
                  </a:cubicBezTo>
                  <a:cubicBezTo>
                    <a:pt x="2" y="140"/>
                    <a:pt x="178" y="236"/>
                    <a:pt x="187" y="233"/>
                  </a:cubicBezTo>
                  <a:close/>
                </a:path>
              </a:pathLst>
            </a:custGeom>
            <a:solidFill>
              <a:srgbClr val="D19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auto">
            <a:xfrm>
              <a:off x="21867833" y="6845310"/>
              <a:ext cx="566738" cy="909639"/>
            </a:xfrm>
            <a:custGeom>
              <a:avLst/>
              <a:gdLst>
                <a:gd name="T0" fmla="*/ 101 w 104"/>
                <a:gd name="T1" fmla="*/ 69 h 167"/>
                <a:gd name="T2" fmla="*/ 24 w 104"/>
                <a:gd name="T3" fmla="*/ 0 h 167"/>
                <a:gd name="T4" fmla="*/ 26 w 104"/>
                <a:gd name="T5" fmla="*/ 9 h 167"/>
                <a:gd name="T6" fmla="*/ 33 w 104"/>
                <a:gd name="T7" fmla="*/ 34 h 167"/>
                <a:gd name="T8" fmla="*/ 27 w 104"/>
                <a:gd name="T9" fmla="*/ 84 h 167"/>
                <a:gd name="T10" fmla="*/ 8 w 104"/>
                <a:gd name="T11" fmla="*/ 135 h 167"/>
                <a:gd name="T12" fmla="*/ 0 w 104"/>
                <a:gd name="T13" fmla="*/ 152 h 167"/>
                <a:gd name="T14" fmla="*/ 34 w 104"/>
                <a:gd name="T15" fmla="*/ 166 h 167"/>
                <a:gd name="T16" fmla="*/ 101 w 104"/>
                <a:gd name="T17" fmla="*/ 6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67">
                  <a:moveTo>
                    <a:pt x="101" y="69"/>
                  </a:moveTo>
                  <a:cubicBezTo>
                    <a:pt x="99" y="64"/>
                    <a:pt x="63" y="32"/>
                    <a:pt x="24" y="0"/>
                  </a:cubicBezTo>
                  <a:cubicBezTo>
                    <a:pt x="25" y="3"/>
                    <a:pt x="26" y="6"/>
                    <a:pt x="26" y="9"/>
                  </a:cubicBezTo>
                  <a:cubicBezTo>
                    <a:pt x="28" y="17"/>
                    <a:pt x="31" y="26"/>
                    <a:pt x="33" y="34"/>
                  </a:cubicBezTo>
                  <a:cubicBezTo>
                    <a:pt x="37" y="53"/>
                    <a:pt x="33" y="67"/>
                    <a:pt x="27" y="84"/>
                  </a:cubicBezTo>
                  <a:cubicBezTo>
                    <a:pt x="20" y="101"/>
                    <a:pt x="15" y="119"/>
                    <a:pt x="8" y="135"/>
                  </a:cubicBezTo>
                  <a:cubicBezTo>
                    <a:pt x="6" y="141"/>
                    <a:pt x="3" y="146"/>
                    <a:pt x="0" y="152"/>
                  </a:cubicBezTo>
                  <a:cubicBezTo>
                    <a:pt x="19" y="161"/>
                    <a:pt x="32" y="167"/>
                    <a:pt x="34" y="166"/>
                  </a:cubicBezTo>
                  <a:cubicBezTo>
                    <a:pt x="43" y="163"/>
                    <a:pt x="104" y="80"/>
                    <a:pt x="101" y="69"/>
                  </a:cubicBezTo>
                  <a:close/>
                </a:path>
              </a:pathLst>
            </a:custGeom>
            <a:solidFill>
              <a:srgbClr val="BC8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auto">
            <a:xfrm>
              <a:off x="21209020" y="7035810"/>
              <a:ext cx="719138" cy="577851"/>
            </a:xfrm>
            <a:custGeom>
              <a:avLst/>
              <a:gdLst>
                <a:gd name="T0" fmla="*/ 15 w 132"/>
                <a:gd name="T1" fmla="*/ 42 h 106"/>
                <a:gd name="T2" fmla="*/ 74 w 132"/>
                <a:gd name="T3" fmla="*/ 26 h 106"/>
                <a:gd name="T4" fmla="*/ 77 w 132"/>
                <a:gd name="T5" fmla="*/ 27 h 106"/>
                <a:gd name="T6" fmla="*/ 90 w 132"/>
                <a:gd name="T7" fmla="*/ 39 h 106"/>
                <a:gd name="T8" fmla="*/ 92 w 132"/>
                <a:gd name="T9" fmla="*/ 44 h 106"/>
                <a:gd name="T10" fmla="*/ 95 w 132"/>
                <a:gd name="T11" fmla="*/ 46 h 106"/>
                <a:gd name="T12" fmla="*/ 109 w 132"/>
                <a:gd name="T13" fmla="*/ 59 h 106"/>
                <a:gd name="T14" fmla="*/ 111 w 132"/>
                <a:gd name="T15" fmla="*/ 62 h 106"/>
                <a:gd name="T16" fmla="*/ 111 w 132"/>
                <a:gd name="T17" fmla="*/ 90 h 106"/>
                <a:gd name="T18" fmla="*/ 103 w 132"/>
                <a:gd name="T19" fmla="*/ 100 h 106"/>
                <a:gd name="T20" fmla="*/ 99 w 132"/>
                <a:gd name="T21" fmla="*/ 106 h 106"/>
                <a:gd name="T22" fmla="*/ 0 w 132"/>
                <a:gd name="T23" fmla="*/ 52 h 106"/>
                <a:gd name="T24" fmla="*/ 15 w 132"/>
                <a:gd name="T25" fmla="*/ 4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06">
                  <a:moveTo>
                    <a:pt x="15" y="42"/>
                  </a:moveTo>
                  <a:cubicBezTo>
                    <a:pt x="28" y="31"/>
                    <a:pt x="61" y="0"/>
                    <a:pt x="74" y="26"/>
                  </a:cubicBezTo>
                  <a:cubicBezTo>
                    <a:pt x="74" y="27"/>
                    <a:pt x="76" y="28"/>
                    <a:pt x="77" y="27"/>
                  </a:cubicBezTo>
                  <a:cubicBezTo>
                    <a:pt x="87" y="19"/>
                    <a:pt x="90" y="33"/>
                    <a:pt x="90" y="39"/>
                  </a:cubicBezTo>
                  <a:cubicBezTo>
                    <a:pt x="90" y="41"/>
                    <a:pt x="91" y="42"/>
                    <a:pt x="92" y="44"/>
                  </a:cubicBezTo>
                  <a:cubicBezTo>
                    <a:pt x="93" y="45"/>
                    <a:pt x="94" y="45"/>
                    <a:pt x="95" y="46"/>
                  </a:cubicBezTo>
                  <a:cubicBezTo>
                    <a:pt x="101" y="48"/>
                    <a:pt x="112" y="38"/>
                    <a:pt x="109" y="59"/>
                  </a:cubicBezTo>
                  <a:cubicBezTo>
                    <a:pt x="109" y="61"/>
                    <a:pt x="109" y="62"/>
                    <a:pt x="111" y="62"/>
                  </a:cubicBezTo>
                  <a:cubicBezTo>
                    <a:pt x="132" y="62"/>
                    <a:pt x="115" y="85"/>
                    <a:pt x="111" y="90"/>
                  </a:cubicBezTo>
                  <a:cubicBezTo>
                    <a:pt x="108" y="93"/>
                    <a:pt x="105" y="96"/>
                    <a:pt x="103" y="100"/>
                  </a:cubicBezTo>
                  <a:cubicBezTo>
                    <a:pt x="102" y="102"/>
                    <a:pt x="100" y="104"/>
                    <a:pt x="99" y="106"/>
                  </a:cubicBezTo>
                  <a:cubicBezTo>
                    <a:pt x="66" y="89"/>
                    <a:pt x="27" y="68"/>
                    <a:pt x="0" y="52"/>
                  </a:cubicBezTo>
                  <a:cubicBezTo>
                    <a:pt x="6" y="49"/>
                    <a:pt x="11" y="46"/>
                    <a:pt x="15" y="42"/>
                  </a:cubicBezTo>
                  <a:close/>
                </a:path>
              </a:pathLst>
            </a:custGeom>
            <a:solidFill>
              <a:srgbClr val="BC8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auto">
            <a:xfrm>
              <a:off x="21132820" y="6648460"/>
              <a:ext cx="376238" cy="479426"/>
            </a:xfrm>
            <a:custGeom>
              <a:avLst/>
              <a:gdLst>
                <a:gd name="T0" fmla="*/ 64 w 69"/>
                <a:gd name="T1" fmla="*/ 27 h 88"/>
                <a:gd name="T2" fmla="*/ 41 w 69"/>
                <a:gd name="T3" fmla="*/ 64 h 88"/>
                <a:gd name="T4" fmla="*/ 16 w 69"/>
                <a:gd name="T5" fmla="*/ 82 h 88"/>
                <a:gd name="T6" fmla="*/ 0 w 69"/>
                <a:gd name="T7" fmla="*/ 71 h 88"/>
                <a:gd name="T8" fmla="*/ 48 w 69"/>
                <a:gd name="T9" fmla="*/ 0 h 88"/>
                <a:gd name="T10" fmla="*/ 64 w 69"/>
                <a:gd name="T11" fmla="*/ 2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88">
                  <a:moveTo>
                    <a:pt x="64" y="27"/>
                  </a:moveTo>
                  <a:cubicBezTo>
                    <a:pt x="59" y="41"/>
                    <a:pt x="49" y="52"/>
                    <a:pt x="41" y="64"/>
                  </a:cubicBezTo>
                  <a:cubicBezTo>
                    <a:pt x="36" y="73"/>
                    <a:pt x="29" y="88"/>
                    <a:pt x="16" y="82"/>
                  </a:cubicBezTo>
                  <a:cubicBezTo>
                    <a:pt x="10" y="79"/>
                    <a:pt x="5" y="75"/>
                    <a:pt x="0" y="71"/>
                  </a:cubicBezTo>
                  <a:cubicBezTo>
                    <a:pt x="14" y="49"/>
                    <a:pt x="33" y="21"/>
                    <a:pt x="48" y="0"/>
                  </a:cubicBezTo>
                  <a:cubicBezTo>
                    <a:pt x="59" y="6"/>
                    <a:pt x="69" y="15"/>
                    <a:pt x="64" y="27"/>
                  </a:cubicBezTo>
                  <a:close/>
                </a:path>
              </a:pathLst>
            </a:custGeom>
            <a:solidFill>
              <a:srgbClr val="BC8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auto">
            <a:xfrm>
              <a:off x="21105832" y="6554797"/>
              <a:ext cx="1203326" cy="1092202"/>
            </a:xfrm>
            <a:custGeom>
              <a:avLst/>
              <a:gdLst>
                <a:gd name="T0" fmla="*/ 165 w 221"/>
                <a:gd name="T1" fmla="*/ 198 h 200"/>
                <a:gd name="T2" fmla="*/ 218 w 221"/>
                <a:gd name="T3" fmla="*/ 121 h 200"/>
                <a:gd name="T4" fmla="*/ 79 w 221"/>
                <a:gd name="T5" fmla="*/ 2 h 200"/>
                <a:gd name="T6" fmla="*/ 1 w 221"/>
                <a:gd name="T7" fmla="*/ 114 h 200"/>
                <a:gd name="T8" fmla="*/ 165 w 221"/>
                <a:gd name="T9" fmla="*/ 19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00">
                  <a:moveTo>
                    <a:pt x="165" y="198"/>
                  </a:moveTo>
                  <a:cubicBezTo>
                    <a:pt x="177" y="195"/>
                    <a:pt x="221" y="130"/>
                    <a:pt x="218" y="121"/>
                  </a:cubicBezTo>
                  <a:cubicBezTo>
                    <a:pt x="216" y="112"/>
                    <a:pt x="87" y="3"/>
                    <a:pt x="79" y="2"/>
                  </a:cubicBezTo>
                  <a:cubicBezTo>
                    <a:pt x="71" y="0"/>
                    <a:pt x="0" y="108"/>
                    <a:pt x="1" y="114"/>
                  </a:cubicBezTo>
                  <a:cubicBezTo>
                    <a:pt x="3" y="120"/>
                    <a:pt x="157" y="200"/>
                    <a:pt x="165" y="198"/>
                  </a:cubicBezTo>
                  <a:close/>
                </a:path>
              </a:pathLst>
            </a:custGeom>
            <a:solidFill>
              <a:srgbClr val="BC8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auto">
            <a:xfrm>
              <a:off x="21121707" y="6577022"/>
              <a:ext cx="1171576" cy="1052514"/>
            </a:xfrm>
            <a:custGeom>
              <a:avLst/>
              <a:gdLst>
                <a:gd name="T0" fmla="*/ 163 w 215"/>
                <a:gd name="T1" fmla="*/ 190 h 193"/>
                <a:gd name="T2" fmla="*/ 212 w 215"/>
                <a:gd name="T3" fmla="*/ 119 h 193"/>
                <a:gd name="T4" fmla="*/ 75 w 215"/>
                <a:gd name="T5" fmla="*/ 1 h 193"/>
                <a:gd name="T6" fmla="*/ 1 w 215"/>
                <a:gd name="T7" fmla="*/ 108 h 193"/>
                <a:gd name="T8" fmla="*/ 163 w 215"/>
                <a:gd name="T9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93">
                  <a:moveTo>
                    <a:pt x="163" y="190"/>
                  </a:moveTo>
                  <a:cubicBezTo>
                    <a:pt x="171" y="188"/>
                    <a:pt x="215" y="128"/>
                    <a:pt x="212" y="119"/>
                  </a:cubicBezTo>
                  <a:cubicBezTo>
                    <a:pt x="209" y="111"/>
                    <a:pt x="83" y="3"/>
                    <a:pt x="75" y="1"/>
                  </a:cubicBezTo>
                  <a:cubicBezTo>
                    <a:pt x="67" y="0"/>
                    <a:pt x="0" y="102"/>
                    <a:pt x="1" y="108"/>
                  </a:cubicBezTo>
                  <a:cubicBezTo>
                    <a:pt x="3" y="114"/>
                    <a:pt x="155" y="193"/>
                    <a:pt x="163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auto">
            <a:xfrm>
              <a:off x="21912283" y="6997710"/>
              <a:ext cx="381000" cy="622301"/>
            </a:xfrm>
            <a:custGeom>
              <a:avLst/>
              <a:gdLst>
                <a:gd name="T0" fmla="*/ 67 w 70"/>
                <a:gd name="T1" fmla="*/ 42 h 114"/>
                <a:gd name="T2" fmla="*/ 23 w 70"/>
                <a:gd name="T3" fmla="*/ 0 h 114"/>
                <a:gd name="T4" fmla="*/ 25 w 70"/>
                <a:gd name="T5" fmla="*/ 6 h 114"/>
                <a:gd name="T6" fmla="*/ 19 w 70"/>
                <a:gd name="T7" fmla="*/ 56 h 114"/>
                <a:gd name="T8" fmla="*/ 0 w 70"/>
                <a:gd name="T9" fmla="*/ 107 h 114"/>
                <a:gd name="T10" fmla="*/ 18 w 70"/>
                <a:gd name="T11" fmla="*/ 113 h 114"/>
                <a:gd name="T12" fmla="*/ 67 w 70"/>
                <a:gd name="T13" fmla="*/ 4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4">
                  <a:moveTo>
                    <a:pt x="67" y="42"/>
                  </a:moveTo>
                  <a:cubicBezTo>
                    <a:pt x="66" y="39"/>
                    <a:pt x="47" y="21"/>
                    <a:pt x="23" y="0"/>
                  </a:cubicBezTo>
                  <a:cubicBezTo>
                    <a:pt x="24" y="2"/>
                    <a:pt x="24" y="4"/>
                    <a:pt x="25" y="6"/>
                  </a:cubicBezTo>
                  <a:cubicBezTo>
                    <a:pt x="29" y="25"/>
                    <a:pt x="25" y="39"/>
                    <a:pt x="19" y="56"/>
                  </a:cubicBezTo>
                  <a:cubicBezTo>
                    <a:pt x="12" y="73"/>
                    <a:pt x="7" y="90"/>
                    <a:pt x="0" y="107"/>
                  </a:cubicBezTo>
                  <a:cubicBezTo>
                    <a:pt x="10" y="111"/>
                    <a:pt x="16" y="114"/>
                    <a:pt x="18" y="113"/>
                  </a:cubicBezTo>
                  <a:cubicBezTo>
                    <a:pt x="26" y="111"/>
                    <a:pt x="70" y="51"/>
                    <a:pt x="67" y="4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auto">
            <a:xfrm>
              <a:off x="21291570" y="7035810"/>
              <a:ext cx="636588" cy="496888"/>
            </a:xfrm>
            <a:custGeom>
              <a:avLst/>
              <a:gdLst>
                <a:gd name="T0" fmla="*/ 0 w 117"/>
                <a:gd name="T1" fmla="*/ 42 h 91"/>
                <a:gd name="T2" fmla="*/ 59 w 117"/>
                <a:gd name="T3" fmla="*/ 26 h 91"/>
                <a:gd name="T4" fmla="*/ 62 w 117"/>
                <a:gd name="T5" fmla="*/ 27 h 91"/>
                <a:gd name="T6" fmla="*/ 75 w 117"/>
                <a:gd name="T7" fmla="*/ 39 h 91"/>
                <a:gd name="T8" fmla="*/ 77 w 117"/>
                <a:gd name="T9" fmla="*/ 44 h 91"/>
                <a:gd name="T10" fmla="*/ 80 w 117"/>
                <a:gd name="T11" fmla="*/ 46 h 91"/>
                <a:gd name="T12" fmla="*/ 94 w 117"/>
                <a:gd name="T13" fmla="*/ 59 h 91"/>
                <a:gd name="T14" fmla="*/ 96 w 117"/>
                <a:gd name="T15" fmla="*/ 62 h 91"/>
                <a:gd name="T16" fmla="*/ 96 w 117"/>
                <a:gd name="T17" fmla="*/ 90 h 91"/>
                <a:gd name="T18" fmla="*/ 95 w 117"/>
                <a:gd name="T19" fmla="*/ 91 h 91"/>
                <a:gd name="T20" fmla="*/ 0 w 117"/>
                <a:gd name="T21" fmla="*/ 42 h 91"/>
                <a:gd name="T22" fmla="*/ 0 w 117"/>
                <a:gd name="T23" fmla="*/ 4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91">
                  <a:moveTo>
                    <a:pt x="0" y="42"/>
                  </a:moveTo>
                  <a:cubicBezTo>
                    <a:pt x="13" y="31"/>
                    <a:pt x="46" y="0"/>
                    <a:pt x="59" y="26"/>
                  </a:cubicBezTo>
                  <a:cubicBezTo>
                    <a:pt x="59" y="27"/>
                    <a:pt x="61" y="28"/>
                    <a:pt x="62" y="27"/>
                  </a:cubicBezTo>
                  <a:cubicBezTo>
                    <a:pt x="72" y="19"/>
                    <a:pt x="75" y="33"/>
                    <a:pt x="75" y="39"/>
                  </a:cubicBezTo>
                  <a:cubicBezTo>
                    <a:pt x="75" y="41"/>
                    <a:pt x="76" y="42"/>
                    <a:pt x="77" y="44"/>
                  </a:cubicBezTo>
                  <a:cubicBezTo>
                    <a:pt x="78" y="45"/>
                    <a:pt x="79" y="45"/>
                    <a:pt x="80" y="46"/>
                  </a:cubicBezTo>
                  <a:cubicBezTo>
                    <a:pt x="86" y="48"/>
                    <a:pt x="97" y="38"/>
                    <a:pt x="94" y="59"/>
                  </a:cubicBezTo>
                  <a:cubicBezTo>
                    <a:pt x="94" y="61"/>
                    <a:pt x="94" y="62"/>
                    <a:pt x="96" y="62"/>
                  </a:cubicBezTo>
                  <a:cubicBezTo>
                    <a:pt x="117" y="62"/>
                    <a:pt x="100" y="85"/>
                    <a:pt x="96" y="90"/>
                  </a:cubicBezTo>
                  <a:cubicBezTo>
                    <a:pt x="95" y="90"/>
                    <a:pt x="95" y="91"/>
                    <a:pt x="95" y="91"/>
                  </a:cubicBezTo>
                  <a:cubicBezTo>
                    <a:pt x="66" y="77"/>
                    <a:pt x="26" y="57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auto">
            <a:xfrm>
              <a:off x="21177270" y="6680210"/>
              <a:ext cx="325438" cy="447676"/>
            </a:xfrm>
            <a:custGeom>
              <a:avLst/>
              <a:gdLst>
                <a:gd name="T0" fmla="*/ 56 w 60"/>
                <a:gd name="T1" fmla="*/ 21 h 82"/>
                <a:gd name="T2" fmla="*/ 33 w 60"/>
                <a:gd name="T3" fmla="*/ 58 h 82"/>
                <a:gd name="T4" fmla="*/ 8 w 60"/>
                <a:gd name="T5" fmla="*/ 76 h 82"/>
                <a:gd name="T6" fmla="*/ 0 w 60"/>
                <a:gd name="T7" fmla="*/ 71 h 82"/>
                <a:gd name="T8" fmla="*/ 49 w 60"/>
                <a:gd name="T9" fmla="*/ 0 h 82"/>
                <a:gd name="T10" fmla="*/ 56 w 60"/>
                <a:gd name="T11" fmla="*/ 2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56" y="21"/>
                  </a:moveTo>
                  <a:cubicBezTo>
                    <a:pt x="51" y="35"/>
                    <a:pt x="41" y="46"/>
                    <a:pt x="33" y="58"/>
                  </a:cubicBezTo>
                  <a:cubicBezTo>
                    <a:pt x="28" y="67"/>
                    <a:pt x="21" y="82"/>
                    <a:pt x="8" y="76"/>
                  </a:cubicBezTo>
                  <a:cubicBezTo>
                    <a:pt x="6" y="75"/>
                    <a:pt x="3" y="73"/>
                    <a:pt x="0" y="71"/>
                  </a:cubicBezTo>
                  <a:cubicBezTo>
                    <a:pt x="12" y="51"/>
                    <a:pt x="34" y="19"/>
                    <a:pt x="49" y="0"/>
                  </a:cubicBezTo>
                  <a:cubicBezTo>
                    <a:pt x="55" y="5"/>
                    <a:pt x="60" y="13"/>
                    <a:pt x="56" y="2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auto">
            <a:xfrm>
              <a:off x="21143932" y="6664335"/>
              <a:ext cx="327025" cy="393701"/>
            </a:xfrm>
            <a:custGeom>
              <a:avLst/>
              <a:gdLst>
                <a:gd name="T0" fmla="*/ 22 w 60"/>
                <a:gd name="T1" fmla="*/ 70 h 72"/>
                <a:gd name="T2" fmla="*/ 60 w 60"/>
                <a:gd name="T3" fmla="*/ 17 h 72"/>
                <a:gd name="T4" fmla="*/ 38 w 60"/>
                <a:gd name="T5" fmla="*/ 2 h 72"/>
                <a:gd name="T6" fmla="*/ 1 w 60"/>
                <a:gd name="T7" fmla="*/ 56 h 72"/>
                <a:gd name="T8" fmla="*/ 22 w 60"/>
                <a:gd name="T9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2">
                  <a:moveTo>
                    <a:pt x="22" y="70"/>
                  </a:moveTo>
                  <a:cubicBezTo>
                    <a:pt x="27" y="68"/>
                    <a:pt x="60" y="21"/>
                    <a:pt x="60" y="17"/>
                  </a:cubicBezTo>
                  <a:cubicBezTo>
                    <a:pt x="59" y="12"/>
                    <a:pt x="43" y="0"/>
                    <a:pt x="38" y="2"/>
                  </a:cubicBezTo>
                  <a:cubicBezTo>
                    <a:pt x="33" y="3"/>
                    <a:pt x="0" y="51"/>
                    <a:pt x="1" y="56"/>
                  </a:cubicBezTo>
                  <a:cubicBezTo>
                    <a:pt x="1" y="60"/>
                    <a:pt x="18" y="72"/>
                    <a:pt x="22" y="70"/>
                  </a:cubicBezTo>
                  <a:close/>
                </a:path>
              </a:pathLst>
            </a:custGeom>
            <a:solidFill>
              <a:srgbClr val="35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auto">
            <a:xfrm>
              <a:off x="21531283" y="7373948"/>
              <a:ext cx="304800" cy="322263"/>
            </a:xfrm>
            <a:custGeom>
              <a:avLst/>
              <a:gdLst>
                <a:gd name="T0" fmla="*/ 36 w 56"/>
                <a:gd name="T1" fmla="*/ 34 h 59"/>
                <a:gd name="T2" fmla="*/ 53 w 56"/>
                <a:gd name="T3" fmla="*/ 14 h 59"/>
                <a:gd name="T4" fmla="*/ 47 w 56"/>
                <a:gd name="T5" fmla="*/ 3 h 59"/>
                <a:gd name="T6" fmla="*/ 21 w 56"/>
                <a:gd name="T7" fmla="*/ 21 h 59"/>
                <a:gd name="T8" fmla="*/ 8 w 56"/>
                <a:gd name="T9" fmla="*/ 52 h 59"/>
                <a:gd name="T10" fmla="*/ 36 w 56"/>
                <a:gd name="T11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9">
                  <a:moveTo>
                    <a:pt x="36" y="34"/>
                  </a:moveTo>
                  <a:cubicBezTo>
                    <a:pt x="41" y="28"/>
                    <a:pt x="51" y="19"/>
                    <a:pt x="53" y="14"/>
                  </a:cubicBezTo>
                  <a:cubicBezTo>
                    <a:pt x="56" y="8"/>
                    <a:pt x="50" y="4"/>
                    <a:pt x="47" y="3"/>
                  </a:cubicBezTo>
                  <a:cubicBezTo>
                    <a:pt x="43" y="0"/>
                    <a:pt x="32" y="8"/>
                    <a:pt x="21" y="21"/>
                  </a:cubicBezTo>
                  <a:cubicBezTo>
                    <a:pt x="10" y="35"/>
                    <a:pt x="0" y="47"/>
                    <a:pt x="8" y="52"/>
                  </a:cubicBezTo>
                  <a:cubicBezTo>
                    <a:pt x="20" y="59"/>
                    <a:pt x="25" y="47"/>
                    <a:pt x="36" y="3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auto">
            <a:xfrm>
              <a:off x="21551920" y="7373948"/>
              <a:ext cx="284163" cy="261938"/>
            </a:xfrm>
            <a:custGeom>
              <a:avLst/>
              <a:gdLst>
                <a:gd name="T0" fmla="*/ 36 w 52"/>
                <a:gd name="T1" fmla="*/ 10 h 48"/>
                <a:gd name="T2" fmla="*/ 17 w 52"/>
                <a:gd name="T3" fmla="*/ 38 h 48"/>
                <a:gd name="T4" fmla="*/ 1 w 52"/>
                <a:gd name="T5" fmla="*/ 48 h 48"/>
                <a:gd name="T6" fmla="*/ 17 w 52"/>
                <a:gd name="T7" fmla="*/ 21 h 48"/>
                <a:gd name="T8" fmla="*/ 43 w 52"/>
                <a:gd name="T9" fmla="*/ 3 h 48"/>
                <a:gd name="T10" fmla="*/ 49 w 52"/>
                <a:gd name="T11" fmla="*/ 14 h 48"/>
                <a:gd name="T12" fmla="*/ 49 w 52"/>
                <a:gd name="T13" fmla="*/ 14 h 48"/>
                <a:gd name="T14" fmla="*/ 36 w 52"/>
                <a:gd name="T15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48">
                  <a:moveTo>
                    <a:pt x="36" y="10"/>
                  </a:moveTo>
                  <a:cubicBezTo>
                    <a:pt x="29" y="19"/>
                    <a:pt x="26" y="30"/>
                    <a:pt x="17" y="38"/>
                  </a:cubicBezTo>
                  <a:cubicBezTo>
                    <a:pt x="12" y="42"/>
                    <a:pt x="6" y="45"/>
                    <a:pt x="1" y="48"/>
                  </a:cubicBezTo>
                  <a:cubicBezTo>
                    <a:pt x="0" y="42"/>
                    <a:pt x="8" y="32"/>
                    <a:pt x="17" y="21"/>
                  </a:cubicBezTo>
                  <a:cubicBezTo>
                    <a:pt x="28" y="8"/>
                    <a:pt x="39" y="0"/>
                    <a:pt x="43" y="3"/>
                  </a:cubicBezTo>
                  <a:cubicBezTo>
                    <a:pt x="46" y="4"/>
                    <a:pt x="52" y="8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6" y="9"/>
                    <a:pt x="41" y="4"/>
                    <a:pt x="36" y="1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auto">
            <a:xfrm>
              <a:off x="21459845" y="7280286"/>
              <a:ext cx="315913" cy="382588"/>
            </a:xfrm>
            <a:custGeom>
              <a:avLst/>
              <a:gdLst>
                <a:gd name="T0" fmla="*/ 38 w 58"/>
                <a:gd name="T1" fmla="*/ 42 h 70"/>
                <a:gd name="T2" fmla="*/ 55 w 58"/>
                <a:gd name="T3" fmla="*/ 16 h 70"/>
                <a:gd name="T4" fmla="*/ 48 w 58"/>
                <a:gd name="T5" fmla="*/ 3 h 70"/>
                <a:gd name="T6" fmla="*/ 17 w 58"/>
                <a:gd name="T7" fmla="*/ 25 h 70"/>
                <a:gd name="T8" fmla="*/ 5 w 58"/>
                <a:gd name="T9" fmla="*/ 61 h 70"/>
                <a:gd name="T10" fmla="*/ 38 w 58"/>
                <a:gd name="T11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0">
                  <a:moveTo>
                    <a:pt x="38" y="42"/>
                  </a:moveTo>
                  <a:cubicBezTo>
                    <a:pt x="44" y="35"/>
                    <a:pt x="52" y="22"/>
                    <a:pt x="55" y="16"/>
                  </a:cubicBezTo>
                  <a:cubicBezTo>
                    <a:pt x="58" y="9"/>
                    <a:pt x="51" y="5"/>
                    <a:pt x="48" y="3"/>
                  </a:cubicBezTo>
                  <a:cubicBezTo>
                    <a:pt x="42" y="0"/>
                    <a:pt x="30" y="10"/>
                    <a:pt x="17" y="25"/>
                  </a:cubicBezTo>
                  <a:cubicBezTo>
                    <a:pt x="4" y="41"/>
                    <a:pt x="0" y="51"/>
                    <a:pt x="5" y="61"/>
                  </a:cubicBezTo>
                  <a:cubicBezTo>
                    <a:pt x="10" y="70"/>
                    <a:pt x="24" y="58"/>
                    <a:pt x="38" y="4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auto">
            <a:xfrm>
              <a:off x="21470958" y="7280286"/>
              <a:ext cx="304800" cy="295275"/>
            </a:xfrm>
            <a:custGeom>
              <a:avLst/>
              <a:gdLst>
                <a:gd name="T0" fmla="*/ 51 w 56"/>
                <a:gd name="T1" fmla="*/ 16 h 54"/>
                <a:gd name="T2" fmla="*/ 39 w 56"/>
                <a:gd name="T3" fmla="*/ 10 h 54"/>
                <a:gd name="T4" fmla="*/ 21 w 56"/>
                <a:gd name="T5" fmla="*/ 28 h 54"/>
                <a:gd name="T6" fmla="*/ 12 w 56"/>
                <a:gd name="T7" fmla="*/ 43 h 54"/>
                <a:gd name="T8" fmla="*/ 1 w 56"/>
                <a:gd name="T9" fmla="*/ 54 h 54"/>
                <a:gd name="T10" fmla="*/ 15 w 56"/>
                <a:gd name="T11" fmla="*/ 25 h 54"/>
                <a:gd name="T12" fmla="*/ 46 w 56"/>
                <a:gd name="T13" fmla="*/ 3 h 54"/>
                <a:gd name="T14" fmla="*/ 53 w 56"/>
                <a:gd name="T15" fmla="*/ 16 h 54"/>
                <a:gd name="T16" fmla="*/ 51 w 56"/>
                <a:gd name="T17" fmla="*/ 19 h 54"/>
                <a:gd name="T18" fmla="*/ 51 w 56"/>
                <a:gd name="T1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4">
                  <a:moveTo>
                    <a:pt x="51" y="16"/>
                  </a:moveTo>
                  <a:cubicBezTo>
                    <a:pt x="50" y="10"/>
                    <a:pt x="44" y="9"/>
                    <a:pt x="39" y="10"/>
                  </a:cubicBezTo>
                  <a:cubicBezTo>
                    <a:pt x="32" y="12"/>
                    <a:pt x="25" y="22"/>
                    <a:pt x="21" y="28"/>
                  </a:cubicBezTo>
                  <a:cubicBezTo>
                    <a:pt x="18" y="33"/>
                    <a:pt x="15" y="38"/>
                    <a:pt x="12" y="43"/>
                  </a:cubicBezTo>
                  <a:cubicBezTo>
                    <a:pt x="9" y="48"/>
                    <a:pt x="6" y="51"/>
                    <a:pt x="1" y="54"/>
                  </a:cubicBezTo>
                  <a:cubicBezTo>
                    <a:pt x="0" y="46"/>
                    <a:pt x="5" y="37"/>
                    <a:pt x="15" y="25"/>
                  </a:cubicBezTo>
                  <a:cubicBezTo>
                    <a:pt x="28" y="10"/>
                    <a:pt x="40" y="0"/>
                    <a:pt x="46" y="3"/>
                  </a:cubicBezTo>
                  <a:cubicBezTo>
                    <a:pt x="49" y="5"/>
                    <a:pt x="56" y="9"/>
                    <a:pt x="53" y="16"/>
                  </a:cubicBezTo>
                  <a:cubicBezTo>
                    <a:pt x="52" y="17"/>
                    <a:pt x="52" y="18"/>
                    <a:pt x="51" y="19"/>
                  </a:cubicBezTo>
                  <a:cubicBezTo>
                    <a:pt x="51" y="18"/>
                    <a:pt x="51" y="17"/>
                    <a:pt x="51" y="1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6"/>
            <p:cNvSpPr>
              <a:spLocks/>
            </p:cNvSpPr>
            <p:nvPr/>
          </p:nvSpPr>
          <p:spPr bwMode="auto">
            <a:xfrm>
              <a:off x="21340782" y="7199323"/>
              <a:ext cx="358775" cy="382588"/>
            </a:xfrm>
            <a:custGeom>
              <a:avLst/>
              <a:gdLst>
                <a:gd name="T0" fmla="*/ 43 w 66"/>
                <a:gd name="T1" fmla="*/ 41 h 70"/>
                <a:gd name="T2" fmla="*/ 63 w 66"/>
                <a:gd name="T3" fmla="*/ 17 h 70"/>
                <a:gd name="T4" fmla="*/ 56 w 66"/>
                <a:gd name="T5" fmla="*/ 4 h 70"/>
                <a:gd name="T6" fmla="*/ 25 w 66"/>
                <a:gd name="T7" fmla="*/ 26 h 70"/>
                <a:gd name="T8" fmla="*/ 10 w 66"/>
                <a:gd name="T9" fmla="*/ 62 h 70"/>
                <a:gd name="T10" fmla="*/ 43 w 66"/>
                <a:gd name="T11" fmla="*/ 4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70">
                  <a:moveTo>
                    <a:pt x="43" y="41"/>
                  </a:moveTo>
                  <a:cubicBezTo>
                    <a:pt x="49" y="34"/>
                    <a:pt x="60" y="23"/>
                    <a:pt x="63" y="17"/>
                  </a:cubicBezTo>
                  <a:cubicBezTo>
                    <a:pt x="66" y="9"/>
                    <a:pt x="59" y="5"/>
                    <a:pt x="56" y="4"/>
                  </a:cubicBezTo>
                  <a:cubicBezTo>
                    <a:pt x="51" y="0"/>
                    <a:pt x="39" y="10"/>
                    <a:pt x="25" y="26"/>
                  </a:cubicBezTo>
                  <a:cubicBezTo>
                    <a:pt x="12" y="41"/>
                    <a:pt x="0" y="56"/>
                    <a:pt x="10" y="62"/>
                  </a:cubicBezTo>
                  <a:cubicBezTo>
                    <a:pt x="23" y="70"/>
                    <a:pt x="29" y="57"/>
                    <a:pt x="43" y="41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auto">
            <a:xfrm>
              <a:off x="21378882" y="7199323"/>
              <a:ext cx="320675" cy="284163"/>
            </a:xfrm>
            <a:custGeom>
              <a:avLst/>
              <a:gdLst>
                <a:gd name="T0" fmla="*/ 50 w 59"/>
                <a:gd name="T1" fmla="*/ 12 h 52"/>
                <a:gd name="T2" fmla="*/ 32 w 59"/>
                <a:gd name="T3" fmla="*/ 20 h 52"/>
                <a:gd name="T4" fmla="*/ 0 w 59"/>
                <a:gd name="T5" fmla="*/ 52 h 52"/>
                <a:gd name="T6" fmla="*/ 18 w 59"/>
                <a:gd name="T7" fmla="*/ 26 h 52"/>
                <a:gd name="T8" fmla="*/ 49 w 59"/>
                <a:gd name="T9" fmla="*/ 4 h 52"/>
                <a:gd name="T10" fmla="*/ 56 w 59"/>
                <a:gd name="T11" fmla="*/ 17 h 52"/>
                <a:gd name="T12" fmla="*/ 54 w 59"/>
                <a:gd name="T13" fmla="*/ 20 h 52"/>
                <a:gd name="T14" fmla="*/ 50 w 59"/>
                <a:gd name="T15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2">
                  <a:moveTo>
                    <a:pt x="50" y="12"/>
                  </a:moveTo>
                  <a:cubicBezTo>
                    <a:pt x="43" y="10"/>
                    <a:pt x="36" y="15"/>
                    <a:pt x="32" y="20"/>
                  </a:cubicBezTo>
                  <a:cubicBezTo>
                    <a:pt x="21" y="33"/>
                    <a:pt x="15" y="45"/>
                    <a:pt x="0" y="52"/>
                  </a:cubicBezTo>
                  <a:cubicBezTo>
                    <a:pt x="2" y="45"/>
                    <a:pt x="10" y="36"/>
                    <a:pt x="18" y="26"/>
                  </a:cubicBezTo>
                  <a:cubicBezTo>
                    <a:pt x="32" y="10"/>
                    <a:pt x="44" y="0"/>
                    <a:pt x="49" y="4"/>
                  </a:cubicBezTo>
                  <a:cubicBezTo>
                    <a:pt x="52" y="5"/>
                    <a:pt x="59" y="9"/>
                    <a:pt x="56" y="17"/>
                  </a:cubicBezTo>
                  <a:cubicBezTo>
                    <a:pt x="56" y="18"/>
                    <a:pt x="55" y="19"/>
                    <a:pt x="54" y="20"/>
                  </a:cubicBezTo>
                  <a:cubicBezTo>
                    <a:pt x="55" y="16"/>
                    <a:pt x="54" y="14"/>
                    <a:pt x="50" y="1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auto">
            <a:xfrm>
              <a:off x="21258232" y="7138998"/>
              <a:ext cx="342900" cy="360363"/>
            </a:xfrm>
            <a:custGeom>
              <a:avLst/>
              <a:gdLst>
                <a:gd name="T0" fmla="*/ 42 w 63"/>
                <a:gd name="T1" fmla="*/ 39 h 66"/>
                <a:gd name="T2" fmla="*/ 60 w 63"/>
                <a:gd name="T3" fmla="*/ 17 h 66"/>
                <a:gd name="T4" fmla="*/ 52 w 63"/>
                <a:gd name="T5" fmla="*/ 4 h 66"/>
                <a:gd name="T6" fmla="*/ 23 w 63"/>
                <a:gd name="T7" fmla="*/ 22 h 66"/>
                <a:gd name="T8" fmla="*/ 11 w 63"/>
                <a:gd name="T9" fmla="*/ 56 h 66"/>
                <a:gd name="T10" fmla="*/ 42 w 63"/>
                <a:gd name="T11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6">
                  <a:moveTo>
                    <a:pt x="42" y="39"/>
                  </a:moveTo>
                  <a:cubicBezTo>
                    <a:pt x="48" y="33"/>
                    <a:pt x="58" y="23"/>
                    <a:pt x="60" y="17"/>
                  </a:cubicBezTo>
                  <a:cubicBezTo>
                    <a:pt x="63" y="11"/>
                    <a:pt x="55" y="6"/>
                    <a:pt x="52" y="4"/>
                  </a:cubicBezTo>
                  <a:cubicBezTo>
                    <a:pt x="46" y="0"/>
                    <a:pt x="35" y="9"/>
                    <a:pt x="23" y="22"/>
                  </a:cubicBezTo>
                  <a:cubicBezTo>
                    <a:pt x="11" y="36"/>
                    <a:pt x="0" y="49"/>
                    <a:pt x="11" y="56"/>
                  </a:cubicBezTo>
                  <a:cubicBezTo>
                    <a:pt x="26" y="66"/>
                    <a:pt x="30" y="53"/>
                    <a:pt x="42" y="3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auto">
            <a:xfrm>
              <a:off x="21274107" y="7138998"/>
              <a:ext cx="327025" cy="288925"/>
            </a:xfrm>
            <a:custGeom>
              <a:avLst/>
              <a:gdLst>
                <a:gd name="T0" fmla="*/ 50 w 60"/>
                <a:gd name="T1" fmla="*/ 11 h 53"/>
                <a:gd name="T2" fmla="*/ 29 w 60"/>
                <a:gd name="T3" fmla="*/ 18 h 53"/>
                <a:gd name="T4" fmla="*/ 5 w 60"/>
                <a:gd name="T5" fmla="*/ 52 h 53"/>
                <a:gd name="T6" fmla="*/ 5 w 60"/>
                <a:gd name="T7" fmla="*/ 53 h 53"/>
                <a:gd name="T8" fmla="*/ 20 w 60"/>
                <a:gd name="T9" fmla="*/ 22 h 53"/>
                <a:gd name="T10" fmla="*/ 49 w 60"/>
                <a:gd name="T11" fmla="*/ 4 h 53"/>
                <a:gd name="T12" fmla="*/ 57 w 60"/>
                <a:gd name="T13" fmla="*/ 17 h 53"/>
                <a:gd name="T14" fmla="*/ 51 w 60"/>
                <a:gd name="T15" fmla="*/ 26 h 53"/>
                <a:gd name="T16" fmla="*/ 50 w 60"/>
                <a:gd name="T1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3">
                  <a:moveTo>
                    <a:pt x="50" y="11"/>
                  </a:moveTo>
                  <a:cubicBezTo>
                    <a:pt x="43" y="3"/>
                    <a:pt x="34" y="13"/>
                    <a:pt x="29" y="18"/>
                  </a:cubicBezTo>
                  <a:cubicBezTo>
                    <a:pt x="20" y="27"/>
                    <a:pt x="6" y="38"/>
                    <a:pt x="5" y="52"/>
                  </a:cubicBezTo>
                  <a:cubicBezTo>
                    <a:pt x="5" y="52"/>
                    <a:pt x="5" y="53"/>
                    <a:pt x="5" y="53"/>
                  </a:cubicBezTo>
                  <a:cubicBezTo>
                    <a:pt x="0" y="46"/>
                    <a:pt x="9" y="35"/>
                    <a:pt x="20" y="22"/>
                  </a:cubicBezTo>
                  <a:cubicBezTo>
                    <a:pt x="32" y="9"/>
                    <a:pt x="43" y="0"/>
                    <a:pt x="49" y="4"/>
                  </a:cubicBezTo>
                  <a:cubicBezTo>
                    <a:pt x="52" y="6"/>
                    <a:pt x="60" y="11"/>
                    <a:pt x="57" y="17"/>
                  </a:cubicBezTo>
                  <a:cubicBezTo>
                    <a:pt x="56" y="20"/>
                    <a:pt x="54" y="23"/>
                    <a:pt x="51" y="26"/>
                  </a:cubicBezTo>
                  <a:cubicBezTo>
                    <a:pt x="53" y="21"/>
                    <a:pt x="54" y="15"/>
                    <a:pt x="50" y="1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auto">
            <a:xfrm>
              <a:off x="22183746" y="7537461"/>
              <a:ext cx="506413" cy="2247903"/>
            </a:xfrm>
            <a:custGeom>
              <a:avLst/>
              <a:gdLst>
                <a:gd name="T0" fmla="*/ 27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79 w 93"/>
                <a:gd name="T9" fmla="*/ 412 h 412"/>
                <a:gd name="T10" fmla="*/ 89 w 93"/>
                <a:gd name="T11" fmla="*/ 399 h 412"/>
                <a:gd name="T12" fmla="*/ 85 w 93"/>
                <a:gd name="T13" fmla="*/ 239 h 412"/>
                <a:gd name="T14" fmla="*/ 71 w 93"/>
                <a:gd name="T15" fmla="*/ 188 h 412"/>
                <a:gd name="T16" fmla="*/ 84 w 93"/>
                <a:gd name="T17" fmla="*/ 42 h 412"/>
                <a:gd name="T18" fmla="*/ 27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9"/>
                  </a:cubicBezTo>
                  <a:cubicBezTo>
                    <a:pt x="77" y="209"/>
                    <a:pt x="69" y="213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auto">
            <a:xfrm>
              <a:off x="22521883" y="7658111"/>
              <a:ext cx="119063" cy="844551"/>
            </a:xfrm>
            <a:custGeom>
              <a:avLst/>
              <a:gdLst>
                <a:gd name="T0" fmla="*/ 9 w 22"/>
                <a:gd name="T1" fmla="*/ 78 h 155"/>
                <a:gd name="T2" fmla="*/ 10 w 22"/>
                <a:gd name="T3" fmla="*/ 155 h 155"/>
                <a:gd name="T4" fmla="*/ 22 w 22"/>
                <a:gd name="T5" fmla="*/ 25 h 155"/>
                <a:gd name="T6" fmla="*/ 0 w 22"/>
                <a:gd name="T7" fmla="*/ 0 h 155"/>
                <a:gd name="T8" fmla="*/ 9 w 22"/>
                <a:gd name="T9" fmla="*/ 7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9" y="78"/>
                  </a:moveTo>
                  <a:cubicBezTo>
                    <a:pt x="9" y="104"/>
                    <a:pt x="9" y="131"/>
                    <a:pt x="10" y="155"/>
                  </a:cubicBezTo>
                  <a:cubicBezTo>
                    <a:pt x="14" y="113"/>
                    <a:pt x="22" y="25"/>
                    <a:pt x="22" y="25"/>
                  </a:cubicBezTo>
                  <a:cubicBezTo>
                    <a:pt x="22" y="25"/>
                    <a:pt x="15" y="9"/>
                    <a:pt x="0" y="0"/>
                  </a:cubicBezTo>
                  <a:cubicBezTo>
                    <a:pt x="3" y="26"/>
                    <a:pt x="9" y="51"/>
                    <a:pt x="9" y="7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auto">
            <a:xfrm>
              <a:off x="22537758" y="8661413"/>
              <a:ext cx="141288" cy="693739"/>
            </a:xfrm>
            <a:custGeom>
              <a:avLst/>
              <a:gdLst>
                <a:gd name="T0" fmla="*/ 4 w 26"/>
                <a:gd name="T1" fmla="*/ 16 h 127"/>
                <a:gd name="T2" fmla="*/ 25 w 26"/>
                <a:gd name="T3" fmla="*/ 127 h 127"/>
                <a:gd name="T4" fmla="*/ 20 w 26"/>
                <a:gd name="T5" fmla="*/ 33 h 127"/>
                <a:gd name="T6" fmla="*/ 7 w 26"/>
                <a:gd name="T7" fmla="*/ 0 h 127"/>
                <a:gd name="T8" fmla="*/ 1 w 26"/>
                <a:gd name="T9" fmla="*/ 6 h 127"/>
                <a:gd name="T10" fmla="*/ 0 w 26"/>
                <a:gd name="T11" fmla="*/ 9 h 127"/>
                <a:gd name="T12" fmla="*/ 4 w 26"/>
                <a:gd name="T13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7">
                  <a:moveTo>
                    <a:pt x="4" y="16"/>
                  </a:moveTo>
                  <a:cubicBezTo>
                    <a:pt x="14" y="53"/>
                    <a:pt x="22" y="89"/>
                    <a:pt x="25" y="127"/>
                  </a:cubicBezTo>
                  <a:cubicBezTo>
                    <a:pt x="26" y="90"/>
                    <a:pt x="24" y="48"/>
                    <a:pt x="20" y="33"/>
                  </a:cubicBezTo>
                  <a:cubicBezTo>
                    <a:pt x="15" y="13"/>
                    <a:pt x="10" y="8"/>
                    <a:pt x="7" y="0"/>
                  </a:cubicBezTo>
                  <a:cubicBezTo>
                    <a:pt x="6" y="3"/>
                    <a:pt x="4" y="5"/>
                    <a:pt x="1" y="6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2" y="11"/>
                    <a:pt x="3" y="13"/>
                    <a:pt x="4" y="1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auto">
            <a:xfrm>
              <a:off x="22183746" y="7597786"/>
              <a:ext cx="163513" cy="2176466"/>
            </a:xfrm>
            <a:custGeom>
              <a:avLst/>
              <a:gdLst>
                <a:gd name="T0" fmla="*/ 29 w 30"/>
                <a:gd name="T1" fmla="*/ 294 h 399"/>
                <a:gd name="T2" fmla="*/ 24 w 30"/>
                <a:gd name="T3" fmla="*/ 191 h 399"/>
                <a:gd name="T4" fmla="*/ 26 w 30"/>
                <a:gd name="T5" fmla="*/ 179 h 399"/>
                <a:gd name="T6" fmla="*/ 19 w 30"/>
                <a:gd name="T7" fmla="*/ 95 h 399"/>
                <a:gd name="T8" fmla="*/ 16 w 30"/>
                <a:gd name="T9" fmla="*/ 19 h 399"/>
                <a:gd name="T10" fmla="*/ 2 w 30"/>
                <a:gd name="T11" fmla="*/ 24 h 399"/>
                <a:gd name="T12" fmla="*/ 17 w 30"/>
                <a:gd name="T13" fmla="*/ 398 h 399"/>
                <a:gd name="T14" fmla="*/ 28 w 30"/>
                <a:gd name="T15" fmla="*/ 399 h 399"/>
                <a:gd name="T16" fmla="*/ 29 w 30"/>
                <a:gd name="T17" fmla="*/ 29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99">
                  <a:moveTo>
                    <a:pt x="29" y="294"/>
                  </a:moveTo>
                  <a:cubicBezTo>
                    <a:pt x="28" y="260"/>
                    <a:pt x="30" y="225"/>
                    <a:pt x="24" y="191"/>
                  </a:cubicBezTo>
                  <a:cubicBezTo>
                    <a:pt x="24" y="186"/>
                    <a:pt x="24" y="182"/>
                    <a:pt x="26" y="179"/>
                  </a:cubicBezTo>
                  <a:cubicBezTo>
                    <a:pt x="23" y="151"/>
                    <a:pt x="22" y="123"/>
                    <a:pt x="19" y="95"/>
                  </a:cubicBezTo>
                  <a:cubicBezTo>
                    <a:pt x="17" y="65"/>
                    <a:pt x="15" y="50"/>
                    <a:pt x="16" y="19"/>
                  </a:cubicBezTo>
                  <a:cubicBezTo>
                    <a:pt x="10" y="9"/>
                    <a:pt x="0" y="0"/>
                    <a:pt x="2" y="24"/>
                  </a:cubicBezTo>
                  <a:cubicBezTo>
                    <a:pt x="4" y="49"/>
                    <a:pt x="17" y="398"/>
                    <a:pt x="17" y="398"/>
                  </a:cubicBezTo>
                  <a:cubicBezTo>
                    <a:pt x="28" y="399"/>
                    <a:pt x="28" y="399"/>
                    <a:pt x="28" y="399"/>
                  </a:cubicBezTo>
                  <a:cubicBezTo>
                    <a:pt x="29" y="371"/>
                    <a:pt x="29" y="322"/>
                    <a:pt x="29" y="29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auto">
            <a:xfrm>
              <a:off x="22140883" y="7270761"/>
              <a:ext cx="1062038" cy="523876"/>
            </a:xfrm>
            <a:custGeom>
              <a:avLst/>
              <a:gdLst>
                <a:gd name="T0" fmla="*/ 18 w 195"/>
                <a:gd name="T1" fmla="*/ 7 h 96"/>
                <a:gd name="T2" fmla="*/ 0 w 195"/>
                <a:gd name="T3" fmla="*/ 66 h 96"/>
                <a:gd name="T4" fmla="*/ 106 w 195"/>
                <a:gd name="T5" fmla="*/ 92 h 96"/>
                <a:gd name="T6" fmla="*/ 188 w 195"/>
                <a:gd name="T7" fmla="*/ 71 h 96"/>
                <a:gd name="T8" fmla="*/ 195 w 195"/>
                <a:gd name="T9" fmla="*/ 63 h 96"/>
                <a:gd name="T10" fmla="*/ 164 w 195"/>
                <a:gd name="T11" fmla="*/ 0 h 96"/>
                <a:gd name="T12" fmla="*/ 18 w 195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6">
                  <a:moveTo>
                    <a:pt x="18" y="7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6" y="96"/>
                    <a:pt x="106" y="92"/>
                  </a:cubicBezTo>
                  <a:cubicBezTo>
                    <a:pt x="177" y="88"/>
                    <a:pt x="188" y="71"/>
                    <a:pt x="188" y="71"/>
                  </a:cubicBezTo>
                  <a:cubicBezTo>
                    <a:pt x="195" y="63"/>
                    <a:pt x="195" y="63"/>
                    <a:pt x="195" y="63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2" y="33"/>
                    <a:pt x="18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auto">
            <a:xfrm>
              <a:off x="22609196" y="7613661"/>
              <a:ext cx="560388" cy="2171703"/>
            </a:xfrm>
            <a:custGeom>
              <a:avLst/>
              <a:gdLst>
                <a:gd name="T0" fmla="*/ 103 w 103"/>
                <a:gd name="T1" fmla="*/ 0 h 398"/>
                <a:gd name="T2" fmla="*/ 83 w 103"/>
                <a:gd name="T3" fmla="*/ 170 h 398"/>
                <a:gd name="T4" fmla="*/ 94 w 103"/>
                <a:gd name="T5" fmla="*/ 222 h 398"/>
                <a:gd name="T6" fmla="*/ 99 w 103"/>
                <a:gd name="T7" fmla="*/ 398 h 398"/>
                <a:gd name="T8" fmla="*/ 45 w 103"/>
                <a:gd name="T9" fmla="*/ 395 h 398"/>
                <a:gd name="T10" fmla="*/ 0 w 103"/>
                <a:gd name="T11" fmla="*/ 13 h 398"/>
                <a:gd name="T12" fmla="*/ 103 w 103"/>
                <a:gd name="T1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398">
                  <a:moveTo>
                    <a:pt x="103" y="0"/>
                  </a:moveTo>
                  <a:cubicBezTo>
                    <a:pt x="103" y="0"/>
                    <a:pt x="87" y="144"/>
                    <a:pt x="83" y="170"/>
                  </a:cubicBezTo>
                  <a:cubicBezTo>
                    <a:pt x="78" y="196"/>
                    <a:pt x="85" y="191"/>
                    <a:pt x="94" y="222"/>
                  </a:cubicBezTo>
                  <a:cubicBezTo>
                    <a:pt x="103" y="254"/>
                    <a:pt x="99" y="398"/>
                    <a:pt x="99" y="398"/>
                  </a:cubicBezTo>
                  <a:cubicBezTo>
                    <a:pt x="45" y="395"/>
                    <a:pt x="45" y="395"/>
                    <a:pt x="45" y="395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auto">
            <a:xfrm>
              <a:off x="22647296" y="7696211"/>
              <a:ext cx="309563" cy="2078041"/>
            </a:xfrm>
            <a:custGeom>
              <a:avLst/>
              <a:gdLst>
                <a:gd name="T0" fmla="*/ 34 w 57"/>
                <a:gd name="T1" fmla="*/ 193 h 381"/>
                <a:gd name="T2" fmla="*/ 26 w 57"/>
                <a:gd name="T3" fmla="*/ 51 h 381"/>
                <a:gd name="T4" fmla="*/ 38 w 57"/>
                <a:gd name="T5" fmla="*/ 0 h 381"/>
                <a:gd name="T6" fmla="*/ 20 w 57"/>
                <a:gd name="T7" fmla="*/ 16 h 381"/>
                <a:gd name="T8" fmla="*/ 3 w 57"/>
                <a:gd name="T9" fmla="*/ 33 h 381"/>
                <a:gd name="T10" fmla="*/ 0 w 57"/>
                <a:gd name="T11" fmla="*/ 46 h 381"/>
                <a:gd name="T12" fmla="*/ 34 w 57"/>
                <a:gd name="T13" fmla="*/ 370 h 381"/>
                <a:gd name="T14" fmla="*/ 57 w 57"/>
                <a:gd name="T15" fmla="*/ 381 h 381"/>
                <a:gd name="T16" fmla="*/ 34 w 57"/>
                <a:gd name="T17" fmla="*/ 19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81">
                  <a:moveTo>
                    <a:pt x="34" y="193"/>
                  </a:moveTo>
                  <a:cubicBezTo>
                    <a:pt x="33" y="153"/>
                    <a:pt x="26" y="90"/>
                    <a:pt x="26" y="51"/>
                  </a:cubicBezTo>
                  <a:cubicBezTo>
                    <a:pt x="26" y="29"/>
                    <a:pt x="35" y="22"/>
                    <a:pt x="38" y="0"/>
                  </a:cubicBezTo>
                  <a:cubicBezTo>
                    <a:pt x="38" y="1"/>
                    <a:pt x="25" y="11"/>
                    <a:pt x="20" y="16"/>
                  </a:cubicBezTo>
                  <a:cubicBezTo>
                    <a:pt x="14" y="22"/>
                    <a:pt x="8" y="27"/>
                    <a:pt x="3" y="33"/>
                  </a:cubicBezTo>
                  <a:cubicBezTo>
                    <a:pt x="1" y="35"/>
                    <a:pt x="2" y="45"/>
                    <a:pt x="0" y="46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6" y="322"/>
                    <a:pt x="35" y="252"/>
                    <a:pt x="34" y="19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auto">
            <a:xfrm>
              <a:off x="22140883" y="7270761"/>
              <a:ext cx="1062038" cy="430213"/>
            </a:xfrm>
            <a:custGeom>
              <a:avLst/>
              <a:gdLst>
                <a:gd name="T0" fmla="*/ 164 w 195"/>
                <a:gd name="T1" fmla="*/ 0 h 79"/>
                <a:gd name="T2" fmla="*/ 18 w 195"/>
                <a:gd name="T3" fmla="*/ 7 h 79"/>
                <a:gd name="T4" fmla="*/ 0 w 195"/>
                <a:gd name="T5" fmla="*/ 66 h 79"/>
                <a:gd name="T6" fmla="*/ 24 w 195"/>
                <a:gd name="T7" fmla="*/ 79 h 79"/>
                <a:gd name="T8" fmla="*/ 30 w 195"/>
                <a:gd name="T9" fmla="*/ 52 h 79"/>
                <a:gd name="T10" fmla="*/ 37 w 195"/>
                <a:gd name="T11" fmla="*/ 42 h 79"/>
                <a:gd name="T12" fmla="*/ 51 w 195"/>
                <a:gd name="T13" fmla="*/ 38 h 79"/>
                <a:gd name="T14" fmla="*/ 156 w 195"/>
                <a:gd name="T15" fmla="*/ 45 h 79"/>
                <a:gd name="T16" fmla="*/ 178 w 195"/>
                <a:gd name="T17" fmla="*/ 79 h 79"/>
                <a:gd name="T18" fmla="*/ 188 w 195"/>
                <a:gd name="T19" fmla="*/ 71 h 79"/>
                <a:gd name="T20" fmla="*/ 195 w 195"/>
                <a:gd name="T21" fmla="*/ 63 h 79"/>
                <a:gd name="T22" fmla="*/ 164 w 195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79">
                  <a:moveTo>
                    <a:pt x="164" y="0"/>
                  </a:moveTo>
                  <a:cubicBezTo>
                    <a:pt x="164" y="0"/>
                    <a:pt x="92" y="33"/>
                    <a:pt x="18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3"/>
                    <a:pt x="24" y="79"/>
                  </a:cubicBezTo>
                  <a:cubicBezTo>
                    <a:pt x="26" y="70"/>
                    <a:pt x="29" y="61"/>
                    <a:pt x="30" y="52"/>
                  </a:cubicBezTo>
                  <a:cubicBezTo>
                    <a:pt x="31" y="47"/>
                    <a:pt x="34" y="44"/>
                    <a:pt x="37" y="42"/>
                  </a:cubicBezTo>
                  <a:cubicBezTo>
                    <a:pt x="41" y="39"/>
                    <a:pt x="46" y="37"/>
                    <a:pt x="51" y="38"/>
                  </a:cubicBezTo>
                  <a:cubicBezTo>
                    <a:pt x="85" y="45"/>
                    <a:pt x="126" y="20"/>
                    <a:pt x="156" y="45"/>
                  </a:cubicBezTo>
                  <a:cubicBezTo>
                    <a:pt x="167" y="54"/>
                    <a:pt x="173" y="66"/>
                    <a:pt x="178" y="79"/>
                  </a:cubicBezTo>
                  <a:cubicBezTo>
                    <a:pt x="186" y="75"/>
                    <a:pt x="188" y="71"/>
                    <a:pt x="188" y="71"/>
                  </a:cubicBezTo>
                  <a:cubicBezTo>
                    <a:pt x="195" y="63"/>
                    <a:pt x="195" y="63"/>
                    <a:pt x="195" y="63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auto">
            <a:xfrm>
              <a:off x="22506008" y="7696211"/>
              <a:ext cx="347663" cy="457201"/>
            </a:xfrm>
            <a:custGeom>
              <a:avLst/>
              <a:gdLst>
                <a:gd name="T0" fmla="*/ 32 w 64"/>
                <a:gd name="T1" fmla="*/ 84 h 84"/>
                <a:gd name="T2" fmla="*/ 21 w 64"/>
                <a:gd name="T3" fmla="*/ 24 h 84"/>
                <a:gd name="T4" fmla="*/ 0 w 64"/>
                <a:gd name="T5" fmla="*/ 10 h 84"/>
                <a:gd name="T6" fmla="*/ 64 w 64"/>
                <a:gd name="T7" fmla="*/ 0 h 84"/>
                <a:gd name="T8" fmla="*/ 41 w 64"/>
                <a:gd name="T9" fmla="*/ 28 h 84"/>
                <a:gd name="T10" fmla="*/ 32 w 6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32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4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2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auto">
            <a:xfrm>
              <a:off x="21932920" y="9490089"/>
              <a:ext cx="736601" cy="415926"/>
            </a:xfrm>
            <a:custGeom>
              <a:avLst/>
              <a:gdLst>
                <a:gd name="T0" fmla="*/ 13 w 135"/>
                <a:gd name="T1" fmla="*/ 75 h 76"/>
                <a:gd name="T2" fmla="*/ 56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4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6" y="3"/>
                  </a:cubicBezTo>
                  <a:cubicBezTo>
                    <a:pt x="111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4" y="76"/>
                    <a:pt x="134" y="76"/>
                    <a:pt x="134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auto">
            <a:xfrm>
              <a:off x="22009121" y="9496439"/>
              <a:ext cx="546100" cy="277813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2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9" y="51"/>
                    <a:pt x="14" y="47"/>
                    <a:pt x="0" y="37"/>
                  </a:cubicBezTo>
                  <a:cubicBezTo>
                    <a:pt x="4" y="20"/>
                    <a:pt x="15" y="3"/>
                    <a:pt x="42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auto">
            <a:xfrm>
              <a:off x="22194858" y="9556764"/>
              <a:ext cx="147638" cy="60325"/>
            </a:xfrm>
            <a:custGeom>
              <a:avLst/>
              <a:gdLst>
                <a:gd name="T0" fmla="*/ 1 w 27"/>
                <a:gd name="T1" fmla="*/ 4 h 11"/>
                <a:gd name="T2" fmla="*/ 13 w 27"/>
                <a:gd name="T3" fmla="*/ 10 h 11"/>
                <a:gd name="T4" fmla="*/ 26 w 27"/>
                <a:gd name="T5" fmla="*/ 7 h 11"/>
                <a:gd name="T6" fmla="*/ 14 w 27"/>
                <a:gd name="T7" fmla="*/ 1 h 11"/>
                <a:gd name="T8" fmla="*/ 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7"/>
                  </a:cubicBezTo>
                  <a:cubicBezTo>
                    <a:pt x="27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auto">
            <a:xfrm>
              <a:off x="22831446" y="9496439"/>
              <a:ext cx="741363" cy="420688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4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6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auto">
            <a:xfrm>
              <a:off x="22952096" y="9501201"/>
              <a:ext cx="539750" cy="284163"/>
            </a:xfrm>
            <a:custGeom>
              <a:avLst/>
              <a:gdLst>
                <a:gd name="T0" fmla="*/ 55 w 99"/>
                <a:gd name="T1" fmla="*/ 52 h 52"/>
                <a:gd name="T2" fmla="*/ 99 w 99"/>
                <a:gd name="T3" fmla="*/ 40 h 52"/>
                <a:gd name="T4" fmla="*/ 59 w 99"/>
                <a:gd name="T5" fmla="*/ 3 h 52"/>
                <a:gd name="T6" fmla="*/ 0 w 99"/>
                <a:gd name="T7" fmla="*/ 27 h 52"/>
                <a:gd name="T8" fmla="*/ 55 w 9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2">
                  <a:moveTo>
                    <a:pt x="55" y="52"/>
                  </a:moveTo>
                  <a:cubicBezTo>
                    <a:pt x="71" y="52"/>
                    <a:pt x="86" y="49"/>
                    <a:pt x="99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5" y="0"/>
                    <a:pt x="8" y="15"/>
                    <a:pt x="0" y="27"/>
                  </a:cubicBezTo>
                  <a:cubicBezTo>
                    <a:pt x="10" y="43"/>
                    <a:pt x="32" y="50"/>
                    <a:pt x="55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auto">
            <a:xfrm>
              <a:off x="23164822" y="9567876"/>
              <a:ext cx="146050" cy="58738"/>
            </a:xfrm>
            <a:custGeom>
              <a:avLst/>
              <a:gdLst>
                <a:gd name="T0" fmla="*/ 26 w 27"/>
                <a:gd name="T1" fmla="*/ 4 h 11"/>
                <a:gd name="T2" fmla="*/ 14 w 27"/>
                <a:gd name="T3" fmla="*/ 10 h 11"/>
                <a:gd name="T4" fmla="*/ 1 w 27"/>
                <a:gd name="T5" fmla="*/ 7 h 11"/>
                <a:gd name="T6" fmla="*/ 13 w 27"/>
                <a:gd name="T7" fmla="*/ 1 h 11"/>
                <a:gd name="T8" fmla="*/ 26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7" y="6"/>
                    <a:pt x="21" y="9"/>
                    <a:pt x="14" y="10"/>
                  </a:cubicBezTo>
                  <a:cubicBezTo>
                    <a:pt x="7" y="11"/>
                    <a:pt x="1" y="9"/>
                    <a:pt x="1" y="7"/>
                  </a:cubicBezTo>
                  <a:cubicBezTo>
                    <a:pt x="0" y="4"/>
                    <a:pt x="6" y="2"/>
                    <a:pt x="13" y="1"/>
                  </a:cubicBezTo>
                  <a:cubicBezTo>
                    <a:pt x="20" y="0"/>
                    <a:pt x="26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auto">
            <a:xfrm>
              <a:off x="23039409" y="7526348"/>
              <a:ext cx="125413" cy="284163"/>
            </a:xfrm>
            <a:custGeom>
              <a:avLst/>
              <a:gdLst>
                <a:gd name="T0" fmla="*/ 3 w 23"/>
                <a:gd name="T1" fmla="*/ 10 h 52"/>
                <a:gd name="T2" fmla="*/ 20 w 23"/>
                <a:gd name="T3" fmla="*/ 52 h 52"/>
                <a:gd name="T4" fmla="*/ 23 w 23"/>
                <a:gd name="T5" fmla="*/ 24 h 52"/>
                <a:gd name="T6" fmla="*/ 23 w 23"/>
                <a:gd name="T7" fmla="*/ 0 h 52"/>
                <a:gd name="T8" fmla="*/ 0 w 23"/>
                <a:gd name="T9" fmla="*/ 4 h 52"/>
                <a:gd name="T10" fmla="*/ 3 w 23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3" y="10"/>
                  </a:moveTo>
                  <a:cubicBezTo>
                    <a:pt x="8" y="25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8"/>
                    <a:pt x="3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auto">
            <a:xfrm>
              <a:off x="22266296" y="5649921"/>
              <a:ext cx="708026" cy="1795465"/>
            </a:xfrm>
            <a:custGeom>
              <a:avLst/>
              <a:gdLst>
                <a:gd name="T0" fmla="*/ 3 w 130"/>
                <a:gd name="T1" fmla="*/ 18 h 329"/>
                <a:gd name="T2" fmla="*/ 0 w 130"/>
                <a:gd name="T3" fmla="*/ 289 h 329"/>
                <a:gd name="T4" fmla="*/ 130 w 130"/>
                <a:gd name="T5" fmla="*/ 283 h 329"/>
                <a:gd name="T6" fmla="*/ 106 w 130"/>
                <a:gd name="T7" fmla="*/ 19 h 329"/>
                <a:gd name="T8" fmla="*/ 106 w 130"/>
                <a:gd name="T9" fmla="*/ 1 h 329"/>
                <a:gd name="T10" fmla="*/ 3 w 130"/>
                <a:gd name="T11" fmla="*/ 0 h 329"/>
                <a:gd name="T12" fmla="*/ 3 w 130"/>
                <a:gd name="T13" fmla="*/ 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9">
                  <a:moveTo>
                    <a:pt x="3" y="18"/>
                  </a:moveTo>
                  <a:cubicBezTo>
                    <a:pt x="3" y="18"/>
                    <a:pt x="14" y="239"/>
                    <a:pt x="0" y="289"/>
                  </a:cubicBezTo>
                  <a:cubicBezTo>
                    <a:pt x="0" y="289"/>
                    <a:pt x="80" y="329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auto">
            <a:xfrm>
              <a:off x="22380596" y="5741996"/>
              <a:ext cx="342900" cy="201613"/>
            </a:xfrm>
            <a:custGeom>
              <a:avLst/>
              <a:gdLst>
                <a:gd name="T0" fmla="*/ 61 w 63"/>
                <a:gd name="T1" fmla="*/ 4 h 37"/>
                <a:gd name="T2" fmla="*/ 2 w 63"/>
                <a:gd name="T3" fmla="*/ 0 h 37"/>
                <a:gd name="T4" fmla="*/ 2 w 63"/>
                <a:gd name="T5" fmla="*/ 7 h 37"/>
                <a:gd name="T6" fmla="*/ 3 w 63"/>
                <a:gd name="T7" fmla="*/ 7 h 37"/>
                <a:gd name="T8" fmla="*/ 25 w 63"/>
                <a:gd name="T9" fmla="*/ 32 h 37"/>
                <a:gd name="T10" fmla="*/ 60 w 63"/>
                <a:gd name="T11" fmla="*/ 10 h 37"/>
                <a:gd name="T12" fmla="*/ 61 w 63"/>
                <a:gd name="T13" fmla="*/ 10 h 37"/>
                <a:gd name="T14" fmla="*/ 61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1" y="4"/>
                  </a:moveTo>
                  <a:cubicBezTo>
                    <a:pt x="44" y="5"/>
                    <a:pt x="22" y="4"/>
                    <a:pt x="2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2" y="8"/>
                    <a:pt x="0" y="28"/>
                    <a:pt x="25" y="32"/>
                  </a:cubicBezTo>
                  <a:cubicBezTo>
                    <a:pt x="63" y="37"/>
                    <a:pt x="48" y="8"/>
                    <a:pt x="60" y="10"/>
                  </a:cubicBezTo>
                  <a:cubicBezTo>
                    <a:pt x="60" y="10"/>
                    <a:pt x="60" y="10"/>
                    <a:pt x="61" y="10"/>
                  </a:cubicBezTo>
                  <a:lnTo>
                    <a:pt x="61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auto">
            <a:xfrm>
              <a:off x="23033059" y="5862646"/>
              <a:ext cx="696913" cy="1658940"/>
            </a:xfrm>
            <a:custGeom>
              <a:avLst/>
              <a:gdLst>
                <a:gd name="T0" fmla="*/ 64 w 128"/>
                <a:gd name="T1" fmla="*/ 0 h 304"/>
                <a:gd name="T2" fmla="*/ 103 w 128"/>
                <a:gd name="T3" fmla="*/ 94 h 304"/>
                <a:gd name="T4" fmla="*/ 122 w 128"/>
                <a:gd name="T5" fmla="*/ 191 h 304"/>
                <a:gd name="T6" fmla="*/ 31 w 128"/>
                <a:gd name="T7" fmla="*/ 304 h 304"/>
                <a:gd name="T8" fmla="*/ 0 w 128"/>
                <a:gd name="T9" fmla="*/ 223 h 304"/>
                <a:gd name="T10" fmla="*/ 48 w 128"/>
                <a:gd name="T11" fmla="*/ 180 h 304"/>
                <a:gd name="T12" fmla="*/ 21 w 128"/>
                <a:gd name="T13" fmla="*/ 119 h 304"/>
                <a:gd name="T14" fmla="*/ 45 w 128"/>
                <a:gd name="T15" fmla="*/ 3 h 304"/>
                <a:gd name="T16" fmla="*/ 64 w 128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04">
                  <a:moveTo>
                    <a:pt x="64" y="0"/>
                  </a:moveTo>
                  <a:cubicBezTo>
                    <a:pt x="64" y="0"/>
                    <a:pt x="88" y="44"/>
                    <a:pt x="103" y="94"/>
                  </a:cubicBezTo>
                  <a:cubicBezTo>
                    <a:pt x="118" y="144"/>
                    <a:pt x="128" y="168"/>
                    <a:pt x="122" y="191"/>
                  </a:cubicBezTo>
                  <a:cubicBezTo>
                    <a:pt x="116" y="214"/>
                    <a:pt x="31" y="304"/>
                    <a:pt x="31" y="30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36" y="200"/>
                    <a:pt x="48" y="180"/>
                  </a:cubicBezTo>
                  <a:cubicBezTo>
                    <a:pt x="60" y="160"/>
                    <a:pt x="21" y="119"/>
                    <a:pt x="21" y="119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auto">
            <a:xfrm>
              <a:off x="23033059" y="6883410"/>
              <a:ext cx="234950" cy="342901"/>
            </a:xfrm>
            <a:custGeom>
              <a:avLst/>
              <a:gdLst>
                <a:gd name="T0" fmla="*/ 25 w 43"/>
                <a:gd name="T1" fmla="*/ 41 h 63"/>
                <a:gd name="T2" fmla="*/ 10 w 43"/>
                <a:gd name="T3" fmla="*/ 63 h 63"/>
                <a:gd name="T4" fmla="*/ 0 w 43"/>
                <a:gd name="T5" fmla="*/ 36 h 63"/>
                <a:gd name="T6" fmla="*/ 43 w 43"/>
                <a:gd name="T7" fmla="*/ 0 h 63"/>
                <a:gd name="T8" fmla="*/ 25 w 43"/>
                <a:gd name="T9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3">
                  <a:moveTo>
                    <a:pt x="25" y="41"/>
                  </a:moveTo>
                  <a:cubicBezTo>
                    <a:pt x="20" y="48"/>
                    <a:pt x="16" y="56"/>
                    <a:pt x="10" y="6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28" y="18"/>
                    <a:pt x="43" y="0"/>
                  </a:cubicBezTo>
                  <a:cubicBezTo>
                    <a:pt x="38" y="14"/>
                    <a:pt x="33" y="28"/>
                    <a:pt x="25" y="4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auto">
            <a:xfrm>
              <a:off x="23599797" y="6762760"/>
              <a:ext cx="109538" cy="300038"/>
            </a:xfrm>
            <a:custGeom>
              <a:avLst/>
              <a:gdLst>
                <a:gd name="T0" fmla="*/ 19 w 20"/>
                <a:gd name="T1" fmla="*/ 0 h 55"/>
                <a:gd name="T2" fmla="*/ 18 w 20"/>
                <a:gd name="T3" fmla="*/ 26 h 55"/>
                <a:gd name="T4" fmla="*/ 0 w 20"/>
                <a:gd name="T5" fmla="*/ 55 h 55"/>
                <a:gd name="T6" fmla="*/ 19 w 20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5">
                  <a:moveTo>
                    <a:pt x="19" y="0"/>
                  </a:moveTo>
                  <a:cubicBezTo>
                    <a:pt x="20" y="10"/>
                    <a:pt x="20" y="18"/>
                    <a:pt x="18" y="26"/>
                  </a:cubicBezTo>
                  <a:cubicBezTo>
                    <a:pt x="16" y="32"/>
                    <a:pt x="9" y="43"/>
                    <a:pt x="0" y="55"/>
                  </a:cubicBezTo>
                  <a:cubicBezTo>
                    <a:pt x="8" y="38"/>
                    <a:pt x="15" y="19"/>
                    <a:pt x="1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auto">
            <a:xfrm>
              <a:off x="23147359" y="5862646"/>
              <a:ext cx="300038" cy="790576"/>
            </a:xfrm>
            <a:custGeom>
              <a:avLst/>
              <a:gdLst>
                <a:gd name="T0" fmla="*/ 35 w 55"/>
                <a:gd name="T1" fmla="*/ 90 h 145"/>
                <a:gd name="T2" fmla="*/ 20 w 55"/>
                <a:gd name="T3" fmla="*/ 145 h 145"/>
                <a:gd name="T4" fmla="*/ 0 w 55"/>
                <a:gd name="T5" fmla="*/ 119 h 145"/>
                <a:gd name="T6" fmla="*/ 24 w 55"/>
                <a:gd name="T7" fmla="*/ 3 h 145"/>
                <a:gd name="T8" fmla="*/ 43 w 55"/>
                <a:gd name="T9" fmla="*/ 0 h 145"/>
                <a:gd name="T10" fmla="*/ 55 w 55"/>
                <a:gd name="T11" fmla="*/ 24 h 145"/>
                <a:gd name="T12" fmla="*/ 35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0"/>
                  </a:moveTo>
                  <a:cubicBezTo>
                    <a:pt x="31" y="109"/>
                    <a:pt x="28" y="128"/>
                    <a:pt x="20" y="145"/>
                  </a:cubicBezTo>
                  <a:cubicBezTo>
                    <a:pt x="11" y="131"/>
                    <a:pt x="0" y="119"/>
                    <a:pt x="0" y="11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8" y="9"/>
                    <a:pt x="55" y="24"/>
                  </a:cubicBezTo>
                  <a:cubicBezTo>
                    <a:pt x="46" y="45"/>
                    <a:pt x="39" y="67"/>
                    <a:pt x="35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auto">
            <a:xfrm>
              <a:off x="22248833" y="5851534"/>
              <a:ext cx="273050" cy="288925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auto">
            <a:xfrm>
              <a:off x="22582209" y="5824546"/>
              <a:ext cx="233363" cy="304800"/>
            </a:xfrm>
            <a:custGeom>
              <a:avLst/>
              <a:gdLst>
                <a:gd name="T0" fmla="*/ 0 w 43"/>
                <a:gd name="T1" fmla="*/ 29 h 56"/>
                <a:gd name="T2" fmla="*/ 0 w 43"/>
                <a:gd name="T3" fmla="*/ 30 h 56"/>
                <a:gd name="T4" fmla="*/ 6 w 43"/>
                <a:gd name="T5" fmla="*/ 39 h 56"/>
                <a:gd name="T6" fmla="*/ 14 w 43"/>
                <a:gd name="T7" fmla="*/ 50 h 56"/>
                <a:gd name="T8" fmla="*/ 18 w 43"/>
                <a:gd name="T9" fmla="*/ 56 h 56"/>
                <a:gd name="T10" fmla="*/ 43 w 43"/>
                <a:gd name="T11" fmla="*/ 2 h 56"/>
                <a:gd name="T12" fmla="*/ 25 w 43"/>
                <a:gd name="T13" fmla="*/ 1 h 56"/>
                <a:gd name="T14" fmla="*/ 22 w 43"/>
                <a:gd name="T15" fmla="*/ 3 h 56"/>
                <a:gd name="T16" fmla="*/ 13 w 43"/>
                <a:gd name="T17" fmla="*/ 14 h 56"/>
                <a:gd name="T18" fmla="*/ 6 w 43"/>
                <a:gd name="T19" fmla="*/ 23 h 56"/>
                <a:gd name="T20" fmla="*/ 0 w 43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5" y="37"/>
                    <a:pt x="6" y="39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1"/>
                    <a:pt x="17" y="56"/>
                    <a:pt x="18" y="56"/>
                  </a:cubicBezTo>
                  <a:cubicBezTo>
                    <a:pt x="18" y="56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9" y="21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auto">
            <a:xfrm>
              <a:off x="22248833" y="5768983"/>
              <a:ext cx="273050" cy="295275"/>
            </a:xfrm>
            <a:custGeom>
              <a:avLst/>
              <a:gdLst>
                <a:gd name="T0" fmla="*/ 30 w 50"/>
                <a:gd name="T1" fmla="*/ 0 h 54"/>
                <a:gd name="T2" fmla="*/ 0 w 50"/>
                <a:gd name="T3" fmla="*/ 2 h 54"/>
                <a:gd name="T4" fmla="*/ 34 w 50"/>
                <a:gd name="T5" fmla="*/ 54 h 54"/>
                <a:gd name="T6" fmla="*/ 42 w 50"/>
                <a:gd name="T7" fmla="*/ 41 h 54"/>
                <a:gd name="T8" fmla="*/ 46 w 50"/>
                <a:gd name="T9" fmla="*/ 34 h 54"/>
                <a:gd name="T10" fmla="*/ 49 w 50"/>
                <a:gd name="T11" fmla="*/ 27 h 54"/>
                <a:gd name="T12" fmla="*/ 43 w 50"/>
                <a:gd name="T13" fmla="*/ 24 h 54"/>
                <a:gd name="T14" fmla="*/ 30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9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6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auto">
            <a:xfrm>
              <a:off x="22564746" y="5764221"/>
              <a:ext cx="234950" cy="304800"/>
            </a:xfrm>
            <a:custGeom>
              <a:avLst/>
              <a:gdLst>
                <a:gd name="T0" fmla="*/ 0 w 43"/>
                <a:gd name="T1" fmla="*/ 29 h 56"/>
                <a:gd name="T2" fmla="*/ 0 w 43"/>
                <a:gd name="T3" fmla="*/ 30 h 56"/>
                <a:gd name="T4" fmla="*/ 5 w 43"/>
                <a:gd name="T5" fmla="*/ 39 h 56"/>
                <a:gd name="T6" fmla="*/ 13 w 43"/>
                <a:gd name="T7" fmla="*/ 50 h 56"/>
                <a:gd name="T8" fmla="*/ 17 w 43"/>
                <a:gd name="T9" fmla="*/ 56 h 56"/>
                <a:gd name="T10" fmla="*/ 43 w 43"/>
                <a:gd name="T11" fmla="*/ 2 h 56"/>
                <a:gd name="T12" fmla="*/ 25 w 43"/>
                <a:gd name="T13" fmla="*/ 1 h 56"/>
                <a:gd name="T14" fmla="*/ 21 w 43"/>
                <a:gd name="T15" fmla="*/ 3 h 56"/>
                <a:gd name="T16" fmla="*/ 13 w 43"/>
                <a:gd name="T17" fmla="*/ 14 h 56"/>
                <a:gd name="T18" fmla="*/ 5 w 43"/>
                <a:gd name="T19" fmla="*/ 23 h 56"/>
                <a:gd name="T20" fmla="*/ 0 w 43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4" y="37"/>
                    <a:pt x="5" y="39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1"/>
                    <a:pt x="16" y="56"/>
                    <a:pt x="17" y="56"/>
                  </a:cubicBezTo>
                  <a:cubicBezTo>
                    <a:pt x="17" y="56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1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auto">
            <a:xfrm>
              <a:off x="22315508" y="5768983"/>
              <a:ext cx="206375" cy="257175"/>
            </a:xfrm>
            <a:custGeom>
              <a:avLst/>
              <a:gdLst>
                <a:gd name="T0" fmla="*/ 22 w 38"/>
                <a:gd name="T1" fmla="*/ 27 h 47"/>
                <a:gd name="T2" fmla="*/ 33 w 38"/>
                <a:gd name="T3" fmla="*/ 34 h 47"/>
                <a:gd name="T4" fmla="*/ 34 w 38"/>
                <a:gd name="T5" fmla="*/ 34 h 47"/>
                <a:gd name="T6" fmla="*/ 37 w 38"/>
                <a:gd name="T7" fmla="*/ 27 h 47"/>
                <a:gd name="T8" fmla="*/ 31 w 38"/>
                <a:gd name="T9" fmla="*/ 24 h 47"/>
                <a:gd name="T10" fmla="*/ 18 w 38"/>
                <a:gd name="T11" fmla="*/ 0 h 47"/>
                <a:gd name="T12" fmla="*/ 0 w 38"/>
                <a:gd name="T13" fmla="*/ 0 h 47"/>
                <a:gd name="T14" fmla="*/ 12 w 38"/>
                <a:gd name="T15" fmla="*/ 47 h 47"/>
                <a:gd name="T16" fmla="*/ 14 w 38"/>
                <a:gd name="T17" fmla="*/ 21 h 47"/>
                <a:gd name="T18" fmla="*/ 22 w 38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2" y="27"/>
                  </a:moveTo>
                  <a:cubicBezTo>
                    <a:pt x="25" y="29"/>
                    <a:pt x="29" y="34"/>
                    <a:pt x="33" y="34"/>
                  </a:cubicBezTo>
                  <a:cubicBezTo>
                    <a:pt x="33" y="34"/>
                    <a:pt x="34" y="34"/>
                    <a:pt x="34" y="34"/>
                  </a:cubicBezTo>
                  <a:cubicBezTo>
                    <a:pt x="36" y="32"/>
                    <a:pt x="38" y="30"/>
                    <a:pt x="37" y="27"/>
                  </a:cubicBezTo>
                  <a:cubicBezTo>
                    <a:pt x="36" y="26"/>
                    <a:pt x="33" y="25"/>
                    <a:pt x="31" y="24"/>
                  </a:cubicBezTo>
                  <a:cubicBezTo>
                    <a:pt x="25" y="18"/>
                    <a:pt x="19" y="9"/>
                    <a:pt x="18" y="0"/>
                  </a:cubicBezTo>
                  <a:cubicBezTo>
                    <a:pt x="18" y="0"/>
                    <a:pt x="1" y="0"/>
                    <a:pt x="0" y="0"/>
                  </a:cubicBezTo>
                  <a:cubicBezTo>
                    <a:pt x="3" y="15"/>
                    <a:pt x="1" y="34"/>
                    <a:pt x="12" y="47"/>
                  </a:cubicBezTo>
                  <a:cubicBezTo>
                    <a:pt x="14" y="41"/>
                    <a:pt x="14" y="26"/>
                    <a:pt x="14" y="21"/>
                  </a:cubicBezTo>
                  <a:cubicBezTo>
                    <a:pt x="16" y="22"/>
                    <a:pt x="19" y="25"/>
                    <a:pt x="22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auto">
            <a:xfrm>
              <a:off x="22564746" y="5764221"/>
              <a:ext cx="207963" cy="246063"/>
            </a:xfrm>
            <a:custGeom>
              <a:avLst/>
              <a:gdLst>
                <a:gd name="T0" fmla="*/ 25 w 38"/>
                <a:gd name="T1" fmla="*/ 1 h 45"/>
                <a:gd name="T2" fmla="*/ 21 w 38"/>
                <a:gd name="T3" fmla="*/ 3 h 45"/>
                <a:gd name="T4" fmla="*/ 13 w 38"/>
                <a:gd name="T5" fmla="*/ 14 h 45"/>
                <a:gd name="T6" fmla="*/ 5 w 38"/>
                <a:gd name="T7" fmla="*/ 23 h 45"/>
                <a:gd name="T8" fmla="*/ 0 w 38"/>
                <a:gd name="T9" fmla="*/ 29 h 45"/>
                <a:gd name="T10" fmla="*/ 0 w 38"/>
                <a:gd name="T11" fmla="*/ 30 h 45"/>
                <a:gd name="T12" fmla="*/ 2 w 38"/>
                <a:gd name="T13" fmla="*/ 34 h 45"/>
                <a:gd name="T14" fmla="*/ 4 w 38"/>
                <a:gd name="T15" fmla="*/ 34 h 45"/>
                <a:gd name="T16" fmla="*/ 26 w 38"/>
                <a:gd name="T17" fmla="*/ 21 h 45"/>
                <a:gd name="T18" fmla="*/ 28 w 38"/>
                <a:gd name="T19" fmla="*/ 45 h 45"/>
                <a:gd name="T20" fmla="*/ 36 w 38"/>
                <a:gd name="T21" fmla="*/ 38 h 45"/>
                <a:gd name="T22" fmla="*/ 37 w 38"/>
                <a:gd name="T23" fmla="*/ 25 h 45"/>
                <a:gd name="T24" fmla="*/ 36 w 38"/>
                <a:gd name="T25" fmla="*/ 8 h 45"/>
                <a:gd name="T26" fmla="*/ 36 w 38"/>
                <a:gd name="T27" fmla="*/ 1 h 45"/>
                <a:gd name="T28" fmla="*/ 25 w 38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45">
                  <a:moveTo>
                    <a:pt x="25" y="1"/>
                  </a:move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1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2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1"/>
                  </a:cubicBezTo>
                  <a:cubicBezTo>
                    <a:pt x="26" y="33"/>
                    <a:pt x="27" y="36"/>
                    <a:pt x="28" y="45"/>
                  </a:cubicBezTo>
                  <a:cubicBezTo>
                    <a:pt x="31" y="42"/>
                    <a:pt x="35" y="42"/>
                    <a:pt x="36" y="38"/>
                  </a:cubicBezTo>
                  <a:cubicBezTo>
                    <a:pt x="38" y="35"/>
                    <a:pt x="37" y="29"/>
                    <a:pt x="37" y="25"/>
                  </a:cubicBezTo>
                  <a:cubicBezTo>
                    <a:pt x="37" y="20"/>
                    <a:pt x="36" y="14"/>
                    <a:pt x="36" y="8"/>
                  </a:cubicBezTo>
                  <a:cubicBezTo>
                    <a:pt x="37" y="5"/>
                    <a:pt x="38" y="3"/>
                    <a:pt x="36" y="1"/>
                  </a:cubicBezTo>
                  <a:cubicBezTo>
                    <a:pt x="35" y="0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auto">
            <a:xfrm>
              <a:off x="22239308" y="7192973"/>
              <a:ext cx="788988" cy="382588"/>
            </a:xfrm>
            <a:custGeom>
              <a:avLst/>
              <a:gdLst>
                <a:gd name="T0" fmla="*/ 5 w 145"/>
                <a:gd name="T1" fmla="*/ 6 h 70"/>
                <a:gd name="T2" fmla="*/ 135 w 145"/>
                <a:gd name="T3" fmla="*/ 0 h 70"/>
                <a:gd name="T4" fmla="*/ 145 w 145"/>
                <a:gd name="T5" fmla="*/ 23 h 70"/>
                <a:gd name="T6" fmla="*/ 0 w 145"/>
                <a:gd name="T7" fmla="*/ 25 h 70"/>
                <a:gd name="T8" fmla="*/ 5 w 145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70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70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auto">
            <a:xfrm>
              <a:off x="22239308" y="7192973"/>
              <a:ext cx="788988" cy="241300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8 h 44"/>
                <a:gd name="T16" fmla="*/ 59 w 145"/>
                <a:gd name="T17" fmla="*/ 25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9 w 145"/>
                <a:gd name="T25" fmla="*/ 21 h 44"/>
                <a:gd name="T26" fmla="*/ 122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9"/>
                    <a:pt x="17" y="27"/>
                  </a:cubicBezTo>
                  <a:cubicBezTo>
                    <a:pt x="18" y="21"/>
                    <a:pt x="23" y="16"/>
                    <a:pt x="30" y="18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8" y="29"/>
                    <a:pt x="72" y="35"/>
                    <a:pt x="73" y="44"/>
                  </a:cubicBezTo>
                  <a:cubicBezTo>
                    <a:pt x="84" y="44"/>
                    <a:pt x="95" y="42"/>
                    <a:pt x="105" y="39"/>
                  </a:cubicBezTo>
                  <a:cubicBezTo>
                    <a:pt x="105" y="39"/>
                    <a:pt x="105" y="38"/>
                    <a:pt x="105" y="37"/>
                  </a:cubicBezTo>
                  <a:cubicBezTo>
                    <a:pt x="107" y="32"/>
                    <a:pt x="107" y="26"/>
                    <a:pt x="109" y="21"/>
                  </a:cubicBezTo>
                  <a:cubicBezTo>
                    <a:pt x="110" y="15"/>
                    <a:pt x="116" y="12"/>
                    <a:pt x="122" y="14"/>
                  </a:cubicBezTo>
                  <a:cubicBezTo>
                    <a:pt x="127" y="15"/>
                    <a:pt x="131" y="21"/>
                    <a:pt x="129" y="27"/>
                  </a:cubicBezTo>
                  <a:cubicBezTo>
                    <a:pt x="129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auto">
            <a:xfrm>
              <a:off x="22571096" y="7264411"/>
              <a:ext cx="233363" cy="219075"/>
            </a:xfrm>
            <a:custGeom>
              <a:avLst/>
              <a:gdLst>
                <a:gd name="T0" fmla="*/ 0 w 43"/>
                <a:gd name="T1" fmla="*/ 5 h 40"/>
                <a:gd name="T2" fmla="*/ 5 w 43"/>
                <a:gd name="T3" fmla="*/ 31 h 40"/>
                <a:gd name="T4" fmla="*/ 43 w 43"/>
                <a:gd name="T5" fmla="*/ 26 h 40"/>
                <a:gd name="T6" fmla="*/ 40 w 43"/>
                <a:gd name="T7" fmla="*/ 0 h 40"/>
                <a:gd name="T8" fmla="*/ 0 w 43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0">
                  <a:moveTo>
                    <a:pt x="0" y="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21" y="40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auto">
            <a:xfrm>
              <a:off x="22571096" y="7264411"/>
              <a:ext cx="233363" cy="158750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4 h 29"/>
                <a:gd name="T6" fmla="*/ 40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7" y="12"/>
                    <a:pt x="12" y="15"/>
                    <a:pt x="18" y="18"/>
                  </a:cubicBezTo>
                  <a:cubicBezTo>
                    <a:pt x="22" y="20"/>
                    <a:pt x="25" y="22"/>
                    <a:pt x="29" y="24"/>
                  </a:cubicBezTo>
                  <a:cubicBezTo>
                    <a:pt x="30" y="24"/>
                    <a:pt x="38" y="29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auto">
            <a:xfrm>
              <a:off x="22640946" y="5768983"/>
              <a:ext cx="833438" cy="2155828"/>
            </a:xfrm>
            <a:custGeom>
              <a:avLst/>
              <a:gdLst>
                <a:gd name="T0" fmla="*/ 22 w 153"/>
                <a:gd name="T1" fmla="*/ 0 h 395"/>
                <a:gd name="T2" fmla="*/ 103 w 153"/>
                <a:gd name="T3" fmla="*/ 2 h 395"/>
                <a:gd name="T4" fmla="*/ 126 w 153"/>
                <a:gd name="T5" fmla="*/ 8 h 395"/>
                <a:gd name="T6" fmla="*/ 139 w 153"/>
                <a:gd name="T7" fmla="*/ 15 h 395"/>
                <a:gd name="T8" fmla="*/ 140 w 153"/>
                <a:gd name="T9" fmla="*/ 29 h 395"/>
                <a:gd name="T10" fmla="*/ 134 w 153"/>
                <a:gd name="T11" fmla="*/ 46 h 395"/>
                <a:gd name="T12" fmla="*/ 124 w 153"/>
                <a:gd name="T13" fmla="*/ 82 h 395"/>
                <a:gd name="T14" fmla="*/ 117 w 153"/>
                <a:gd name="T15" fmla="*/ 119 h 395"/>
                <a:gd name="T16" fmla="*/ 98 w 153"/>
                <a:gd name="T17" fmla="*/ 235 h 395"/>
                <a:gd name="T18" fmla="*/ 116 w 153"/>
                <a:gd name="T19" fmla="*/ 267 h 395"/>
                <a:gd name="T20" fmla="*/ 147 w 153"/>
                <a:gd name="T21" fmla="*/ 318 h 395"/>
                <a:gd name="T22" fmla="*/ 153 w 153"/>
                <a:gd name="T23" fmla="*/ 337 h 395"/>
                <a:gd name="T24" fmla="*/ 107 w 153"/>
                <a:gd name="T25" fmla="*/ 362 h 395"/>
                <a:gd name="T26" fmla="*/ 40 w 153"/>
                <a:gd name="T27" fmla="*/ 245 h 395"/>
                <a:gd name="T28" fmla="*/ 22 w 153"/>
                <a:gd name="T2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5">
                  <a:moveTo>
                    <a:pt x="22" y="0"/>
                  </a:moveTo>
                  <a:cubicBezTo>
                    <a:pt x="22" y="0"/>
                    <a:pt x="90" y="0"/>
                    <a:pt x="103" y="2"/>
                  </a:cubicBezTo>
                  <a:cubicBezTo>
                    <a:pt x="112" y="4"/>
                    <a:pt x="119" y="5"/>
                    <a:pt x="126" y="8"/>
                  </a:cubicBezTo>
                  <a:cubicBezTo>
                    <a:pt x="130" y="10"/>
                    <a:pt x="136" y="12"/>
                    <a:pt x="139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8" y="70"/>
                    <a:pt x="124" y="82"/>
                  </a:cubicBezTo>
                  <a:cubicBezTo>
                    <a:pt x="121" y="94"/>
                    <a:pt x="118" y="106"/>
                    <a:pt x="117" y="119"/>
                  </a:cubicBezTo>
                  <a:cubicBezTo>
                    <a:pt x="111" y="166"/>
                    <a:pt x="94" y="225"/>
                    <a:pt x="98" y="235"/>
                  </a:cubicBezTo>
                  <a:cubicBezTo>
                    <a:pt x="101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8"/>
                    <a:pt x="153" y="337"/>
                  </a:cubicBezTo>
                  <a:cubicBezTo>
                    <a:pt x="152" y="346"/>
                    <a:pt x="130" y="395"/>
                    <a:pt x="107" y="362"/>
                  </a:cubicBezTo>
                  <a:cubicBezTo>
                    <a:pt x="84" y="330"/>
                    <a:pt x="52" y="288"/>
                    <a:pt x="40" y="245"/>
                  </a:cubicBezTo>
                  <a:cubicBezTo>
                    <a:pt x="28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63"/>
            <p:cNvSpPr>
              <a:spLocks/>
            </p:cNvSpPr>
            <p:nvPr/>
          </p:nvSpPr>
          <p:spPr bwMode="auto">
            <a:xfrm>
              <a:off x="22640946" y="5768983"/>
              <a:ext cx="398463" cy="1452565"/>
            </a:xfrm>
            <a:custGeom>
              <a:avLst/>
              <a:gdLst>
                <a:gd name="T0" fmla="*/ 48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6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2 w 73"/>
                <a:gd name="T13" fmla="*/ 0 h 266"/>
                <a:gd name="T14" fmla="*/ 40 w 73"/>
                <a:gd name="T15" fmla="*/ 245 h 266"/>
                <a:gd name="T16" fmla="*/ 48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8" y="266"/>
                  </a:moveTo>
                  <a:cubicBezTo>
                    <a:pt x="44" y="236"/>
                    <a:pt x="38" y="206"/>
                    <a:pt x="32" y="176"/>
                  </a:cubicBezTo>
                  <a:cubicBezTo>
                    <a:pt x="25" y="141"/>
                    <a:pt x="21" y="104"/>
                    <a:pt x="26" y="67"/>
                  </a:cubicBezTo>
                  <a:cubicBezTo>
                    <a:pt x="28" y="52"/>
                    <a:pt x="34" y="37"/>
                    <a:pt x="46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2" y="0"/>
                    <a:pt x="22" y="0"/>
                  </a:cubicBezTo>
                  <a:cubicBezTo>
                    <a:pt x="0" y="86"/>
                    <a:pt x="28" y="203"/>
                    <a:pt x="40" y="245"/>
                  </a:cubicBezTo>
                  <a:cubicBezTo>
                    <a:pt x="42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auto">
            <a:xfrm>
              <a:off x="23104496" y="6599247"/>
              <a:ext cx="228600" cy="725489"/>
            </a:xfrm>
            <a:custGeom>
              <a:avLst/>
              <a:gdLst>
                <a:gd name="T0" fmla="*/ 2 w 42"/>
                <a:gd name="T1" fmla="*/ 89 h 133"/>
                <a:gd name="T2" fmla="*/ 3 w 42"/>
                <a:gd name="T3" fmla="*/ 92 h 133"/>
                <a:gd name="T4" fmla="*/ 6 w 42"/>
                <a:gd name="T5" fmla="*/ 100 h 133"/>
                <a:gd name="T6" fmla="*/ 42 w 42"/>
                <a:gd name="T7" fmla="*/ 133 h 133"/>
                <a:gd name="T8" fmla="*/ 31 w 42"/>
                <a:gd name="T9" fmla="*/ 115 h 133"/>
                <a:gd name="T10" fmla="*/ 13 w 42"/>
                <a:gd name="T11" fmla="*/ 83 h 133"/>
                <a:gd name="T12" fmla="*/ 26 w 42"/>
                <a:gd name="T13" fmla="*/ 0 h 133"/>
                <a:gd name="T14" fmla="*/ 2 w 42"/>
                <a:gd name="T15" fmla="*/ 25 h 133"/>
                <a:gd name="T16" fmla="*/ 2 w 42"/>
                <a:gd name="T17" fmla="*/ 85 h 133"/>
                <a:gd name="T18" fmla="*/ 2 w 42"/>
                <a:gd name="T19" fmla="*/ 8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33">
                  <a:moveTo>
                    <a:pt x="2" y="89"/>
                  </a:moveTo>
                  <a:cubicBezTo>
                    <a:pt x="3" y="90"/>
                    <a:pt x="3" y="91"/>
                    <a:pt x="3" y="92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17" y="111"/>
                    <a:pt x="29" y="122"/>
                    <a:pt x="42" y="133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15"/>
                    <a:pt x="16" y="92"/>
                    <a:pt x="13" y="83"/>
                  </a:cubicBezTo>
                  <a:cubicBezTo>
                    <a:pt x="10" y="75"/>
                    <a:pt x="19" y="38"/>
                    <a:pt x="26" y="0"/>
                  </a:cubicBezTo>
                  <a:cubicBezTo>
                    <a:pt x="20" y="10"/>
                    <a:pt x="13" y="19"/>
                    <a:pt x="2" y="25"/>
                  </a:cubicBezTo>
                  <a:cubicBezTo>
                    <a:pt x="1" y="45"/>
                    <a:pt x="0" y="65"/>
                    <a:pt x="2" y="85"/>
                  </a:cubicBezTo>
                  <a:cubicBezTo>
                    <a:pt x="2" y="87"/>
                    <a:pt x="2" y="88"/>
                    <a:pt x="2" y="8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auto">
            <a:xfrm>
              <a:off x="22423458" y="5999171"/>
              <a:ext cx="436563" cy="1292227"/>
            </a:xfrm>
            <a:custGeom>
              <a:avLst/>
              <a:gdLst>
                <a:gd name="T0" fmla="*/ 11 w 80"/>
                <a:gd name="T1" fmla="*/ 0 h 237"/>
                <a:gd name="T2" fmla="*/ 4 w 80"/>
                <a:gd name="T3" fmla="*/ 132 h 237"/>
                <a:gd name="T4" fmla="*/ 27 w 80"/>
                <a:gd name="T5" fmla="*/ 237 h 237"/>
                <a:gd name="T6" fmla="*/ 75 w 80"/>
                <a:gd name="T7" fmla="*/ 232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0 h 237"/>
                <a:gd name="T14" fmla="*/ 11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1" y="0"/>
                  </a:moveTo>
                  <a:cubicBezTo>
                    <a:pt x="11" y="0"/>
                    <a:pt x="0" y="84"/>
                    <a:pt x="4" y="132"/>
                  </a:cubicBezTo>
                  <a:cubicBezTo>
                    <a:pt x="8" y="181"/>
                    <a:pt x="27" y="237"/>
                    <a:pt x="27" y="237"/>
                  </a:cubicBezTo>
                  <a:cubicBezTo>
                    <a:pt x="46" y="237"/>
                    <a:pt x="66" y="236"/>
                    <a:pt x="75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0" y="54"/>
                    <a:pt x="22" y="0"/>
                    <a:pt x="22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auto">
            <a:xfrm>
              <a:off x="22461558" y="5999171"/>
              <a:ext cx="365125" cy="1401765"/>
            </a:xfrm>
            <a:custGeom>
              <a:avLst/>
              <a:gdLst>
                <a:gd name="T0" fmla="*/ 9 w 67"/>
                <a:gd name="T1" fmla="*/ 0 h 257"/>
                <a:gd name="T2" fmla="*/ 3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4" y="124"/>
                    <a:pt x="30" y="89"/>
                  </a:cubicBezTo>
                  <a:cubicBezTo>
                    <a:pt x="25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auto">
            <a:xfrm>
              <a:off x="22461558" y="5999171"/>
              <a:ext cx="322263" cy="1401765"/>
            </a:xfrm>
            <a:custGeom>
              <a:avLst/>
              <a:gdLst>
                <a:gd name="T0" fmla="*/ 41 w 59"/>
                <a:gd name="T1" fmla="*/ 198 h 257"/>
                <a:gd name="T2" fmla="*/ 20 w 59"/>
                <a:gd name="T3" fmla="*/ 131 h 257"/>
                <a:gd name="T4" fmla="*/ 12 w 59"/>
                <a:gd name="T5" fmla="*/ 69 h 257"/>
                <a:gd name="T6" fmla="*/ 16 w 59"/>
                <a:gd name="T7" fmla="*/ 17 h 257"/>
                <a:gd name="T8" fmla="*/ 20 w 59"/>
                <a:gd name="T9" fmla="*/ 11 h 257"/>
                <a:gd name="T10" fmla="*/ 19 w 59"/>
                <a:gd name="T11" fmla="*/ 0 h 257"/>
                <a:gd name="T12" fmla="*/ 9 w 59"/>
                <a:gd name="T13" fmla="*/ 0 h 257"/>
                <a:gd name="T14" fmla="*/ 3 w 59"/>
                <a:gd name="T15" fmla="*/ 132 h 257"/>
                <a:gd name="T16" fmla="*/ 22 w 59"/>
                <a:gd name="T17" fmla="*/ 233 h 257"/>
                <a:gd name="T18" fmla="*/ 59 w 59"/>
                <a:gd name="T19" fmla="*/ 257 h 257"/>
                <a:gd name="T20" fmla="*/ 59 w 59"/>
                <a:gd name="T21" fmla="*/ 252 h 257"/>
                <a:gd name="T22" fmla="*/ 41 w 59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57">
                  <a:moveTo>
                    <a:pt x="41" y="198"/>
                  </a:moveTo>
                  <a:cubicBezTo>
                    <a:pt x="34" y="176"/>
                    <a:pt x="27" y="153"/>
                    <a:pt x="20" y="131"/>
                  </a:cubicBezTo>
                  <a:cubicBezTo>
                    <a:pt x="15" y="111"/>
                    <a:pt x="10" y="89"/>
                    <a:pt x="12" y="69"/>
                  </a:cubicBezTo>
                  <a:cubicBezTo>
                    <a:pt x="14" y="52"/>
                    <a:pt x="11" y="33"/>
                    <a:pt x="16" y="17"/>
                  </a:cubicBezTo>
                  <a:cubicBezTo>
                    <a:pt x="17" y="14"/>
                    <a:pt x="18" y="12"/>
                    <a:pt x="20" y="11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2"/>
                    <a:pt x="59" y="252"/>
                    <a:pt x="59" y="252"/>
                  </a:cubicBezTo>
                  <a:cubicBezTo>
                    <a:pt x="52" y="235"/>
                    <a:pt x="47" y="216"/>
                    <a:pt x="41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auto">
            <a:xfrm>
              <a:off x="22477433" y="5905509"/>
              <a:ext cx="136525" cy="120650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1 h 22"/>
                <a:gd name="T6" fmla="*/ 1 w 25"/>
                <a:gd name="T7" fmla="*/ 16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5" y="19"/>
                    <a:pt x="19" y="21"/>
                  </a:cubicBezTo>
                  <a:cubicBezTo>
                    <a:pt x="13" y="22"/>
                    <a:pt x="2" y="22"/>
                    <a:pt x="1" y="16"/>
                  </a:cubicBezTo>
                  <a:cubicBezTo>
                    <a:pt x="0" y="1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auto">
            <a:xfrm>
              <a:off x="21775758" y="5764221"/>
              <a:ext cx="642938" cy="2297116"/>
            </a:xfrm>
            <a:custGeom>
              <a:avLst/>
              <a:gdLst>
                <a:gd name="T0" fmla="*/ 102 w 118"/>
                <a:gd name="T1" fmla="*/ 1 h 421"/>
                <a:gd name="T2" fmla="*/ 93 w 118"/>
                <a:gd name="T3" fmla="*/ 0 h 421"/>
                <a:gd name="T4" fmla="*/ 4 w 118"/>
                <a:gd name="T5" fmla="*/ 35 h 421"/>
                <a:gd name="T6" fmla="*/ 5 w 118"/>
                <a:gd name="T7" fmla="*/ 51 h 421"/>
                <a:gd name="T8" fmla="*/ 31 w 118"/>
                <a:gd name="T9" fmla="*/ 131 h 421"/>
                <a:gd name="T10" fmla="*/ 57 w 118"/>
                <a:gd name="T11" fmla="*/ 263 h 421"/>
                <a:gd name="T12" fmla="*/ 38 w 118"/>
                <a:gd name="T13" fmla="*/ 325 h 421"/>
                <a:gd name="T14" fmla="*/ 14 w 118"/>
                <a:gd name="T15" fmla="*/ 375 h 421"/>
                <a:gd name="T16" fmla="*/ 2 w 118"/>
                <a:gd name="T17" fmla="*/ 397 h 421"/>
                <a:gd name="T18" fmla="*/ 24 w 118"/>
                <a:gd name="T19" fmla="*/ 415 h 421"/>
                <a:gd name="T20" fmla="*/ 48 w 118"/>
                <a:gd name="T21" fmla="*/ 413 h 421"/>
                <a:gd name="T22" fmla="*/ 70 w 118"/>
                <a:gd name="T23" fmla="*/ 372 h 421"/>
                <a:gd name="T24" fmla="*/ 103 w 118"/>
                <a:gd name="T25" fmla="*/ 243 h 421"/>
                <a:gd name="T26" fmla="*/ 102 w 118"/>
                <a:gd name="T27" fmla="*/ 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421">
                  <a:moveTo>
                    <a:pt x="102" y="1"/>
                  </a:moveTo>
                  <a:cubicBezTo>
                    <a:pt x="102" y="1"/>
                    <a:pt x="100" y="0"/>
                    <a:pt x="93" y="0"/>
                  </a:cubicBezTo>
                  <a:cubicBezTo>
                    <a:pt x="73" y="2"/>
                    <a:pt x="9" y="19"/>
                    <a:pt x="4" y="35"/>
                  </a:cubicBezTo>
                  <a:cubicBezTo>
                    <a:pt x="0" y="50"/>
                    <a:pt x="5" y="51"/>
                    <a:pt x="5" y="51"/>
                  </a:cubicBezTo>
                  <a:cubicBezTo>
                    <a:pt x="5" y="51"/>
                    <a:pt x="19" y="44"/>
                    <a:pt x="31" y="131"/>
                  </a:cubicBezTo>
                  <a:cubicBezTo>
                    <a:pt x="44" y="217"/>
                    <a:pt x="66" y="235"/>
                    <a:pt x="57" y="263"/>
                  </a:cubicBezTo>
                  <a:cubicBezTo>
                    <a:pt x="51" y="284"/>
                    <a:pt x="44" y="304"/>
                    <a:pt x="38" y="325"/>
                  </a:cubicBezTo>
                  <a:cubicBezTo>
                    <a:pt x="32" y="343"/>
                    <a:pt x="26" y="360"/>
                    <a:pt x="14" y="375"/>
                  </a:cubicBezTo>
                  <a:cubicBezTo>
                    <a:pt x="10" y="381"/>
                    <a:pt x="2" y="390"/>
                    <a:pt x="2" y="397"/>
                  </a:cubicBezTo>
                  <a:cubicBezTo>
                    <a:pt x="2" y="406"/>
                    <a:pt x="18" y="412"/>
                    <a:pt x="24" y="415"/>
                  </a:cubicBezTo>
                  <a:cubicBezTo>
                    <a:pt x="34" y="420"/>
                    <a:pt x="39" y="421"/>
                    <a:pt x="48" y="413"/>
                  </a:cubicBezTo>
                  <a:cubicBezTo>
                    <a:pt x="59" y="403"/>
                    <a:pt x="65" y="386"/>
                    <a:pt x="70" y="372"/>
                  </a:cubicBezTo>
                  <a:cubicBezTo>
                    <a:pt x="87" y="331"/>
                    <a:pt x="98" y="287"/>
                    <a:pt x="103" y="243"/>
                  </a:cubicBezTo>
                  <a:cubicBezTo>
                    <a:pt x="111" y="178"/>
                    <a:pt x="118" y="27"/>
                    <a:pt x="102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auto">
            <a:xfrm>
              <a:off x="21999596" y="5764221"/>
              <a:ext cx="407988" cy="1150939"/>
            </a:xfrm>
            <a:custGeom>
              <a:avLst/>
              <a:gdLst>
                <a:gd name="T0" fmla="*/ 61 w 75"/>
                <a:gd name="T1" fmla="*/ 1 h 211"/>
                <a:gd name="T2" fmla="*/ 52 w 75"/>
                <a:gd name="T3" fmla="*/ 0 h 211"/>
                <a:gd name="T4" fmla="*/ 14 w 75"/>
                <a:gd name="T5" fmla="*/ 9 h 211"/>
                <a:gd name="T6" fmla="*/ 27 w 75"/>
                <a:gd name="T7" fmla="*/ 19 h 211"/>
                <a:gd name="T8" fmla="*/ 59 w 75"/>
                <a:gd name="T9" fmla="*/ 101 h 211"/>
                <a:gd name="T10" fmla="*/ 59 w 75"/>
                <a:gd name="T11" fmla="*/ 102 h 211"/>
                <a:gd name="T12" fmla="*/ 56 w 75"/>
                <a:gd name="T13" fmla="*/ 149 h 211"/>
                <a:gd name="T14" fmla="*/ 59 w 75"/>
                <a:gd name="T15" fmla="*/ 163 h 211"/>
                <a:gd name="T16" fmla="*/ 65 w 75"/>
                <a:gd name="T17" fmla="*/ 211 h 211"/>
                <a:gd name="T18" fmla="*/ 61 w 75"/>
                <a:gd name="T19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1">
                  <a:moveTo>
                    <a:pt x="61" y="1"/>
                  </a:moveTo>
                  <a:cubicBezTo>
                    <a:pt x="61" y="1"/>
                    <a:pt x="59" y="0"/>
                    <a:pt x="52" y="0"/>
                  </a:cubicBezTo>
                  <a:cubicBezTo>
                    <a:pt x="43" y="1"/>
                    <a:pt x="29" y="5"/>
                    <a:pt x="14" y="9"/>
                  </a:cubicBezTo>
                  <a:cubicBezTo>
                    <a:pt x="14" y="9"/>
                    <a:pt x="0" y="19"/>
                    <a:pt x="27" y="19"/>
                  </a:cubicBezTo>
                  <a:cubicBezTo>
                    <a:pt x="54" y="19"/>
                    <a:pt x="62" y="62"/>
                    <a:pt x="59" y="101"/>
                  </a:cubicBezTo>
                  <a:cubicBezTo>
                    <a:pt x="59" y="101"/>
                    <a:pt x="59" y="102"/>
                    <a:pt x="59" y="102"/>
                  </a:cubicBezTo>
                  <a:cubicBezTo>
                    <a:pt x="58" y="118"/>
                    <a:pt x="58" y="133"/>
                    <a:pt x="56" y="149"/>
                  </a:cubicBezTo>
                  <a:cubicBezTo>
                    <a:pt x="57" y="153"/>
                    <a:pt x="58" y="158"/>
                    <a:pt x="59" y="163"/>
                  </a:cubicBezTo>
                  <a:cubicBezTo>
                    <a:pt x="61" y="179"/>
                    <a:pt x="63" y="195"/>
                    <a:pt x="65" y="211"/>
                  </a:cubicBezTo>
                  <a:cubicBezTo>
                    <a:pt x="72" y="138"/>
                    <a:pt x="75" y="23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auto">
            <a:xfrm>
              <a:off x="21988483" y="6386522"/>
              <a:ext cx="201613" cy="1128714"/>
            </a:xfrm>
            <a:custGeom>
              <a:avLst/>
              <a:gdLst>
                <a:gd name="T0" fmla="*/ 18 w 37"/>
                <a:gd name="T1" fmla="*/ 149 h 207"/>
                <a:gd name="T2" fmla="*/ 0 w 37"/>
                <a:gd name="T3" fmla="*/ 207 h 207"/>
                <a:gd name="T4" fmla="*/ 13 w 37"/>
                <a:gd name="T5" fmla="*/ 177 h 207"/>
                <a:gd name="T6" fmla="*/ 33 w 37"/>
                <a:gd name="T7" fmla="*/ 135 h 207"/>
                <a:gd name="T8" fmla="*/ 37 w 37"/>
                <a:gd name="T9" fmla="*/ 125 h 207"/>
                <a:gd name="T10" fmla="*/ 37 w 37"/>
                <a:gd name="T11" fmla="*/ 114 h 207"/>
                <a:gd name="T12" fmla="*/ 28 w 37"/>
                <a:gd name="T13" fmla="*/ 50 h 207"/>
                <a:gd name="T14" fmla="*/ 17 w 37"/>
                <a:gd name="T15" fmla="*/ 0 h 207"/>
                <a:gd name="T16" fmla="*/ 16 w 37"/>
                <a:gd name="T17" fmla="*/ 19 h 207"/>
                <a:gd name="T18" fmla="*/ 6 w 37"/>
                <a:gd name="T19" fmla="*/ 56 h 207"/>
                <a:gd name="T20" fmla="*/ 1 w 37"/>
                <a:gd name="T21" fmla="*/ 62 h 207"/>
                <a:gd name="T22" fmla="*/ 18 w 37"/>
                <a:gd name="T23" fmla="*/ 14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7">
                  <a:moveTo>
                    <a:pt x="18" y="149"/>
                  </a:moveTo>
                  <a:cubicBezTo>
                    <a:pt x="12" y="168"/>
                    <a:pt x="6" y="188"/>
                    <a:pt x="0" y="207"/>
                  </a:cubicBezTo>
                  <a:cubicBezTo>
                    <a:pt x="4" y="197"/>
                    <a:pt x="8" y="187"/>
                    <a:pt x="13" y="177"/>
                  </a:cubicBezTo>
                  <a:cubicBezTo>
                    <a:pt x="19" y="163"/>
                    <a:pt x="28" y="150"/>
                    <a:pt x="33" y="135"/>
                  </a:cubicBezTo>
                  <a:cubicBezTo>
                    <a:pt x="33" y="132"/>
                    <a:pt x="37" y="128"/>
                    <a:pt x="37" y="125"/>
                  </a:cubicBezTo>
                  <a:cubicBezTo>
                    <a:pt x="37" y="120"/>
                    <a:pt x="37" y="118"/>
                    <a:pt x="37" y="114"/>
                  </a:cubicBezTo>
                  <a:cubicBezTo>
                    <a:pt x="35" y="93"/>
                    <a:pt x="32" y="71"/>
                    <a:pt x="28" y="50"/>
                  </a:cubicBezTo>
                  <a:cubicBezTo>
                    <a:pt x="25" y="33"/>
                    <a:pt x="21" y="17"/>
                    <a:pt x="17" y="0"/>
                  </a:cubicBezTo>
                  <a:cubicBezTo>
                    <a:pt x="16" y="7"/>
                    <a:pt x="16" y="13"/>
                    <a:pt x="16" y="19"/>
                  </a:cubicBezTo>
                  <a:cubicBezTo>
                    <a:pt x="15" y="32"/>
                    <a:pt x="14" y="45"/>
                    <a:pt x="6" y="56"/>
                  </a:cubicBezTo>
                  <a:cubicBezTo>
                    <a:pt x="5" y="58"/>
                    <a:pt x="3" y="61"/>
                    <a:pt x="1" y="62"/>
                  </a:cubicBezTo>
                  <a:cubicBezTo>
                    <a:pt x="13" y="111"/>
                    <a:pt x="25" y="127"/>
                    <a:pt x="18" y="1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auto">
            <a:xfrm>
              <a:off x="21704320" y="3805243"/>
              <a:ext cx="1662114" cy="1206502"/>
            </a:xfrm>
            <a:custGeom>
              <a:avLst/>
              <a:gdLst>
                <a:gd name="T0" fmla="*/ 27 w 305"/>
                <a:gd name="T1" fmla="*/ 221 h 221"/>
                <a:gd name="T2" fmla="*/ 7 w 305"/>
                <a:gd name="T3" fmla="*/ 79 h 221"/>
                <a:gd name="T4" fmla="*/ 24 w 305"/>
                <a:gd name="T5" fmla="*/ 51 h 221"/>
                <a:gd name="T6" fmla="*/ 287 w 305"/>
                <a:gd name="T7" fmla="*/ 0 h 221"/>
                <a:gd name="T8" fmla="*/ 273 w 305"/>
                <a:gd name="T9" fmla="*/ 37 h 221"/>
                <a:gd name="T10" fmla="*/ 295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1 w 305"/>
                <a:gd name="T17" fmla="*/ 208 h 221"/>
                <a:gd name="T18" fmla="*/ 27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7" y="22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7" y="79"/>
                    <a:pt x="0" y="55"/>
                    <a:pt x="24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1" y="208"/>
                  </a:cubicBezTo>
                  <a:lnTo>
                    <a:pt x="27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auto">
            <a:xfrm>
              <a:off x="21890058" y="4275144"/>
              <a:ext cx="1268414" cy="741364"/>
            </a:xfrm>
            <a:custGeom>
              <a:avLst/>
              <a:gdLst>
                <a:gd name="T0" fmla="*/ 4 w 233"/>
                <a:gd name="T1" fmla="*/ 115 h 136"/>
                <a:gd name="T2" fmla="*/ 5 w 233"/>
                <a:gd name="T3" fmla="*/ 39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5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auto">
            <a:xfrm>
              <a:off x="21753533" y="4421194"/>
              <a:ext cx="1546226" cy="1376365"/>
            </a:xfrm>
            <a:custGeom>
              <a:avLst/>
              <a:gdLst>
                <a:gd name="T0" fmla="*/ 37 w 284"/>
                <a:gd name="T1" fmla="*/ 13 h 252"/>
                <a:gd name="T2" fmla="*/ 251 w 284"/>
                <a:gd name="T3" fmla="*/ 23 h 252"/>
                <a:gd name="T4" fmla="*/ 246 w 284"/>
                <a:gd name="T5" fmla="*/ 88 h 252"/>
                <a:gd name="T6" fmla="*/ 284 w 284"/>
                <a:gd name="T7" fmla="*/ 113 h 252"/>
                <a:gd name="T8" fmla="*/ 247 w 284"/>
                <a:gd name="T9" fmla="*/ 134 h 252"/>
                <a:gd name="T10" fmla="*/ 235 w 284"/>
                <a:gd name="T11" fmla="*/ 215 h 252"/>
                <a:gd name="T12" fmla="*/ 205 w 284"/>
                <a:gd name="T13" fmla="*/ 250 h 252"/>
                <a:gd name="T14" fmla="*/ 172 w 284"/>
                <a:gd name="T15" fmla="*/ 251 h 252"/>
                <a:gd name="T16" fmla="*/ 120 w 284"/>
                <a:gd name="T17" fmla="*/ 249 h 252"/>
                <a:gd name="T18" fmla="*/ 75 w 284"/>
                <a:gd name="T19" fmla="*/ 242 h 252"/>
                <a:gd name="T20" fmla="*/ 48 w 284"/>
                <a:gd name="T21" fmla="*/ 204 h 252"/>
                <a:gd name="T22" fmla="*/ 38 w 284"/>
                <a:gd name="T23" fmla="*/ 137 h 252"/>
                <a:gd name="T24" fmla="*/ 6 w 284"/>
                <a:gd name="T25" fmla="*/ 113 h 252"/>
                <a:gd name="T26" fmla="*/ 36 w 284"/>
                <a:gd name="T27" fmla="*/ 88 h 252"/>
                <a:gd name="T28" fmla="*/ 37 w 284"/>
                <a:gd name="T29" fmla="*/ 1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252">
                  <a:moveTo>
                    <a:pt x="37" y="13"/>
                  </a:moveTo>
                  <a:cubicBezTo>
                    <a:pt x="37" y="13"/>
                    <a:pt x="157" y="0"/>
                    <a:pt x="251" y="23"/>
                  </a:cubicBezTo>
                  <a:cubicBezTo>
                    <a:pt x="246" y="88"/>
                    <a:pt x="246" y="88"/>
                    <a:pt x="246" y="88"/>
                  </a:cubicBezTo>
                  <a:cubicBezTo>
                    <a:pt x="246" y="88"/>
                    <a:pt x="283" y="84"/>
                    <a:pt x="284" y="113"/>
                  </a:cubicBezTo>
                  <a:cubicBezTo>
                    <a:pt x="284" y="142"/>
                    <a:pt x="247" y="134"/>
                    <a:pt x="247" y="134"/>
                  </a:cubicBezTo>
                  <a:cubicBezTo>
                    <a:pt x="235" y="215"/>
                    <a:pt x="235" y="215"/>
                    <a:pt x="235" y="215"/>
                  </a:cubicBezTo>
                  <a:cubicBezTo>
                    <a:pt x="235" y="215"/>
                    <a:pt x="229" y="246"/>
                    <a:pt x="205" y="250"/>
                  </a:cubicBezTo>
                  <a:cubicBezTo>
                    <a:pt x="202" y="251"/>
                    <a:pt x="182" y="252"/>
                    <a:pt x="172" y="251"/>
                  </a:cubicBezTo>
                  <a:cubicBezTo>
                    <a:pt x="160" y="250"/>
                    <a:pt x="129" y="250"/>
                    <a:pt x="120" y="249"/>
                  </a:cubicBezTo>
                  <a:cubicBezTo>
                    <a:pt x="103" y="247"/>
                    <a:pt x="81" y="244"/>
                    <a:pt x="75" y="242"/>
                  </a:cubicBezTo>
                  <a:cubicBezTo>
                    <a:pt x="49" y="236"/>
                    <a:pt x="48" y="204"/>
                    <a:pt x="48" y="204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12" y="138"/>
                    <a:pt x="6" y="113"/>
                  </a:cubicBezTo>
                  <a:cubicBezTo>
                    <a:pt x="0" y="88"/>
                    <a:pt x="25" y="72"/>
                    <a:pt x="36" y="88"/>
                  </a:cubicBezTo>
                  <a:cubicBezTo>
                    <a:pt x="36" y="88"/>
                    <a:pt x="31" y="32"/>
                    <a:pt x="37" y="1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75"/>
            <p:cNvSpPr>
              <a:spLocks noEditPoints="1"/>
            </p:cNvSpPr>
            <p:nvPr/>
          </p:nvSpPr>
          <p:spPr bwMode="auto">
            <a:xfrm>
              <a:off x="21753533" y="4421194"/>
              <a:ext cx="1546226" cy="1376365"/>
            </a:xfrm>
            <a:custGeom>
              <a:avLst/>
              <a:gdLst>
                <a:gd name="T0" fmla="*/ 284 w 284"/>
                <a:gd name="T1" fmla="*/ 113 h 252"/>
                <a:gd name="T2" fmla="*/ 246 w 284"/>
                <a:gd name="T3" fmla="*/ 88 h 252"/>
                <a:gd name="T4" fmla="*/ 251 w 284"/>
                <a:gd name="T5" fmla="*/ 23 h 252"/>
                <a:gd name="T6" fmla="*/ 37 w 284"/>
                <a:gd name="T7" fmla="*/ 13 h 252"/>
                <a:gd name="T8" fmla="*/ 36 w 284"/>
                <a:gd name="T9" fmla="*/ 88 h 252"/>
                <a:gd name="T10" fmla="*/ 6 w 284"/>
                <a:gd name="T11" fmla="*/ 113 h 252"/>
                <a:gd name="T12" fmla="*/ 38 w 284"/>
                <a:gd name="T13" fmla="*/ 137 h 252"/>
                <a:gd name="T14" fmla="*/ 48 w 284"/>
                <a:gd name="T15" fmla="*/ 204 h 252"/>
                <a:gd name="T16" fmla="*/ 75 w 284"/>
                <a:gd name="T17" fmla="*/ 242 h 252"/>
                <a:gd name="T18" fmla="*/ 118 w 284"/>
                <a:gd name="T19" fmla="*/ 249 h 252"/>
                <a:gd name="T20" fmla="*/ 175 w 284"/>
                <a:gd name="T21" fmla="*/ 252 h 252"/>
                <a:gd name="T22" fmla="*/ 204 w 284"/>
                <a:gd name="T23" fmla="*/ 251 h 252"/>
                <a:gd name="T24" fmla="*/ 235 w 284"/>
                <a:gd name="T25" fmla="*/ 215 h 252"/>
                <a:gd name="T26" fmla="*/ 247 w 284"/>
                <a:gd name="T27" fmla="*/ 134 h 252"/>
                <a:gd name="T28" fmla="*/ 284 w 284"/>
                <a:gd name="T29" fmla="*/ 113 h 252"/>
                <a:gd name="T30" fmla="*/ 224 w 284"/>
                <a:gd name="T31" fmla="*/ 200 h 252"/>
                <a:gd name="T32" fmla="*/ 201 w 284"/>
                <a:gd name="T33" fmla="*/ 243 h 252"/>
                <a:gd name="T34" fmla="*/ 70 w 284"/>
                <a:gd name="T35" fmla="*/ 223 h 252"/>
                <a:gd name="T36" fmla="*/ 47 w 284"/>
                <a:gd name="T37" fmla="*/ 139 h 252"/>
                <a:gd name="T38" fmla="*/ 42 w 284"/>
                <a:gd name="T39" fmla="*/ 90 h 252"/>
                <a:gd name="T40" fmla="*/ 46 w 284"/>
                <a:gd name="T41" fmla="*/ 35 h 252"/>
                <a:gd name="T42" fmla="*/ 65 w 284"/>
                <a:gd name="T43" fmla="*/ 14 h 252"/>
                <a:gd name="T44" fmla="*/ 192 w 284"/>
                <a:gd name="T45" fmla="*/ 17 h 252"/>
                <a:gd name="T46" fmla="*/ 241 w 284"/>
                <a:gd name="T47" fmla="*/ 62 h 252"/>
                <a:gd name="T48" fmla="*/ 224 w 284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52">
                  <a:moveTo>
                    <a:pt x="284" y="113"/>
                  </a:moveTo>
                  <a:cubicBezTo>
                    <a:pt x="283" y="84"/>
                    <a:pt x="246" y="88"/>
                    <a:pt x="246" y="88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157" y="0"/>
                    <a:pt x="37" y="13"/>
                    <a:pt x="37" y="13"/>
                  </a:cubicBezTo>
                  <a:cubicBezTo>
                    <a:pt x="31" y="32"/>
                    <a:pt x="36" y="88"/>
                    <a:pt x="36" y="88"/>
                  </a:cubicBezTo>
                  <a:cubicBezTo>
                    <a:pt x="25" y="72"/>
                    <a:pt x="0" y="88"/>
                    <a:pt x="6" y="113"/>
                  </a:cubicBezTo>
                  <a:cubicBezTo>
                    <a:pt x="12" y="138"/>
                    <a:pt x="38" y="137"/>
                    <a:pt x="38" y="137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48" y="204"/>
                    <a:pt x="49" y="236"/>
                    <a:pt x="75" y="242"/>
                  </a:cubicBezTo>
                  <a:cubicBezTo>
                    <a:pt x="81" y="244"/>
                    <a:pt x="100" y="247"/>
                    <a:pt x="118" y="249"/>
                  </a:cubicBezTo>
                  <a:cubicBezTo>
                    <a:pt x="127" y="250"/>
                    <a:pt x="160" y="252"/>
                    <a:pt x="175" y="252"/>
                  </a:cubicBezTo>
                  <a:cubicBezTo>
                    <a:pt x="184" y="251"/>
                    <a:pt x="201" y="252"/>
                    <a:pt x="204" y="251"/>
                  </a:cubicBezTo>
                  <a:cubicBezTo>
                    <a:pt x="233" y="245"/>
                    <a:pt x="235" y="215"/>
                    <a:pt x="235" y="215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4" y="142"/>
                    <a:pt x="284" y="113"/>
                  </a:cubicBezTo>
                  <a:close/>
                  <a:moveTo>
                    <a:pt x="224" y="200"/>
                  </a:moveTo>
                  <a:cubicBezTo>
                    <a:pt x="219" y="222"/>
                    <a:pt x="225" y="234"/>
                    <a:pt x="201" y="243"/>
                  </a:cubicBezTo>
                  <a:cubicBezTo>
                    <a:pt x="176" y="252"/>
                    <a:pt x="89" y="246"/>
                    <a:pt x="70" y="223"/>
                  </a:cubicBezTo>
                  <a:cubicBezTo>
                    <a:pt x="52" y="202"/>
                    <a:pt x="50" y="169"/>
                    <a:pt x="47" y="139"/>
                  </a:cubicBezTo>
                  <a:cubicBezTo>
                    <a:pt x="45" y="118"/>
                    <a:pt x="45" y="111"/>
                    <a:pt x="42" y="90"/>
                  </a:cubicBezTo>
                  <a:cubicBezTo>
                    <a:pt x="40" y="76"/>
                    <a:pt x="39" y="47"/>
                    <a:pt x="46" y="35"/>
                  </a:cubicBezTo>
                  <a:cubicBezTo>
                    <a:pt x="46" y="27"/>
                    <a:pt x="55" y="14"/>
                    <a:pt x="65" y="14"/>
                  </a:cubicBezTo>
                  <a:cubicBezTo>
                    <a:pt x="101" y="17"/>
                    <a:pt x="155" y="17"/>
                    <a:pt x="192" y="17"/>
                  </a:cubicBezTo>
                  <a:cubicBezTo>
                    <a:pt x="244" y="17"/>
                    <a:pt x="237" y="34"/>
                    <a:pt x="241" y="62"/>
                  </a:cubicBezTo>
                  <a:cubicBezTo>
                    <a:pt x="247" y="96"/>
                    <a:pt x="232" y="166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auto">
            <a:xfrm>
              <a:off x="22701271" y="4613282"/>
              <a:ext cx="223838" cy="136525"/>
            </a:xfrm>
            <a:custGeom>
              <a:avLst/>
              <a:gdLst>
                <a:gd name="T0" fmla="*/ 0 w 41"/>
                <a:gd name="T1" fmla="*/ 15 h 25"/>
                <a:gd name="T2" fmla="*/ 40 w 41"/>
                <a:gd name="T3" fmla="*/ 25 h 25"/>
                <a:gd name="T4" fmla="*/ 28 w 41"/>
                <a:gd name="T5" fmla="*/ 3 h 25"/>
                <a:gd name="T6" fmla="*/ 0 w 41"/>
                <a:gd name="T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5">
                  <a:moveTo>
                    <a:pt x="0" y="15"/>
                  </a:moveTo>
                  <a:cubicBezTo>
                    <a:pt x="0" y="15"/>
                    <a:pt x="30" y="10"/>
                    <a:pt x="40" y="25"/>
                  </a:cubicBezTo>
                  <a:cubicBezTo>
                    <a:pt x="40" y="25"/>
                    <a:pt x="41" y="8"/>
                    <a:pt x="28" y="3"/>
                  </a:cubicBezTo>
                  <a:cubicBezTo>
                    <a:pt x="18" y="0"/>
                    <a:pt x="7" y="2"/>
                    <a:pt x="0" y="1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auto">
            <a:xfrm>
              <a:off x="22075796" y="4776794"/>
              <a:ext cx="173038" cy="174625"/>
            </a:xfrm>
            <a:custGeom>
              <a:avLst/>
              <a:gdLst>
                <a:gd name="T0" fmla="*/ 32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2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1" y="26"/>
                    <a:pt x="24" y="32"/>
                    <a:pt x="15" y="32"/>
                  </a:cubicBezTo>
                  <a:cubicBezTo>
                    <a:pt x="7" y="31"/>
                    <a:pt x="0" y="24"/>
                    <a:pt x="1" y="15"/>
                  </a:cubicBezTo>
                  <a:cubicBezTo>
                    <a:pt x="2" y="7"/>
                    <a:pt x="9" y="0"/>
                    <a:pt x="17" y="1"/>
                  </a:cubicBezTo>
                  <a:cubicBezTo>
                    <a:pt x="26" y="2"/>
                    <a:pt x="32" y="9"/>
                    <a:pt x="32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auto">
            <a:xfrm>
              <a:off x="22712384" y="4799019"/>
              <a:ext cx="174625" cy="168275"/>
            </a:xfrm>
            <a:custGeom>
              <a:avLst/>
              <a:gdLst>
                <a:gd name="T0" fmla="*/ 31 w 32"/>
                <a:gd name="T1" fmla="*/ 17 h 31"/>
                <a:gd name="T2" fmla="*/ 15 w 32"/>
                <a:gd name="T3" fmla="*/ 31 h 31"/>
                <a:gd name="T4" fmla="*/ 1 w 32"/>
                <a:gd name="T5" fmla="*/ 14 h 31"/>
                <a:gd name="T6" fmla="*/ 17 w 32"/>
                <a:gd name="T7" fmla="*/ 0 h 31"/>
                <a:gd name="T8" fmla="*/ 31 w 32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7"/>
                  </a:moveTo>
                  <a:cubicBezTo>
                    <a:pt x="31" y="25"/>
                    <a:pt x="23" y="31"/>
                    <a:pt x="15" y="31"/>
                  </a:cubicBezTo>
                  <a:cubicBezTo>
                    <a:pt x="6" y="30"/>
                    <a:pt x="0" y="23"/>
                    <a:pt x="1" y="14"/>
                  </a:cubicBezTo>
                  <a:cubicBezTo>
                    <a:pt x="1" y="6"/>
                    <a:pt x="9" y="0"/>
                    <a:pt x="17" y="0"/>
                  </a:cubicBezTo>
                  <a:cubicBezTo>
                    <a:pt x="26" y="1"/>
                    <a:pt x="32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auto">
            <a:xfrm>
              <a:off x="22401233" y="4624394"/>
              <a:ext cx="174625" cy="676276"/>
            </a:xfrm>
            <a:custGeom>
              <a:avLst/>
              <a:gdLst>
                <a:gd name="T0" fmla="*/ 11 w 32"/>
                <a:gd name="T1" fmla="*/ 22 h 124"/>
                <a:gd name="T2" fmla="*/ 0 w 32"/>
                <a:gd name="T3" fmla="*/ 116 h 124"/>
                <a:gd name="T4" fmla="*/ 23 w 32"/>
                <a:gd name="T5" fmla="*/ 121 h 124"/>
                <a:gd name="T6" fmla="*/ 11 w 32"/>
                <a:gd name="T7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4">
                  <a:moveTo>
                    <a:pt x="11" y="22"/>
                  </a:moveTo>
                  <a:cubicBezTo>
                    <a:pt x="11" y="22"/>
                    <a:pt x="8" y="95"/>
                    <a:pt x="0" y="116"/>
                  </a:cubicBezTo>
                  <a:cubicBezTo>
                    <a:pt x="0" y="116"/>
                    <a:pt x="13" y="124"/>
                    <a:pt x="23" y="121"/>
                  </a:cubicBezTo>
                  <a:cubicBezTo>
                    <a:pt x="32" y="118"/>
                    <a:pt x="21" y="0"/>
                    <a:pt x="11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auto">
            <a:xfrm>
              <a:off x="22342496" y="4727582"/>
              <a:ext cx="157163" cy="561976"/>
            </a:xfrm>
            <a:custGeom>
              <a:avLst/>
              <a:gdLst>
                <a:gd name="T0" fmla="*/ 25 w 29"/>
                <a:gd name="T1" fmla="*/ 102 h 103"/>
                <a:gd name="T2" fmla="*/ 6 w 29"/>
                <a:gd name="T3" fmla="*/ 76 h 103"/>
                <a:gd name="T4" fmla="*/ 22 w 29"/>
                <a:gd name="T5" fmla="*/ 3 h 103"/>
                <a:gd name="T6" fmla="*/ 25 w 29"/>
                <a:gd name="T7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2"/>
                  </a:moveTo>
                  <a:cubicBezTo>
                    <a:pt x="25" y="102"/>
                    <a:pt x="0" y="103"/>
                    <a:pt x="6" y="76"/>
                  </a:cubicBezTo>
                  <a:cubicBezTo>
                    <a:pt x="12" y="50"/>
                    <a:pt x="16" y="0"/>
                    <a:pt x="22" y="3"/>
                  </a:cubicBezTo>
                  <a:cubicBezTo>
                    <a:pt x="29" y="7"/>
                    <a:pt x="25" y="102"/>
                    <a:pt x="25" y="1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auto">
            <a:xfrm>
              <a:off x="21966258" y="4613282"/>
              <a:ext cx="239713" cy="141288"/>
            </a:xfrm>
            <a:custGeom>
              <a:avLst/>
              <a:gdLst>
                <a:gd name="T0" fmla="*/ 2 w 44"/>
                <a:gd name="T1" fmla="*/ 26 h 26"/>
                <a:gd name="T2" fmla="*/ 44 w 44"/>
                <a:gd name="T3" fmla="*/ 11 h 26"/>
                <a:gd name="T4" fmla="*/ 16 w 44"/>
                <a:gd name="T5" fmla="*/ 5 h 26"/>
                <a:gd name="T6" fmla="*/ 2 w 44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2" y="26"/>
                  </a:moveTo>
                  <a:cubicBezTo>
                    <a:pt x="2" y="26"/>
                    <a:pt x="24" y="13"/>
                    <a:pt x="44" y="11"/>
                  </a:cubicBezTo>
                  <a:cubicBezTo>
                    <a:pt x="44" y="11"/>
                    <a:pt x="32" y="0"/>
                    <a:pt x="16" y="5"/>
                  </a:cubicBezTo>
                  <a:cubicBezTo>
                    <a:pt x="0" y="11"/>
                    <a:pt x="2" y="26"/>
                    <a:pt x="2" y="26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auto">
            <a:xfrm>
              <a:off x="23039409" y="3805243"/>
              <a:ext cx="228600" cy="228600"/>
            </a:xfrm>
            <a:custGeom>
              <a:avLst/>
              <a:gdLst>
                <a:gd name="T0" fmla="*/ 144 w 144"/>
                <a:gd name="T1" fmla="*/ 0 h 144"/>
                <a:gd name="T2" fmla="*/ 0 w 144"/>
                <a:gd name="T3" fmla="*/ 144 h 144"/>
                <a:gd name="T4" fmla="*/ 96 w 144"/>
                <a:gd name="T5" fmla="*/ 127 h 144"/>
                <a:gd name="T6" fmla="*/ 144 w 144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4">
                  <a:moveTo>
                    <a:pt x="144" y="0"/>
                  </a:moveTo>
                  <a:lnTo>
                    <a:pt x="0" y="144"/>
                  </a:lnTo>
                  <a:lnTo>
                    <a:pt x="96" y="12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auto">
            <a:xfrm>
              <a:off x="23223559" y="3975106"/>
              <a:ext cx="87313" cy="217488"/>
            </a:xfrm>
            <a:custGeom>
              <a:avLst/>
              <a:gdLst>
                <a:gd name="T0" fmla="*/ 55 w 55"/>
                <a:gd name="T1" fmla="*/ 0 h 137"/>
                <a:gd name="T2" fmla="*/ 0 w 55"/>
                <a:gd name="T3" fmla="*/ 137 h 137"/>
                <a:gd name="T4" fmla="*/ 48 w 55"/>
                <a:gd name="T5" fmla="*/ 79 h 137"/>
                <a:gd name="T6" fmla="*/ 55 w 55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37">
                  <a:moveTo>
                    <a:pt x="55" y="0"/>
                  </a:moveTo>
                  <a:lnTo>
                    <a:pt x="0" y="137"/>
                  </a:lnTo>
                  <a:lnTo>
                    <a:pt x="48" y="7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auto">
            <a:xfrm>
              <a:off x="21770995" y="4857757"/>
              <a:ext cx="298450" cy="300038"/>
            </a:xfrm>
            <a:custGeom>
              <a:avLst/>
              <a:gdLst>
                <a:gd name="T0" fmla="*/ 55 w 55"/>
                <a:gd name="T1" fmla="*/ 26 h 55"/>
                <a:gd name="T2" fmla="*/ 20 w 55"/>
                <a:gd name="T3" fmla="*/ 6 h 55"/>
                <a:gd name="T4" fmla="*/ 44 w 55"/>
                <a:gd name="T5" fmla="*/ 55 h 55"/>
                <a:gd name="T6" fmla="*/ 55 w 55"/>
                <a:gd name="T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55" y="26"/>
                  </a:moveTo>
                  <a:cubicBezTo>
                    <a:pt x="55" y="26"/>
                    <a:pt x="38" y="0"/>
                    <a:pt x="20" y="6"/>
                  </a:cubicBezTo>
                  <a:cubicBezTo>
                    <a:pt x="3" y="13"/>
                    <a:pt x="0" y="54"/>
                    <a:pt x="44" y="55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auto">
            <a:xfrm>
              <a:off x="23012421" y="4886332"/>
              <a:ext cx="282575" cy="300038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2" y="21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auto">
            <a:xfrm>
              <a:off x="22217083" y="5294320"/>
              <a:ext cx="614363" cy="328613"/>
            </a:xfrm>
            <a:custGeom>
              <a:avLst/>
              <a:gdLst>
                <a:gd name="T0" fmla="*/ 0 w 113"/>
                <a:gd name="T1" fmla="*/ 38 h 60"/>
                <a:gd name="T2" fmla="*/ 112 w 113"/>
                <a:gd name="T3" fmla="*/ 0 h 60"/>
                <a:gd name="T4" fmla="*/ 102 w 113"/>
                <a:gd name="T5" fmla="*/ 54 h 60"/>
                <a:gd name="T6" fmla="*/ 0 w 113"/>
                <a:gd name="T7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60">
                  <a:moveTo>
                    <a:pt x="0" y="38"/>
                  </a:moveTo>
                  <a:cubicBezTo>
                    <a:pt x="0" y="38"/>
                    <a:pt x="85" y="31"/>
                    <a:pt x="112" y="0"/>
                  </a:cubicBezTo>
                  <a:cubicBezTo>
                    <a:pt x="112" y="0"/>
                    <a:pt x="113" y="47"/>
                    <a:pt x="102" y="54"/>
                  </a:cubicBezTo>
                  <a:cubicBezTo>
                    <a:pt x="90" y="60"/>
                    <a:pt x="22" y="56"/>
                    <a:pt x="0" y="38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17191107" y="1563329"/>
            <a:ext cx="1731686" cy="4695062"/>
            <a:chOff x="17702229" y="3805243"/>
            <a:chExt cx="2254252" cy="6111884"/>
          </a:xfrm>
        </p:grpSpPr>
        <p:sp>
          <p:nvSpPr>
            <p:cNvPr id="338" name="Freeform 87"/>
            <p:cNvSpPr>
              <a:spLocks/>
            </p:cNvSpPr>
            <p:nvPr/>
          </p:nvSpPr>
          <p:spPr bwMode="auto">
            <a:xfrm>
              <a:off x="19259568" y="5851534"/>
              <a:ext cx="696913" cy="1658940"/>
            </a:xfrm>
            <a:custGeom>
              <a:avLst/>
              <a:gdLst>
                <a:gd name="T0" fmla="*/ 64 w 128"/>
                <a:gd name="T1" fmla="*/ 0 h 304"/>
                <a:gd name="T2" fmla="*/ 103 w 128"/>
                <a:gd name="T3" fmla="*/ 94 h 304"/>
                <a:gd name="T4" fmla="*/ 122 w 128"/>
                <a:gd name="T5" fmla="*/ 191 h 304"/>
                <a:gd name="T6" fmla="*/ 31 w 128"/>
                <a:gd name="T7" fmla="*/ 304 h 304"/>
                <a:gd name="T8" fmla="*/ 0 w 128"/>
                <a:gd name="T9" fmla="*/ 223 h 304"/>
                <a:gd name="T10" fmla="*/ 48 w 128"/>
                <a:gd name="T11" fmla="*/ 180 h 304"/>
                <a:gd name="T12" fmla="*/ 21 w 128"/>
                <a:gd name="T13" fmla="*/ 120 h 304"/>
                <a:gd name="T14" fmla="*/ 45 w 128"/>
                <a:gd name="T15" fmla="*/ 3 h 304"/>
                <a:gd name="T16" fmla="*/ 64 w 128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04">
                  <a:moveTo>
                    <a:pt x="64" y="0"/>
                  </a:moveTo>
                  <a:cubicBezTo>
                    <a:pt x="64" y="0"/>
                    <a:pt x="88" y="44"/>
                    <a:pt x="103" y="94"/>
                  </a:cubicBezTo>
                  <a:cubicBezTo>
                    <a:pt x="118" y="144"/>
                    <a:pt x="128" y="169"/>
                    <a:pt x="122" y="191"/>
                  </a:cubicBezTo>
                  <a:cubicBezTo>
                    <a:pt x="115" y="214"/>
                    <a:pt x="31" y="304"/>
                    <a:pt x="31" y="30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36" y="200"/>
                    <a:pt x="48" y="180"/>
                  </a:cubicBezTo>
                  <a:cubicBezTo>
                    <a:pt x="60" y="160"/>
                    <a:pt x="21" y="120"/>
                    <a:pt x="21" y="120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auto">
            <a:xfrm>
              <a:off x="19259568" y="6926273"/>
              <a:ext cx="369888" cy="584201"/>
            </a:xfrm>
            <a:custGeom>
              <a:avLst/>
              <a:gdLst>
                <a:gd name="T0" fmla="*/ 59 w 68"/>
                <a:gd name="T1" fmla="*/ 53 h 107"/>
                <a:gd name="T2" fmla="*/ 38 w 68"/>
                <a:gd name="T3" fmla="*/ 22 h 107"/>
                <a:gd name="T4" fmla="*/ 34 w 68"/>
                <a:gd name="T5" fmla="*/ 0 h 107"/>
                <a:gd name="T6" fmla="*/ 0 w 68"/>
                <a:gd name="T7" fmla="*/ 26 h 107"/>
                <a:gd name="T8" fmla="*/ 31 w 68"/>
                <a:gd name="T9" fmla="*/ 107 h 107"/>
                <a:gd name="T10" fmla="*/ 68 w 68"/>
                <a:gd name="T11" fmla="*/ 66 h 107"/>
                <a:gd name="T12" fmla="*/ 59 w 68"/>
                <a:gd name="T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7">
                  <a:moveTo>
                    <a:pt x="59" y="53"/>
                  </a:moveTo>
                  <a:cubicBezTo>
                    <a:pt x="52" y="43"/>
                    <a:pt x="44" y="34"/>
                    <a:pt x="38" y="22"/>
                  </a:cubicBezTo>
                  <a:cubicBezTo>
                    <a:pt x="35" y="16"/>
                    <a:pt x="34" y="8"/>
                    <a:pt x="34" y="0"/>
                  </a:cubicBezTo>
                  <a:cubicBezTo>
                    <a:pt x="19" y="14"/>
                    <a:pt x="0" y="26"/>
                    <a:pt x="0" y="26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48" y="89"/>
                    <a:pt x="68" y="66"/>
                  </a:cubicBezTo>
                  <a:cubicBezTo>
                    <a:pt x="65" y="62"/>
                    <a:pt x="62" y="58"/>
                    <a:pt x="59" y="5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auto">
            <a:xfrm>
              <a:off x="19373868" y="5851534"/>
              <a:ext cx="300038" cy="790576"/>
            </a:xfrm>
            <a:custGeom>
              <a:avLst/>
              <a:gdLst>
                <a:gd name="T0" fmla="*/ 35 w 55"/>
                <a:gd name="T1" fmla="*/ 91 h 145"/>
                <a:gd name="T2" fmla="*/ 20 w 55"/>
                <a:gd name="T3" fmla="*/ 145 h 145"/>
                <a:gd name="T4" fmla="*/ 0 w 55"/>
                <a:gd name="T5" fmla="*/ 120 h 145"/>
                <a:gd name="T6" fmla="*/ 24 w 55"/>
                <a:gd name="T7" fmla="*/ 3 h 145"/>
                <a:gd name="T8" fmla="*/ 43 w 55"/>
                <a:gd name="T9" fmla="*/ 0 h 145"/>
                <a:gd name="T10" fmla="*/ 55 w 55"/>
                <a:gd name="T11" fmla="*/ 24 h 145"/>
                <a:gd name="T12" fmla="*/ 35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1"/>
                  </a:moveTo>
                  <a:cubicBezTo>
                    <a:pt x="31" y="109"/>
                    <a:pt x="28" y="128"/>
                    <a:pt x="20" y="145"/>
                  </a:cubicBezTo>
                  <a:cubicBezTo>
                    <a:pt x="11" y="131"/>
                    <a:pt x="0" y="120"/>
                    <a:pt x="0" y="12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8" y="9"/>
                    <a:pt x="55" y="24"/>
                  </a:cubicBezTo>
                  <a:cubicBezTo>
                    <a:pt x="46" y="45"/>
                    <a:pt x="39" y="68"/>
                    <a:pt x="35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auto">
            <a:xfrm>
              <a:off x="18410255" y="7537461"/>
              <a:ext cx="506413" cy="2247903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auto">
            <a:xfrm>
              <a:off x="18416605" y="7597786"/>
              <a:ext cx="123825" cy="266700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6" y="44"/>
                    <a:pt x="9" y="38"/>
                    <a:pt x="12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auto">
            <a:xfrm>
              <a:off x="18753155" y="7624774"/>
              <a:ext cx="163513" cy="2160591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1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1" y="26"/>
                    <a:pt x="21" y="26"/>
                  </a:cubicBezTo>
                  <a:cubicBezTo>
                    <a:pt x="21" y="26"/>
                    <a:pt x="14" y="10"/>
                    <a:pt x="0" y="0"/>
                  </a:cubicBezTo>
                  <a:cubicBezTo>
                    <a:pt x="9" y="30"/>
                    <a:pt x="10" y="60"/>
                    <a:pt x="7" y="91"/>
                  </a:cubicBezTo>
                  <a:cubicBezTo>
                    <a:pt x="6" y="110"/>
                    <a:pt x="5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auto">
            <a:xfrm>
              <a:off x="18372155" y="7264411"/>
              <a:ext cx="1057276" cy="530226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7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auto">
            <a:xfrm>
              <a:off x="18840468" y="7613661"/>
              <a:ext cx="582613" cy="2171703"/>
            </a:xfrm>
            <a:custGeom>
              <a:avLst/>
              <a:gdLst>
                <a:gd name="T0" fmla="*/ 102 w 107"/>
                <a:gd name="T1" fmla="*/ 0 h 398"/>
                <a:gd name="T2" fmla="*/ 98 w 107"/>
                <a:gd name="T3" fmla="*/ 214 h 398"/>
                <a:gd name="T4" fmla="*/ 98 w 107"/>
                <a:gd name="T5" fmla="*/ 398 h 398"/>
                <a:gd name="T6" fmla="*/ 45 w 107"/>
                <a:gd name="T7" fmla="*/ 395 h 398"/>
                <a:gd name="T8" fmla="*/ 0 w 107"/>
                <a:gd name="T9" fmla="*/ 12 h 398"/>
                <a:gd name="T10" fmla="*/ 102 w 107"/>
                <a:gd name="T1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8">
                  <a:moveTo>
                    <a:pt x="102" y="0"/>
                  </a:moveTo>
                  <a:cubicBezTo>
                    <a:pt x="102" y="0"/>
                    <a:pt x="89" y="182"/>
                    <a:pt x="98" y="214"/>
                  </a:cubicBezTo>
                  <a:cubicBezTo>
                    <a:pt x="107" y="245"/>
                    <a:pt x="98" y="398"/>
                    <a:pt x="98" y="398"/>
                  </a:cubicBezTo>
                  <a:cubicBezTo>
                    <a:pt x="45" y="395"/>
                    <a:pt x="45" y="395"/>
                    <a:pt x="45" y="395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auto">
            <a:xfrm>
              <a:off x="18873805" y="7739074"/>
              <a:ext cx="266700" cy="2012953"/>
            </a:xfrm>
            <a:custGeom>
              <a:avLst/>
              <a:gdLst>
                <a:gd name="T0" fmla="*/ 43 w 49"/>
                <a:gd name="T1" fmla="*/ 308 h 369"/>
                <a:gd name="T2" fmla="*/ 27 w 49"/>
                <a:gd name="T3" fmla="*/ 181 h 369"/>
                <a:gd name="T4" fmla="*/ 30 w 49"/>
                <a:gd name="T5" fmla="*/ 0 h 369"/>
                <a:gd name="T6" fmla="*/ 20 w 49"/>
                <a:gd name="T7" fmla="*/ 8 h 369"/>
                <a:gd name="T8" fmla="*/ 3 w 49"/>
                <a:gd name="T9" fmla="*/ 25 h 369"/>
                <a:gd name="T10" fmla="*/ 0 w 49"/>
                <a:gd name="T11" fmla="*/ 38 h 369"/>
                <a:gd name="T12" fmla="*/ 35 w 49"/>
                <a:gd name="T13" fmla="*/ 362 h 369"/>
                <a:gd name="T14" fmla="*/ 49 w 49"/>
                <a:gd name="T15" fmla="*/ 369 h 369"/>
                <a:gd name="T16" fmla="*/ 43 w 49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69">
                  <a:moveTo>
                    <a:pt x="43" y="308"/>
                  </a:moveTo>
                  <a:cubicBezTo>
                    <a:pt x="37" y="265"/>
                    <a:pt x="33" y="223"/>
                    <a:pt x="27" y="181"/>
                  </a:cubicBezTo>
                  <a:cubicBezTo>
                    <a:pt x="17" y="123"/>
                    <a:pt x="3" y="54"/>
                    <a:pt x="30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49" y="369"/>
                    <a:pt x="49" y="369"/>
                    <a:pt x="49" y="369"/>
                  </a:cubicBezTo>
                  <a:cubicBezTo>
                    <a:pt x="47" y="348"/>
                    <a:pt x="46" y="328"/>
                    <a:pt x="43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auto">
            <a:xfrm>
              <a:off x="18372155" y="7264411"/>
              <a:ext cx="1057276" cy="436563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6 w 194"/>
                <a:gd name="T11" fmla="*/ 43 h 80"/>
                <a:gd name="T12" fmla="*/ 51 w 194"/>
                <a:gd name="T13" fmla="*/ 39 h 80"/>
                <a:gd name="T14" fmla="*/ 155 w 194"/>
                <a:gd name="T15" fmla="*/ 46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7" y="74"/>
                    <a:pt x="23" y="80"/>
                  </a:cubicBezTo>
                  <a:cubicBezTo>
                    <a:pt x="25" y="71"/>
                    <a:pt x="28" y="62"/>
                    <a:pt x="30" y="53"/>
                  </a:cubicBezTo>
                  <a:cubicBezTo>
                    <a:pt x="31" y="48"/>
                    <a:pt x="33" y="45"/>
                    <a:pt x="36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5" y="46"/>
                  </a:cubicBezTo>
                  <a:cubicBezTo>
                    <a:pt x="166" y="55"/>
                    <a:pt x="172" y="67"/>
                    <a:pt x="177" y="79"/>
                  </a:cubicBezTo>
                  <a:cubicBezTo>
                    <a:pt x="185" y="76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auto">
            <a:xfrm>
              <a:off x="18737280" y="7696211"/>
              <a:ext cx="342900" cy="457201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auto">
            <a:xfrm>
              <a:off x="18165780" y="9490089"/>
              <a:ext cx="735013" cy="415926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auto">
            <a:xfrm>
              <a:off x="18241980" y="9496439"/>
              <a:ext cx="544513" cy="277813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1" y="15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auto">
            <a:xfrm>
              <a:off x="18426130" y="9556764"/>
              <a:ext cx="142875" cy="60325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auto">
            <a:xfrm>
              <a:off x="19064305" y="9496439"/>
              <a:ext cx="735013" cy="420688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0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auto">
            <a:xfrm>
              <a:off x="19178606" y="9501201"/>
              <a:ext cx="544513" cy="284163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2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auto">
            <a:xfrm>
              <a:off x="19396093" y="9567876"/>
              <a:ext cx="141288" cy="58738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auto">
            <a:xfrm>
              <a:off x="19265918" y="7526348"/>
              <a:ext cx="130175" cy="284163"/>
            </a:xfrm>
            <a:custGeom>
              <a:avLst/>
              <a:gdLst>
                <a:gd name="T0" fmla="*/ 4 w 24"/>
                <a:gd name="T1" fmla="*/ 10 h 52"/>
                <a:gd name="T2" fmla="*/ 20 w 24"/>
                <a:gd name="T3" fmla="*/ 52 h 52"/>
                <a:gd name="T4" fmla="*/ 23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auto">
            <a:xfrm>
              <a:off x="18492805" y="5649921"/>
              <a:ext cx="712788" cy="1789115"/>
            </a:xfrm>
            <a:custGeom>
              <a:avLst/>
              <a:gdLst>
                <a:gd name="T0" fmla="*/ 4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7 w 131"/>
                <a:gd name="T9" fmla="*/ 1 h 328"/>
                <a:gd name="T10" fmla="*/ 4 w 131"/>
                <a:gd name="T11" fmla="*/ 0 h 328"/>
                <a:gd name="T12" fmla="*/ 4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4" y="17"/>
                  </a:moveTo>
                  <a:cubicBezTo>
                    <a:pt x="4" y="17"/>
                    <a:pt x="15" y="239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auto">
            <a:xfrm>
              <a:off x="18589643" y="5737233"/>
              <a:ext cx="376238" cy="206375"/>
            </a:xfrm>
            <a:custGeom>
              <a:avLst/>
              <a:gdLst>
                <a:gd name="T0" fmla="*/ 69 w 69"/>
                <a:gd name="T1" fmla="*/ 5 h 38"/>
                <a:gd name="T2" fmla="*/ 0 w 69"/>
                <a:gd name="T3" fmla="*/ 0 h 38"/>
                <a:gd name="T4" fmla="*/ 0 w 69"/>
                <a:gd name="T5" fmla="*/ 7 h 38"/>
                <a:gd name="T6" fmla="*/ 6 w 69"/>
                <a:gd name="T7" fmla="*/ 7 h 38"/>
                <a:gd name="T8" fmla="*/ 28 w 69"/>
                <a:gd name="T9" fmla="*/ 33 h 38"/>
                <a:gd name="T10" fmla="*/ 63 w 69"/>
                <a:gd name="T11" fmla="*/ 10 h 38"/>
                <a:gd name="T12" fmla="*/ 69 w 69"/>
                <a:gd name="T13" fmla="*/ 11 h 38"/>
                <a:gd name="T14" fmla="*/ 69 w 6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38">
                  <a:moveTo>
                    <a:pt x="69" y="5"/>
                  </a:moveTo>
                  <a:cubicBezTo>
                    <a:pt x="50" y="6"/>
                    <a:pt x="23" y="5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4" y="7"/>
                    <a:pt x="6" y="7"/>
                  </a:cubicBezTo>
                  <a:cubicBezTo>
                    <a:pt x="15" y="9"/>
                    <a:pt x="4" y="29"/>
                    <a:pt x="28" y="33"/>
                  </a:cubicBezTo>
                  <a:cubicBezTo>
                    <a:pt x="67" y="38"/>
                    <a:pt x="51" y="9"/>
                    <a:pt x="63" y="10"/>
                  </a:cubicBezTo>
                  <a:cubicBezTo>
                    <a:pt x="65" y="11"/>
                    <a:pt x="67" y="11"/>
                    <a:pt x="69" y="11"/>
                  </a:cubicBezTo>
                  <a:lnTo>
                    <a:pt x="69" y="5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auto">
            <a:xfrm>
              <a:off x="18475342" y="5851534"/>
              <a:ext cx="273050" cy="288925"/>
            </a:xfrm>
            <a:custGeom>
              <a:avLst/>
              <a:gdLst>
                <a:gd name="T0" fmla="*/ 31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1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8"/>
                    <a:pt x="31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auto">
            <a:xfrm>
              <a:off x="18813480" y="5824546"/>
              <a:ext cx="233363" cy="304800"/>
            </a:xfrm>
            <a:custGeom>
              <a:avLst/>
              <a:gdLst>
                <a:gd name="T0" fmla="*/ 0 w 43"/>
                <a:gd name="T1" fmla="*/ 29 h 56"/>
                <a:gd name="T2" fmla="*/ 0 w 43"/>
                <a:gd name="T3" fmla="*/ 30 h 56"/>
                <a:gd name="T4" fmla="*/ 5 w 43"/>
                <a:gd name="T5" fmla="*/ 39 h 56"/>
                <a:gd name="T6" fmla="*/ 13 w 43"/>
                <a:gd name="T7" fmla="*/ 50 h 56"/>
                <a:gd name="T8" fmla="*/ 17 w 43"/>
                <a:gd name="T9" fmla="*/ 56 h 56"/>
                <a:gd name="T10" fmla="*/ 43 w 43"/>
                <a:gd name="T11" fmla="*/ 2 h 56"/>
                <a:gd name="T12" fmla="*/ 25 w 43"/>
                <a:gd name="T13" fmla="*/ 1 h 56"/>
                <a:gd name="T14" fmla="*/ 21 w 43"/>
                <a:gd name="T15" fmla="*/ 3 h 56"/>
                <a:gd name="T16" fmla="*/ 13 w 43"/>
                <a:gd name="T17" fmla="*/ 14 h 56"/>
                <a:gd name="T18" fmla="*/ 5 w 43"/>
                <a:gd name="T19" fmla="*/ 23 h 56"/>
                <a:gd name="T20" fmla="*/ 0 w 43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7"/>
                    <a:pt x="5" y="39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6"/>
                    <a:pt x="17" y="56"/>
                  </a:cubicBezTo>
                  <a:cubicBezTo>
                    <a:pt x="17" y="56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auto">
            <a:xfrm>
              <a:off x="18481692" y="5768983"/>
              <a:ext cx="266700" cy="29051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6" y="49"/>
                    <a:pt x="39" y="45"/>
                    <a:pt x="42" y="41"/>
                  </a:cubicBezTo>
                  <a:cubicBezTo>
                    <a:pt x="43" y="39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auto">
            <a:xfrm>
              <a:off x="18791255" y="5764221"/>
              <a:ext cx="234950" cy="300038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auto">
            <a:xfrm>
              <a:off x="18540430" y="5764221"/>
              <a:ext cx="207963" cy="261938"/>
            </a:xfrm>
            <a:custGeom>
              <a:avLst/>
              <a:gdLst>
                <a:gd name="T0" fmla="*/ 22 w 38"/>
                <a:gd name="T1" fmla="*/ 28 h 48"/>
                <a:gd name="T2" fmla="*/ 34 w 38"/>
                <a:gd name="T3" fmla="*/ 35 h 48"/>
                <a:gd name="T4" fmla="*/ 35 w 38"/>
                <a:gd name="T5" fmla="*/ 35 h 48"/>
                <a:gd name="T6" fmla="*/ 37 w 38"/>
                <a:gd name="T7" fmla="*/ 28 h 48"/>
                <a:gd name="T8" fmla="*/ 32 w 38"/>
                <a:gd name="T9" fmla="*/ 25 h 48"/>
                <a:gd name="T10" fmla="*/ 19 w 38"/>
                <a:gd name="T11" fmla="*/ 1 h 48"/>
                <a:gd name="T12" fmla="*/ 0 w 38"/>
                <a:gd name="T13" fmla="*/ 1 h 48"/>
                <a:gd name="T14" fmla="*/ 12 w 38"/>
                <a:gd name="T15" fmla="*/ 48 h 48"/>
                <a:gd name="T16" fmla="*/ 14 w 38"/>
                <a:gd name="T17" fmla="*/ 22 h 48"/>
                <a:gd name="T18" fmla="*/ 22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2" y="28"/>
                  </a:moveTo>
                  <a:cubicBezTo>
                    <a:pt x="26" y="30"/>
                    <a:pt x="30" y="35"/>
                    <a:pt x="34" y="35"/>
                  </a:cubicBezTo>
                  <a:cubicBezTo>
                    <a:pt x="34" y="35"/>
                    <a:pt x="34" y="35"/>
                    <a:pt x="35" y="35"/>
                  </a:cubicBezTo>
                  <a:cubicBezTo>
                    <a:pt x="36" y="33"/>
                    <a:pt x="38" y="31"/>
                    <a:pt x="37" y="28"/>
                  </a:cubicBezTo>
                  <a:cubicBezTo>
                    <a:pt x="36" y="26"/>
                    <a:pt x="33" y="26"/>
                    <a:pt x="32" y="25"/>
                  </a:cubicBezTo>
                  <a:cubicBezTo>
                    <a:pt x="25" y="19"/>
                    <a:pt x="20" y="10"/>
                    <a:pt x="19" y="1"/>
                  </a:cubicBezTo>
                  <a:cubicBezTo>
                    <a:pt x="19" y="0"/>
                    <a:pt x="2" y="0"/>
                    <a:pt x="0" y="1"/>
                  </a:cubicBezTo>
                  <a:cubicBezTo>
                    <a:pt x="3" y="16"/>
                    <a:pt x="2" y="34"/>
                    <a:pt x="12" y="48"/>
                  </a:cubicBezTo>
                  <a:cubicBezTo>
                    <a:pt x="14" y="42"/>
                    <a:pt x="14" y="27"/>
                    <a:pt x="14" y="22"/>
                  </a:cubicBezTo>
                  <a:cubicBezTo>
                    <a:pt x="16" y="23"/>
                    <a:pt x="19" y="26"/>
                    <a:pt x="22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auto">
            <a:xfrm>
              <a:off x="18791255" y="5764221"/>
              <a:ext cx="212725" cy="246063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8" y="35"/>
                    <a:pt x="38" y="29"/>
                    <a:pt x="38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auto">
            <a:xfrm>
              <a:off x="18470580" y="7192973"/>
              <a:ext cx="788988" cy="377826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auto">
            <a:xfrm>
              <a:off x="18470580" y="7192973"/>
              <a:ext cx="788988" cy="241300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4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8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5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4" y="39"/>
                  </a:cubicBezTo>
                  <a:cubicBezTo>
                    <a:pt x="104" y="38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auto">
            <a:xfrm>
              <a:off x="18797605" y="7264411"/>
              <a:ext cx="239713" cy="219075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auto">
            <a:xfrm>
              <a:off x="18797605" y="7264411"/>
              <a:ext cx="239713" cy="158750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29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3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auto">
            <a:xfrm>
              <a:off x="18867455" y="5768983"/>
              <a:ext cx="838201" cy="2151066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1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9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8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1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2" y="18"/>
                    <a:pt x="141" y="25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9"/>
                  </a:cubicBezTo>
                  <a:cubicBezTo>
                    <a:pt x="111" y="166"/>
                    <a:pt x="95" y="225"/>
                    <a:pt x="98" y="234"/>
                  </a:cubicBezTo>
                  <a:cubicBezTo>
                    <a:pt x="102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0" y="394"/>
                    <a:pt x="108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auto">
            <a:xfrm>
              <a:off x="19319893" y="6718310"/>
              <a:ext cx="309563" cy="715964"/>
            </a:xfrm>
            <a:custGeom>
              <a:avLst/>
              <a:gdLst>
                <a:gd name="T0" fmla="*/ 15 w 57"/>
                <a:gd name="T1" fmla="*/ 60 h 131"/>
                <a:gd name="T2" fmla="*/ 24 w 57"/>
                <a:gd name="T3" fmla="*/ 0 h 131"/>
                <a:gd name="T4" fmla="*/ 5 w 57"/>
                <a:gd name="T5" fmla="*/ 69 h 131"/>
                <a:gd name="T6" fmla="*/ 20 w 57"/>
                <a:gd name="T7" fmla="*/ 109 h 131"/>
                <a:gd name="T8" fmla="*/ 31 w 57"/>
                <a:gd name="T9" fmla="*/ 119 h 131"/>
                <a:gd name="T10" fmla="*/ 57 w 57"/>
                <a:gd name="T11" fmla="*/ 131 h 131"/>
                <a:gd name="T12" fmla="*/ 33 w 57"/>
                <a:gd name="T13" fmla="*/ 93 h 131"/>
                <a:gd name="T14" fmla="*/ 15 w 57"/>
                <a:gd name="T15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1">
                  <a:moveTo>
                    <a:pt x="15" y="60"/>
                  </a:moveTo>
                  <a:cubicBezTo>
                    <a:pt x="13" y="54"/>
                    <a:pt x="18" y="29"/>
                    <a:pt x="24" y="0"/>
                  </a:cubicBezTo>
                  <a:cubicBezTo>
                    <a:pt x="13" y="22"/>
                    <a:pt x="0" y="45"/>
                    <a:pt x="5" y="69"/>
                  </a:cubicBezTo>
                  <a:cubicBezTo>
                    <a:pt x="8" y="84"/>
                    <a:pt x="13" y="97"/>
                    <a:pt x="20" y="109"/>
                  </a:cubicBezTo>
                  <a:cubicBezTo>
                    <a:pt x="24" y="113"/>
                    <a:pt x="27" y="116"/>
                    <a:pt x="31" y="119"/>
                  </a:cubicBezTo>
                  <a:cubicBezTo>
                    <a:pt x="40" y="124"/>
                    <a:pt x="48" y="128"/>
                    <a:pt x="57" y="131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19" y="70"/>
                    <a:pt x="15" y="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auto">
            <a:xfrm>
              <a:off x="18867455" y="5768983"/>
              <a:ext cx="403225" cy="1452565"/>
            </a:xfrm>
            <a:custGeom>
              <a:avLst/>
              <a:gdLst>
                <a:gd name="T0" fmla="*/ 48 w 74"/>
                <a:gd name="T1" fmla="*/ 266 h 266"/>
                <a:gd name="T2" fmla="*/ 33 w 74"/>
                <a:gd name="T3" fmla="*/ 176 h 266"/>
                <a:gd name="T4" fmla="*/ 27 w 74"/>
                <a:gd name="T5" fmla="*/ 67 h 266"/>
                <a:gd name="T6" fmla="*/ 46 w 74"/>
                <a:gd name="T7" fmla="*/ 26 h 266"/>
                <a:gd name="T8" fmla="*/ 64 w 74"/>
                <a:gd name="T9" fmla="*/ 15 h 266"/>
                <a:gd name="T10" fmla="*/ 74 w 74"/>
                <a:gd name="T11" fmla="*/ 1 h 266"/>
                <a:gd name="T12" fmla="*/ 22 w 74"/>
                <a:gd name="T13" fmla="*/ 0 h 266"/>
                <a:gd name="T14" fmla="*/ 41 w 74"/>
                <a:gd name="T15" fmla="*/ 245 h 266"/>
                <a:gd name="T16" fmla="*/ 48 w 74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66">
                  <a:moveTo>
                    <a:pt x="48" y="266"/>
                  </a:moveTo>
                  <a:cubicBezTo>
                    <a:pt x="44" y="236"/>
                    <a:pt x="39" y="206"/>
                    <a:pt x="33" y="176"/>
                  </a:cubicBezTo>
                  <a:cubicBezTo>
                    <a:pt x="25" y="140"/>
                    <a:pt x="21" y="103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2" y="21"/>
                    <a:pt x="58" y="19"/>
                    <a:pt x="64" y="15"/>
                  </a:cubicBezTo>
                  <a:cubicBezTo>
                    <a:pt x="70" y="12"/>
                    <a:pt x="72" y="6"/>
                    <a:pt x="74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auto">
            <a:xfrm>
              <a:off x="18649968" y="5999171"/>
              <a:ext cx="441325" cy="1292227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2"/>
                  </a:cubicBezTo>
                  <a:cubicBezTo>
                    <a:pt x="9" y="181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auto">
            <a:xfrm>
              <a:off x="18688068" y="5999171"/>
              <a:ext cx="365125" cy="1401765"/>
            </a:xfrm>
            <a:custGeom>
              <a:avLst/>
              <a:gdLst>
                <a:gd name="T0" fmla="*/ 9 w 67"/>
                <a:gd name="T1" fmla="*/ 0 h 257"/>
                <a:gd name="T2" fmla="*/ 4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auto">
            <a:xfrm>
              <a:off x="18688068" y="5999171"/>
              <a:ext cx="327025" cy="1401765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4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1" y="32"/>
                    <a:pt x="17" y="17"/>
                  </a:cubicBezTo>
                  <a:cubicBezTo>
                    <a:pt x="18" y="14"/>
                    <a:pt x="19" y="12"/>
                    <a:pt x="20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2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auto">
            <a:xfrm>
              <a:off x="18710293" y="5905509"/>
              <a:ext cx="130175" cy="120650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0 h 22"/>
                <a:gd name="T6" fmla="*/ 1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9" y="3"/>
                  </a:cubicBezTo>
                  <a:cubicBezTo>
                    <a:pt x="19" y="3"/>
                    <a:pt x="24" y="19"/>
                    <a:pt x="18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auto">
            <a:xfrm>
              <a:off x="18002267" y="5759458"/>
              <a:ext cx="642938" cy="2111378"/>
            </a:xfrm>
            <a:custGeom>
              <a:avLst/>
              <a:gdLst>
                <a:gd name="T0" fmla="*/ 76 w 118"/>
                <a:gd name="T1" fmla="*/ 376 h 387"/>
                <a:gd name="T2" fmla="*/ 53 w 118"/>
                <a:gd name="T3" fmla="*/ 385 h 387"/>
                <a:gd name="T4" fmla="*/ 15 w 118"/>
                <a:gd name="T5" fmla="*/ 361 h 387"/>
                <a:gd name="T6" fmla="*/ 38 w 118"/>
                <a:gd name="T7" fmla="*/ 326 h 387"/>
                <a:gd name="T8" fmla="*/ 57 w 118"/>
                <a:gd name="T9" fmla="*/ 264 h 387"/>
                <a:gd name="T10" fmla="*/ 32 w 118"/>
                <a:gd name="T11" fmla="*/ 131 h 387"/>
                <a:gd name="T12" fmla="*/ 5 w 118"/>
                <a:gd name="T13" fmla="*/ 52 h 387"/>
                <a:gd name="T14" fmla="*/ 5 w 118"/>
                <a:gd name="T15" fmla="*/ 36 h 387"/>
                <a:gd name="T16" fmla="*/ 94 w 118"/>
                <a:gd name="T17" fmla="*/ 1 h 387"/>
                <a:gd name="T18" fmla="*/ 102 w 118"/>
                <a:gd name="T19" fmla="*/ 2 h 387"/>
                <a:gd name="T20" fmla="*/ 104 w 118"/>
                <a:gd name="T21" fmla="*/ 243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6" y="383"/>
                    <a:pt x="58" y="385"/>
                    <a:pt x="53" y="385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5"/>
                    <a:pt x="51" y="285"/>
                    <a:pt x="57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19" y="45"/>
                    <a:pt x="5" y="52"/>
                    <a:pt x="5" y="52"/>
                  </a:cubicBezTo>
                  <a:cubicBezTo>
                    <a:pt x="5" y="52"/>
                    <a:pt x="0" y="51"/>
                    <a:pt x="5" y="36"/>
                  </a:cubicBezTo>
                  <a:cubicBezTo>
                    <a:pt x="9" y="20"/>
                    <a:pt x="73" y="3"/>
                    <a:pt x="94" y="1"/>
                  </a:cubicBezTo>
                  <a:cubicBezTo>
                    <a:pt x="100" y="0"/>
                    <a:pt x="102" y="2"/>
                    <a:pt x="102" y="2"/>
                  </a:cubicBezTo>
                  <a:cubicBezTo>
                    <a:pt x="118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auto">
            <a:xfrm>
              <a:off x="18132442" y="5759458"/>
              <a:ext cx="484188" cy="1036639"/>
            </a:xfrm>
            <a:custGeom>
              <a:avLst/>
              <a:gdLst>
                <a:gd name="T0" fmla="*/ 70 w 89"/>
                <a:gd name="T1" fmla="*/ 126 h 190"/>
                <a:gd name="T2" fmla="*/ 88 w 89"/>
                <a:gd name="T3" fmla="*/ 112 h 190"/>
                <a:gd name="T4" fmla="*/ 78 w 89"/>
                <a:gd name="T5" fmla="*/ 2 h 190"/>
                <a:gd name="T6" fmla="*/ 70 w 89"/>
                <a:gd name="T7" fmla="*/ 1 h 190"/>
                <a:gd name="T8" fmla="*/ 27 w 89"/>
                <a:gd name="T9" fmla="*/ 11 h 190"/>
                <a:gd name="T10" fmla="*/ 25 w 89"/>
                <a:gd name="T11" fmla="*/ 43 h 190"/>
                <a:gd name="T12" fmla="*/ 11 w 89"/>
                <a:gd name="T13" fmla="*/ 73 h 190"/>
                <a:gd name="T14" fmla="*/ 0 w 89"/>
                <a:gd name="T15" fmla="*/ 88 h 190"/>
                <a:gd name="T16" fmla="*/ 8 w 89"/>
                <a:gd name="T17" fmla="*/ 131 h 190"/>
                <a:gd name="T18" fmla="*/ 20 w 89"/>
                <a:gd name="T19" fmla="*/ 190 h 190"/>
                <a:gd name="T20" fmla="*/ 70 w 89"/>
                <a:gd name="T21" fmla="*/ 12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90">
                  <a:moveTo>
                    <a:pt x="70" y="126"/>
                  </a:moveTo>
                  <a:cubicBezTo>
                    <a:pt x="72" y="118"/>
                    <a:pt x="80" y="114"/>
                    <a:pt x="88" y="112"/>
                  </a:cubicBezTo>
                  <a:cubicBezTo>
                    <a:pt x="89" y="61"/>
                    <a:pt x="87" y="15"/>
                    <a:pt x="78" y="2"/>
                  </a:cubicBezTo>
                  <a:cubicBezTo>
                    <a:pt x="78" y="2"/>
                    <a:pt x="76" y="0"/>
                    <a:pt x="70" y="1"/>
                  </a:cubicBezTo>
                  <a:cubicBezTo>
                    <a:pt x="61" y="2"/>
                    <a:pt x="44" y="6"/>
                    <a:pt x="27" y="11"/>
                  </a:cubicBezTo>
                  <a:cubicBezTo>
                    <a:pt x="31" y="21"/>
                    <a:pt x="30" y="31"/>
                    <a:pt x="25" y="43"/>
                  </a:cubicBezTo>
                  <a:cubicBezTo>
                    <a:pt x="20" y="53"/>
                    <a:pt x="17" y="64"/>
                    <a:pt x="11" y="73"/>
                  </a:cubicBezTo>
                  <a:cubicBezTo>
                    <a:pt x="7" y="79"/>
                    <a:pt x="4" y="84"/>
                    <a:pt x="0" y="88"/>
                  </a:cubicBezTo>
                  <a:cubicBezTo>
                    <a:pt x="3" y="99"/>
                    <a:pt x="5" y="113"/>
                    <a:pt x="8" y="131"/>
                  </a:cubicBezTo>
                  <a:cubicBezTo>
                    <a:pt x="11" y="156"/>
                    <a:pt x="16" y="175"/>
                    <a:pt x="20" y="190"/>
                  </a:cubicBezTo>
                  <a:cubicBezTo>
                    <a:pt x="41" y="173"/>
                    <a:pt x="61" y="152"/>
                    <a:pt x="70" y="12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auto">
            <a:xfrm>
              <a:off x="18224517" y="5759458"/>
              <a:ext cx="409575" cy="1155702"/>
            </a:xfrm>
            <a:custGeom>
              <a:avLst/>
              <a:gdLst>
                <a:gd name="T0" fmla="*/ 61 w 75"/>
                <a:gd name="T1" fmla="*/ 2 h 212"/>
                <a:gd name="T2" fmla="*/ 53 w 75"/>
                <a:gd name="T3" fmla="*/ 1 h 212"/>
                <a:gd name="T4" fmla="*/ 15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3" y="1"/>
                  </a:cubicBezTo>
                  <a:cubicBezTo>
                    <a:pt x="44" y="2"/>
                    <a:pt x="30" y="5"/>
                    <a:pt x="15" y="9"/>
                  </a:cubicBezTo>
                  <a:cubicBezTo>
                    <a:pt x="15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9" y="119"/>
                    <a:pt x="58" y="134"/>
                    <a:pt x="57" y="149"/>
                  </a:cubicBezTo>
                  <a:cubicBezTo>
                    <a:pt x="58" y="154"/>
                    <a:pt x="58" y="159"/>
                    <a:pt x="59" y="164"/>
                  </a:cubicBezTo>
                  <a:cubicBezTo>
                    <a:pt x="61" y="180"/>
                    <a:pt x="64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auto">
            <a:xfrm>
              <a:off x="18219755" y="6767522"/>
              <a:ext cx="168275" cy="747714"/>
            </a:xfrm>
            <a:custGeom>
              <a:avLst/>
              <a:gdLst>
                <a:gd name="T0" fmla="*/ 16 w 31"/>
                <a:gd name="T1" fmla="*/ 23 h 137"/>
                <a:gd name="T2" fmla="*/ 2 w 31"/>
                <a:gd name="T3" fmla="*/ 0 h 137"/>
                <a:gd name="T4" fmla="*/ 17 w 31"/>
                <a:gd name="T5" fmla="*/ 79 h 137"/>
                <a:gd name="T6" fmla="*/ 0 w 31"/>
                <a:gd name="T7" fmla="*/ 137 h 137"/>
                <a:gd name="T8" fmla="*/ 12 w 31"/>
                <a:gd name="T9" fmla="*/ 106 h 137"/>
                <a:gd name="T10" fmla="*/ 31 w 31"/>
                <a:gd name="T11" fmla="*/ 67 h 137"/>
                <a:gd name="T12" fmla="*/ 16 w 31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16" y="23"/>
                  </a:moveTo>
                  <a:cubicBezTo>
                    <a:pt x="12" y="15"/>
                    <a:pt x="7" y="7"/>
                    <a:pt x="2" y="0"/>
                  </a:cubicBezTo>
                  <a:cubicBezTo>
                    <a:pt x="13" y="42"/>
                    <a:pt x="24" y="58"/>
                    <a:pt x="17" y="79"/>
                  </a:cubicBezTo>
                  <a:cubicBezTo>
                    <a:pt x="12" y="98"/>
                    <a:pt x="6" y="118"/>
                    <a:pt x="0" y="137"/>
                  </a:cubicBezTo>
                  <a:cubicBezTo>
                    <a:pt x="4" y="127"/>
                    <a:pt x="8" y="116"/>
                    <a:pt x="12" y="106"/>
                  </a:cubicBezTo>
                  <a:cubicBezTo>
                    <a:pt x="18" y="93"/>
                    <a:pt x="26" y="81"/>
                    <a:pt x="31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28"/>
            <p:cNvSpPr>
              <a:spLocks/>
            </p:cNvSpPr>
            <p:nvPr/>
          </p:nvSpPr>
          <p:spPr bwMode="auto">
            <a:xfrm>
              <a:off x="17702229" y="5938846"/>
              <a:ext cx="844551" cy="1128714"/>
            </a:xfrm>
            <a:custGeom>
              <a:avLst/>
              <a:gdLst>
                <a:gd name="T0" fmla="*/ 61 w 155"/>
                <a:gd name="T1" fmla="*/ 0 h 207"/>
                <a:gd name="T2" fmla="*/ 11 w 155"/>
                <a:gd name="T3" fmla="*/ 156 h 207"/>
                <a:gd name="T4" fmla="*/ 33 w 155"/>
                <a:gd name="T5" fmla="*/ 198 h 207"/>
                <a:gd name="T6" fmla="*/ 155 w 155"/>
                <a:gd name="T7" fmla="*/ 78 h 207"/>
                <a:gd name="T8" fmla="*/ 61 w 155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07">
                  <a:moveTo>
                    <a:pt x="61" y="0"/>
                  </a:move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0" y="189"/>
                    <a:pt x="33" y="198"/>
                  </a:cubicBezTo>
                  <a:cubicBezTo>
                    <a:pt x="66" y="207"/>
                    <a:pt x="155" y="78"/>
                    <a:pt x="155" y="78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29"/>
            <p:cNvSpPr>
              <a:spLocks/>
            </p:cNvSpPr>
            <p:nvPr/>
          </p:nvSpPr>
          <p:spPr bwMode="auto">
            <a:xfrm>
              <a:off x="17702229" y="5938846"/>
              <a:ext cx="844551" cy="1128714"/>
            </a:xfrm>
            <a:custGeom>
              <a:avLst/>
              <a:gdLst>
                <a:gd name="T0" fmla="*/ 61 w 155"/>
                <a:gd name="T1" fmla="*/ 0 h 207"/>
                <a:gd name="T2" fmla="*/ 47 w 155"/>
                <a:gd name="T3" fmla="*/ 45 h 207"/>
                <a:gd name="T4" fmla="*/ 60 w 155"/>
                <a:gd name="T5" fmla="*/ 71 h 207"/>
                <a:gd name="T6" fmla="*/ 109 w 155"/>
                <a:gd name="T7" fmla="*/ 94 h 207"/>
                <a:gd name="T8" fmla="*/ 124 w 155"/>
                <a:gd name="T9" fmla="*/ 103 h 207"/>
                <a:gd name="T10" fmla="*/ 115 w 155"/>
                <a:gd name="T11" fmla="*/ 113 h 207"/>
                <a:gd name="T12" fmla="*/ 98 w 155"/>
                <a:gd name="T13" fmla="*/ 130 h 207"/>
                <a:gd name="T14" fmla="*/ 30 w 155"/>
                <a:gd name="T15" fmla="*/ 177 h 207"/>
                <a:gd name="T16" fmla="*/ 11 w 155"/>
                <a:gd name="T17" fmla="*/ 153 h 207"/>
                <a:gd name="T18" fmla="*/ 11 w 155"/>
                <a:gd name="T19" fmla="*/ 156 h 207"/>
                <a:gd name="T20" fmla="*/ 33 w 155"/>
                <a:gd name="T21" fmla="*/ 198 h 207"/>
                <a:gd name="T22" fmla="*/ 155 w 155"/>
                <a:gd name="T23" fmla="*/ 78 h 207"/>
                <a:gd name="T24" fmla="*/ 61 w 155"/>
                <a:gd name="T2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" h="207">
                  <a:moveTo>
                    <a:pt x="61" y="0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0" y="54"/>
                    <a:pt x="55" y="63"/>
                    <a:pt x="60" y="71"/>
                  </a:cubicBezTo>
                  <a:cubicBezTo>
                    <a:pt x="73" y="89"/>
                    <a:pt x="88" y="94"/>
                    <a:pt x="109" y="94"/>
                  </a:cubicBezTo>
                  <a:cubicBezTo>
                    <a:pt x="114" y="94"/>
                    <a:pt x="128" y="94"/>
                    <a:pt x="124" y="103"/>
                  </a:cubicBezTo>
                  <a:cubicBezTo>
                    <a:pt x="122" y="108"/>
                    <a:pt x="118" y="111"/>
                    <a:pt x="115" y="113"/>
                  </a:cubicBezTo>
                  <a:cubicBezTo>
                    <a:pt x="108" y="118"/>
                    <a:pt x="103" y="124"/>
                    <a:pt x="98" y="130"/>
                  </a:cubicBezTo>
                  <a:cubicBezTo>
                    <a:pt x="83" y="148"/>
                    <a:pt x="58" y="188"/>
                    <a:pt x="30" y="177"/>
                  </a:cubicBezTo>
                  <a:cubicBezTo>
                    <a:pt x="20" y="173"/>
                    <a:pt x="14" y="164"/>
                    <a:pt x="11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0" y="189"/>
                    <a:pt x="33" y="198"/>
                  </a:cubicBezTo>
                  <a:cubicBezTo>
                    <a:pt x="66" y="207"/>
                    <a:pt x="155" y="78"/>
                    <a:pt x="155" y="78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30"/>
            <p:cNvSpPr>
              <a:spLocks/>
            </p:cNvSpPr>
            <p:nvPr/>
          </p:nvSpPr>
          <p:spPr bwMode="auto">
            <a:xfrm>
              <a:off x="17937179" y="3805243"/>
              <a:ext cx="1660526" cy="1206502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7 w 305"/>
                <a:gd name="T7" fmla="*/ 0 h 221"/>
                <a:gd name="T8" fmla="*/ 272 w 305"/>
                <a:gd name="T9" fmla="*/ 37 h 221"/>
                <a:gd name="T10" fmla="*/ 294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7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31"/>
            <p:cNvSpPr>
              <a:spLocks/>
            </p:cNvSpPr>
            <p:nvPr/>
          </p:nvSpPr>
          <p:spPr bwMode="auto">
            <a:xfrm>
              <a:off x="18116567" y="4275144"/>
              <a:ext cx="1274764" cy="741364"/>
            </a:xfrm>
            <a:custGeom>
              <a:avLst/>
              <a:gdLst>
                <a:gd name="T0" fmla="*/ 5 w 234"/>
                <a:gd name="T1" fmla="*/ 115 h 136"/>
                <a:gd name="T2" fmla="*/ 5 w 234"/>
                <a:gd name="T3" fmla="*/ 39 h 136"/>
                <a:gd name="T4" fmla="*/ 234 w 234"/>
                <a:gd name="T5" fmla="*/ 25 h 136"/>
                <a:gd name="T6" fmla="*/ 230 w 234"/>
                <a:gd name="T7" fmla="*/ 136 h 136"/>
                <a:gd name="T8" fmla="*/ 5 w 234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6">
                  <a:moveTo>
                    <a:pt x="5" y="115"/>
                  </a:moveTo>
                  <a:cubicBezTo>
                    <a:pt x="5" y="115"/>
                    <a:pt x="0" y="56"/>
                    <a:pt x="5" y="39"/>
                  </a:cubicBezTo>
                  <a:cubicBezTo>
                    <a:pt x="10" y="21"/>
                    <a:pt x="213" y="0"/>
                    <a:pt x="234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5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32"/>
            <p:cNvSpPr>
              <a:spLocks/>
            </p:cNvSpPr>
            <p:nvPr/>
          </p:nvSpPr>
          <p:spPr bwMode="auto">
            <a:xfrm>
              <a:off x="17980042" y="4416431"/>
              <a:ext cx="1552576" cy="1381127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7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5 w 285"/>
                <a:gd name="T13" fmla="*/ 250 h 253"/>
                <a:gd name="T14" fmla="*/ 173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9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3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6" y="247"/>
                    <a:pt x="205" y="250"/>
                  </a:cubicBezTo>
                  <a:cubicBezTo>
                    <a:pt x="201" y="251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33"/>
            <p:cNvSpPr>
              <a:spLocks/>
            </p:cNvSpPr>
            <p:nvPr/>
          </p:nvSpPr>
          <p:spPr bwMode="auto">
            <a:xfrm>
              <a:off x="18219755" y="5343533"/>
              <a:ext cx="577851" cy="469901"/>
            </a:xfrm>
            <a:custGeom>
              <a:avLst/>
              <a:gdLst>
                <a:gd name="T0" fmla="*/ 95 w 106"/>
                <a:gd name="T1" fmla="*/ 86 h 86"/>
                <a:gd name="T2" fmla="*/ 98 w 106"/>
                <a:gd name="T3" fmla="*/ 72 h 86"/>
                <a:gd name="T4" fmla="*/ 105 w 106"/>
                <a:gd name="T5" fmla="*/ 58 h 86"/>
                <a:gd name="T6" fmla="*/ 91 w 106"/>
                <a:gd name="T7" fmla="*/ 43 h 86"/>
                <a:gd name="T8" fmla="*/ 61 w 106"/>
                <a:gd name="T9" fmla="*/ 42 h 86"/>
                <a:gd name="T10" fmla="*/ 32 w 106"/>
                <a:gd name="T11" fmla="*/ 27 h 86"/>
                <a:gd name="T12" fmla="*/ 0 w 106"/>
                <a:gd name="T13" fmla="*/ 0 h 86"/>
                <a:gd name="T14" fmla="*/ 5 w 106"/>
                <a:gd name="T15" fmla="*/ 35 h 86"/>
                <a:gd name="T16" fmla="*/ 32 w 106"/>
                <a:gd name="T17" fmla="*/ 73 h 86"/>
                <a:gd name="T18" fmla="*/ 77 w 106"/>
                <a:gd name="T19" fmla="*/ 80 h 86"/>
                <a:gd name="T20" fmla="*/ 95 w 106"/>
                <a:gd name="T2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86">
                  <a:moveTo>
                    <a:pt x="95" y="86"/>
                  </a:moveTo>
                  <a:cubicBezTo>
                    <a:pt x="94" y="81"/>
                    <a:pt x="95" y="76"/>
                    <a:pt x="98" y="72"/>
                  </a:cubicBezTo>
                  <a:cubicBezTo>
                    <a:pt x="101" y="68"/>
                    <a:pt x="106" y="63"/>
                    <a:pt x="105" y="58"/>
                  </a:cubicBezTo>
                  <a:cubicBezTo>
                    <a:pt x="105" y="49"/>
                    <a:pt x="99" y="44"/>
                    <a:pt x="91" y="43"/>
                  </a:cubicBezTo>
                  <a:cubicBezTo>
                    <a:pt x="81" y="41"/>
                    <a:pt x="71" y="42"/>
                    <a:pt x="61" y="42"/>
                  </a:cubicBezTo>
                  <a:cubicBezTo>
                    <a:pt x="49" y="41"/>
                    <a:pt x="37" y="40"/>
                    <a:pt x="32" y="27"/>
                  </a:cubicBezTo>
                  <a:cubicBezTo>
                    <a:pt x="25" y="11"/>
                    <a:pt x="14" y="3"/>
                    <a:pt x="0" y="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6" y="67"/>
                    <a:pt x="32" y="73"/>
                  </a:cubicBezTo>
                  <a:cubicBezTo>
                    <a:pt x="38" y="75"/>
                    <a:pt x="59" y="78"/>
                    <a:pt x="77" y="80"/>
                  </a:cubicBezTo>
                  <a:cubicBezTo>
                    <a:pt x="86" y="81"/>
                    <a:pt x="95" y="86"/>
                    <a:pt x="95" y="8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34"/>
            <p:cNvSpPr>
              <a:spLocks noEditPoints="1"/>
            </p:cNvSpPr>
            <p:nvPr/>
          </p:nvSpPr>
          <p:spPr bwMode="auto">
            <a:xfrm>
              <a:off x="17980042" y="4416431"/>
              <a:ext cx="1552576" cy="1381127"/>
            </a:xfrm>
            <a:custGeom>
              <a:avLst/>
              <a:gdLst>
                <a:gd name="T0" fmla="*/ 284 w 285"/>
                <a:gd name="T1" fmla="*/ 114 h 253"/>
                <a:gd name="T2" fmla="*/ 247 w 285"/>
                <a:gd name="T3" fmla="*/ 89 h 253"/>
                <a:gd name="T4" fmla="*/ 251 w 285"/>
                <a:gd name="T5" fmla="*/ 24 h 253"/>
                <a:gd name="T6" fmla="*/ 38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9 w 285"/>
                <a:gd name="T15" fmla="*/ 205 h 253"/>
                <a:gd name="T16" fmla="*/ 76 w 285"/>
                <a:gd name="T17" fmla="*/ 243 h 253"/>
                <a:gd name="T18" fmla="*/ 118 w 285"/>
                <a:gd name="T19" fmla="*/ 249 h 253"/>
                <a:gd name="T20" fmla="*/ 175 w 285"/>
                <a:gd name="T21" fmla="*/ 253 h 253"/>
                <a:gd name="T22" fmla="*/ 207 w 285"/>
                <a:gd name="T23" fmla="*/ 251 h 253"/>
                <a:gd name="T24" fmla="*/ 235 w 285"/>
                <a:gd name="T25" fmla="*/ 216 h 253"/>
                <a:gd name="T26" fmla="*/ 248 w 285"/>
                <a:gd name="T27" fmla="*/ 134 h 253"/>
                <a:gd name="T28" fmla="*/ 284 w 285"/>
                <a:gd name="T29" fmla="*/ 114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8 w 285"/>
                <a:gd name="T37" fmla="*/ 140 h 253"/>
                <a:gd name="T38" fmla="*/ 43 w 285"/>
                <a:gd name="T39" fmla="*/ 90 h 253"/>
                <a:gd name="T40" fmla="*/ 46 w 285"/>
                <a:gd name="T41" fmla="*/ 36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3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0" y="247"/>
                    <a:pt x="118" y="249"/>
                  </a:cubicBezTo>
                  <a:cubicBezTo>
                    <a:pt x="127" y="251"/>
                    <a:pt x="163" y="253"/>
                    <a:pt x="175" y="253"/>
                  </a:cubicBezTo>
                  <a:cubicBezTo>
                    <a:pt x="187" y="253"/>
                    <a:pt x="198" y="253"/>
                    <a:pt x="207" y="251"/>
                  </a:cubicBezTo>
                  <a:cubicBezTo>
                    <a:pt x="231" y="246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5"/>
                    <a:pt x="201" y="243"/>
                  </a:cubicBezTo>
                  <a:cubicBezTo>
                    <a:pt x="176" y="252"/>
                    <a:pt x="90" y="247"/>
                    <a:pt x="71" y="224"/>
                  </a:cubicBezTo>
                  <a:cubicBezTo>
                    <a:pt x="52" y="203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39" y="48"/>
                    <a:pt x="46" y="36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35"/>
            <p:cNvSpPr>
              <a:spLocks/>
            </p:cNvSpPr>
            <p:nvPr/>
          </p:nvSpPr>
          <p:spPr bwMode="auto">
            <a:xfrm>
              <a:off x="19003980" y="4651382"/>
              <a:ext cx="217488" cy="157163"/>
            </a:xfrm>
            <a:custGeom>
              <a:avLst/>
              <a:gdLst>
                <a:gd name="T0" fmla="*/ 40 w 40"/>
                <a:gd name="T1" fmla="*/ 18 h 29"/>
                <a:gd name="T2" fmla="*/ 2 w 40"/>
                <a:gd name="T3" fmla="*/ 0 h 29"/>
                <a:gd name="T4" fmla="*/ 10 w 40"/>
                <a:gd name="T5" fmla="*/ 24 h 29"/>
                <a:gd name="T6" fmla="*/ 40 w 40"/>
                <a:gd name="T7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9">
                  <a:moveTo>
                    <a:pt x="40" y="18"/>
                  </a:moveTo>
                  <a:cubicBezTo>
                    <a:pt x="40" y="18"/>
                    <a:pt x="9" y="17"/>
                    <a:pt x="2" y="0"/>
                  </a:cubicBezTo>
                  <a:cubicBezTo>
                    <a:pt x="2" y="0"/>
                    <a:pt x="0" y="19"/>
                    <a:pt x="10" y="24"/>
                  </a:cubicBezTo>
                  <a:cubicBezTo>
                    <a:pt x="20" y="29"/>
                    <a:pt x="29" y="28"/>
                    <a:pt x="40" y="18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36"/>
            <p:cNvSpPr>
              <a:spLocks/>
            </p:cNvSpPr>
            <p:nvPr/>
          </p:nvSpPr>
          <p:spPr bwMode="auto">
            <a:xfrm>
              <a:off x="18307067" y="4776794"/>
              <a:ext cx="174625" cy="1746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6"/>
                    <a:pt x="23" y="32"/>
                    <a:pt x="15" y="31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37"/>
            <p:cNvSpPr>
              <a:spLocks/>
            </p:cNvSpPr>
            <p:nvPr/>
          </p:nvSpPr>
          <p:spPr bwMode="auto">
            <a:xfrm>
              <a:off x="18943655" y="4799019"/>
              <a:ext cx="169863" cy="168275"/>
            </a:xfrm>
            <a:custGeom>
              <a:avLst/>
              <a:gdLst>
                <a:gd name="T0" fmla="*/ 31 w 31"/>
                <a:gd name="T1" fmla="*/ 17 h 31"/>
                <a:gd name="T2" fmla="*/ 14 w 31"/>
                <a:gd name="T3" fmla="*/ 31 h 31"/>
                <a:gd name="T4" fmla="*/ 0 w 31"/>
                <a:gd name="T5" fmla="*/ 14 h 31"/>
                <a:gd name="T6" fmla="*/ 17 w 31"/>
                <a:gd name="T7" fmla="*/ 0 h 31"/>
                <a:gd name="T8" fmla="*/ 31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7"/>
                  </a:moveTo>
                  <a:cubicBezTo>
                    <a:pt x="30" y="25"/>
                    <a:pt x="23" y="31"/>
                    <a:pt x="14" y="31"/>
                  </a:cubicBezTo>
                  <a:cubicBezTo>
                    <a:pt x="6" y="30"/>
                    <a:pt x="0" y="23"/>
                    <a:pt x="0" y="14"/>
                  </a:cubicBezTo>
                  <a:cubicBezTo>
                    <a:pt x="1" y="6"/>
                    <a:pt x="8" y="0"/>
                    <a:pt x="17" y="0"/>
                  </a:cubicBezTo>
                  <a:cubicBezTo>
                    <a:pt x="25" y="1"/>
                    <a:pt x="31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38"/>
            <p:cNvSpPr>
              <a:spLocks/>
            </p:cNvSpPr>
            <p:nvPr/>
          </p:nvSpPr>
          <p:spPr bwMode="auto">
            <a:xfrm>
              <a:off x="18627743" y="4618044"/>
              <a:ext cx="179388" cy="682626"/>
            </a:xfrm>
            <a:custGeom>
              <a:avLst/>
              <a:gdLst>
                <a:gd name="T0" fmla="*/ 12 w 33"/>
                <a:gd name="T1" fmla="*/ 23 h 125"/>
                <a:gd name="T2" fmla="*/ 0 w 33"/>
                <a:gd name="T3" fmla="*/ 117 h 125"/>
                <a:gd name="T4" fmla="*/ 23 w 33"/>
                <a:gd name="T5" fmla="*/ 122 h 125"/>
                <a:gd name="T6" fmla="*/ 12 w 33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5">
                  <a:moveTo>
                    <a:pt x="12" y="23"/>
                  </a:moveTo>
                  <a:cubicBezTo>
                    <a:pt x="12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3" y="119"/>
                    <a:pt x="21" y="0"/>
                    <a:pt x="12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39"/>
            <p:cNvSpPr>
              <a:spLocks/>
            </p:cNvSpPr>
            <p:nvPr/>
          </p:nvSpPr>
          <p:spPr bwMode="auto">
            <a:xfrm>
              <a:off x="18569005" y="4721232"/>
              <a:ext cx="157163" cy="561976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40"/>
            <p:cNvSpPr>
              <a:spLocks/>
            </p:cNvSpPr>
            <p:nvPr/>
          </p:nvSpPr>
          <p:spPr bwMode="auto">
            <a:xfrm>
              <a:off x="18192767" y="4613282"/>
              <a:ext cx="239713" cy="136525"/>
            </a:xfrm>
            <a:custGeom>
              <a:avLst/>
              <a:gdLst>
                <a:gd name="T0" fmla="*/ 3 w 44"/>
                <a:gd name="T1" fmla="*/ 25 h 25"/>
                <a:gd name="T2" fmla="*/ 44 w 44"/>
                <a:gd name="T3" fmla="*/ 11 h 25"/>
                <a:gd name="T4" fmla="*/ 17 w 44"/>
                <a:gd name="T5" fmla="*/ 5 h 25"/>
                <a:gd name="T6" fmla="*/ 3 w 4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5">
                  <a:moveTo>
                    <a:pt x="3" y="25"/>
                  </a:moveTo>
                  <a:cubicBezTo>
                    <a:pt x="3" y="25"/>
                    <a:pt x="24" y="13"/>
                    <a:pt x="44" y="11"/>
                  </a:cubicBezTo>
                  <a:cubicBezTo>
                    <a:pt x="44" y="11"/>
                    <a:pt x="33" y="0"/>
                    <a:pt x="17" y="5"/>
                  </a:cubicBezTo>
                  <a:cubicBezTo>
                    <a:pt x="0" y="11"/>
                    <a:pt x="3" y="25"/>
                    <a:pt x="3" y="2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41"/>
            <p:cNvSpPr>
              <a:spLocks/>
            </p:cNvSpPr>
            <p:nvPr/>
          </p:nvSpPr>
          <p:spPr bwMode="auto">
            <a:xfrm>
              <a:off x="19270681" y="3805243"/>
              <a:ext cx="228600" cy="223838"/>
            </a:xfrm>
            <a:custGeom>
              <a:avLst/>
              <a:gdLst>
                <a:gd name="T0" fmla="*/ 144 w 144"/>
                <a:gd name="T1" fmla="*/ 0 h 141"/>
                <a:gd name="T2" fmla="*/ 0 w 144"/>
                <a:gd name="T3" fmla="*/ 141 h 141"/>
                <a:gd name="T4" fmla="*/ 93 w 144"/>
                <a:gd name="T5" fmla="*/ 127 h 141"/>
                <a:gd name="T6" fmla="*/ 144 w 144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1">
                  <a:moveTo>
                    <a:pt x="144" y="0"/>
                  </a:moveTo>
                  <a:lnTo>
                    <a:pt x="0" y="141"/>
                  </a:lnTo>
                  <a:lnTo>
                    <a:pt x="93" y="12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42"/>
            <p:cNvSpPr>
              <a:spLocks/>
            </p:cNvSpPr>
            <p:nvPr/>
          </p:nvSpPr>
          <p:spPr bwMode="auto">
            <a:xfrm>
              <a:off x="19450068" y="3975106"/>
              <a:ext cx="87313" cy="212725"/>
            </a:xfrm>
            <a:custGeom>
              <a:avLst/>
              <a:gdLst>
                <a:gd name="T0" fmla="*/ 55 w 55"/>
                <a:gd name="T1" fmla="*/ 0 h 134"/>
                <a:gd name="T2" fmla="*/ 0 w 55"/>
                <a:gd name="T3" fmla="*/ 134 h 134"/>
                <a:gd name="T4" fmla="*/ 52 w 55"/>
                <a:gd name="T5" fmla="*/ 79 h 134"/>
                <a:gd name="T6" fmla="*/ 55 w 55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34">
                  <a:moveTo>
                    <a:pt x="55" y="0"/>
                  </a:moveTo>
                  <a:lnTo>
                    <a:pt x="0" y="134"/>
                  </a:lnTo>
                  <a:lnTo>
                    <a:pt x="52" y="7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43"/>
            <p:cNvSpPr>
              <a:spLocks/>
            </p:cNvSpPr>
            <p:nvPr/>
          </p:nvSpPr>
          <p:spPr bwMode="auto">
            <a:xfrm>
              <a:off x="17995917" y="4852995"/>
              <a:ext cx="304800" cy="304800"/>
            </a:xfrm>
            <a:custGeom>
              <a:avLst/>
              <a:gdLst>
                <a:gd name="T0" fmla="*/ 56 w 56"/>
                <a:gd name="T1" fmla="*/ 27 h 56"/>
                <a:gd name="T2" fmla="*/ 21 w 56"/>
                <a:gd name="T3" fmla="*/ 7 h 56"/>
                <a:gd name="T4" fmla="*/ 44 w 56"/>
                <a:gd name="T5" fmla="*/ 56 h 56"/>
                <a:gd name="T6" fmla="*/ 56 w 56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27"/>
                  </a:moveTo>
                  <a:cubicBezTo>
                    <a:pt x="56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44"/>
            <p:cNvSpPr>
              <a:spLocks/>
            </p:cNvSpPr>
            <p:nvPr/>
          </p:nvSpPr>
          <p:spPr bwMode="auto">
            <a:xfrm>
              <a:off x="19243693" y="4886332"/>
              <a:ext cx="277813" cy="300038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3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2" y="0"/>
                    <a:pt x="42" y="10"/>
                  </a:cubicBezTo>
                  <a:cubicBezTo>
                    <a:pt x="51" y="20"/>
                    <a:pt x="51" y="55"/>
                    <a:pt x="3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145"/>
            <p:cNvSpPr>
              <a:spLocks/>
            </p:cNvSpPr>
            <p:nvPr/>
          </p:nvSpPr>
          <p:spPr bwMode="auto">
            <a:xfrm>
              <a:off x="18443592" y="5322895"/>
              <a:ext cx="593726" cy="233363"/>
            </a:xfrm>
            <a:custGeom>
              <a:avLst/>
              <a:gdLst>
                <a:gd name="T0" fmla="*/ 106 w 109"/>
                <a:gd name="T1" fmla="*/ 43 h 43"/>
                <a:gd name="T2" fmla="*/ 107 w 109"/>
                <a:gd name="T3" fmla="*/ 43 h 43"/>
                <a:gd name="T4" fmla="*/ 108 w 109"/>
                <a:gd name="T5" fmla="*/ 39 h 43"/>
                <a:gd name="T6" fmla="*/ 2 w 109"/>
                <a:gd name="T7" fmla="*/ 14 h 43"/>
                <a:gd name="T8" fmla="*/ 0 w 109"/>
                <a:gd name="T9" fmla="*/ 17 h 43"/>
                <a:gd name="T10" fmla="*/ 3 w 109"/>
                <a:gd name="T11" fmla="*/ 20 h 43"/>
                <a:gd name="T12" fmla="*/ 103 w 109"/>
                <a:gd name="T13" fmla="*/ 42 h 43"/>
                <a:gd name="T14" fmla="*/ 106 w 109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3">
                  <a:moveTo>
                    <a:pt x="106" y="43"/>
                  </a:moveTo>
                  <a:cubicBezTo>
                    <a:pt x="106" y="43"/>
                    <a:pt x="107" y="43"/>
                    <a:pt x="107" y="43"/>
                  </a:cubicBezTo>
                  <a:cubicBezTo>
                    <a:pt x="109" y="42"/>
                    <a:pt x="109" y="40"/>
                    <a:pt x="108" y="39"/>
                  </a:cubicBezTo>
                  <a:cubicBezTo>
                    <a:pt x="107" y="37"/>
                    <a:pt x="79" y="0"/>
                    <a:pt x="2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76" y="6"/>
                    <a:pt x="103" y="42"/>
                    <a:pt x="103" y="42"/>
                  </a:cubicBezTo>
                  <a:cubicBezTo>
                    <a:pt x="104" y="43"/>
                    <a:pt x="105" y="43"/>
                    <a:pt x="106" y="43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46"/>
            <p:cNvSpPr>
              <a:spLocks/>
            </p:cNvSpPr>
            <p:nvPr/>
          </p:nvSpPr>
          <p:spPr bwMode="auto">
            <a:xfrm>
              <a:off x="18062592" y="5370520"/>
              <a:ext cx="354013" cy="371476"/>
            </a:xfrm>
            <a:custGeom>
              <a:avLst/>
              <a:gdLst>
                <a:gd name="T0" fmla="*/ 16 w 65"/>
                <a:gd name="T1" fmla="*/ 55 h 68"/>
                <a:gd name="T2" fmla="*/ 23 w 65"/>
                <a:gd name="T3" fmla="*/ 41 h 68"/>
                <a:gd name="T4" fmla="*/ 4 w 65"/>
                <a:gd name="T5" fmla="*/ 19 h 68"/>
                <a:gd name="T6" fmla="*/ 32 w 65"/>
                <a:gd name="T7" fmla="*/ 4 h 68"/>
                <a:gd name="T8" fmla="*/ 54 w 65"/>
                <a:gd name="T9" fmla="*/ 48 h 68"/>
                <a:gd name="T10" fmla="*/ 16 w 65"/>
                <a:gd name="T11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8">
                  <a:moveTo>
                    <a:pt x="16" y="55"/>
                  </a:moveTo>
                  <a:cubicBezTo>
                    <a:pt x="16" y="55"/>
                    <a:pt x="27" y="46"/>
                    <a:pt x="23" y="41"/>
                  </a:cubicBezTo>
                  <a:cubicBezTo>
                    <a:pt x="19" y="35"/>
                    <a:pt x="0" y="29"/>
                    <a:pt x="4" y="19"/>
                  </a:cubicBezTo>
                  <a:cubicBezTo>
                    <a:pt x="8" y="9"/>
                    <a:pt x="22" y="0"/>
                    <a:pt x="32" y="4"/>
                  </a:cubicBezTo>
                  <a:cubicBezTo>
                    <a:pt x="43" y="9"/>
                    <a:pt x="65" y="29"/>
                    <a:pt x="54" y="48"/>
                  </a:cubicBezTo>
                  <a:cubicBezTo>
                    <a:pt x="42" y="68"/>
                    <a:pt x="16" y="55"/>
                    <a:pt x="16" y="5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47"/>
            <p:cNvSpPr>
              <a:spLocks/>
            </p:cNvSpPr>
            <p:nvPr/>
          </p:nvSpPr>
          <p:spPr bwMode="auto">
            <a:xfrm>
              <a:off x="18062592" y="5437195"/>
              <a:ext cx="309563" cy="304800"/>
            </a:xfrm>
            <a:custGeom>
              <a:avLst/>
              <a:gdLst>
                <a:gd name="T0" fmla="*/ 45 w 57"/>
                <a:gd name="T1" fmla="*/ 27 h 56"/>
                <a:gd name="T2" fmla="*/ 33 w 57"/>
                <a:gd name="T3" fmla="*/ 24 h 56"/>
                <a:gd name="T4" fmla="*/ 8 w 57"/>
                <a:gd name="T5" fmla="*/ 0 h 56"/>
                <a:gd name="T6" fmla="*/ 4 w 57"/>
                <a:gd name="T7" fmla="*/ 7 h 56"/>
                <a:gd name="T8" fmla="*/ 23 w 57"/>
                <a:gd name="T9" fmla="*/ 29 h 56"/>
                <a:gd name="T10" fmla="*/ 16 w 57"/>
                <a:gd name="T11" fmla="*/ 43 h 56"/>
                <a:gd name="T12" fmla="*/ 54 w 57"/>
                <a:gd name="T13" fmla="*/ 36 h 56"/>
                <a:gd name="T14" fmla="*/ 57 w 57"/>
                <a:gd name="T15" fmla="*/ 27 h 56"/>
                <a:gd name="T16" fmla="*/ 45 w 57"/>
                <a:gd name="T1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6">
                  <a:moveTo>
                    <a:pt x="45" y="27"/>
                  </a:moveTo>
                  <a:cubicBezTo>
                    <a:pt x="40" y="26"/>
                    <a:pt x="36" y="26"/>
                    <a:pt x="33" y="24"/>
                  </a:cubicBezTo>
                  <a:cubicBezTo>
                    <a:pt x="22" y="18"/>
                    <a:pt x="17" y="8"/>
                    <a:pt x="8" y="0"/>
                  </a:cubicBezTo>
                  <a:cubicBezTo>
                    <a:pt x="6" y="2"/>
                    <a:pt x="5" y="5"/>
                    <a:pt x="4" y="7"/>
                  </a:cubicBezTo>
                  <a:cubicBezTo>
                    <a:pt x="0" y="17"/>
                    <a:pt x="19" y="23"/>
                    <a:pt x="23" y="29"/>
                  </a:cubicBezTo>
                  <a:cubicBezTo>
                    <a:pt x="27" y="34"/>
                    <a:pt x="16" y="43"/>
                    <a:pt x="16" y="43"/>
                  </a:cubicBezTo>
                  <a:cubicBezTo>
                    <a:pt x="16" y="43"/>
                    <a:pt x="42" y="56"/>
                    <a:pt x="54" y="36"/>
                  </a:cubicBezTo>
                  <a:cubicBezTo>
                    <a:pt x="55" y="33"/>
                    <a:pt x="56" y="30"/>
                    <a:pt x="57" y="27"/>
                  </a:cubicBezTo>
                  <a:cubicBezTo>
                    <a:pt x="52" y="27"/>
                    <a:pt x="48" y="27"/>
                    <a:pt x="45" y="2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48"/>
            <p:cNvSpPr>
              <a:spLocks noEditPoints="1"/>
            </p:cNvSpPr>
            <p:nvPr/>
          </p:nvSpPr>
          <p:spPr bwMode="auto">
            <a:xfrm>
              <a:off x="18024492" y="5567371"/>
              <a:ext cx="777876" cy="846139"/>
            </a:xfrm>
            <a:custGeom>
              <a:avLst/>
              <a:gdLst>
                <a:gd name="T0" fmla="*/ 137 w 143"/>
                <a:gd name="T1" fmla="*/ 79 h 155"/>
                <a:gd name="T2" fmla="*/ 125 w 143"/>
                <a:gd name="T3" fmla="*/ 71 h 155"/>
                <a:gd name="T4" fmla="*/ 128 w 143"/>
                <a:gd name="T5" fmla="*/ 53 h 155"/>
                <a:gd name="T6" fmla="*/ 119 w 143"/>
                <a:gd name="T7" fmla="*/ 41 h 155"/>
                <a:gd name="T8" fmla="*/ 123 w 143"/>
                <a:gd name="T9" fmla="*/ 9 h 155"/>
                <a:gd name="T10" fmla="*/ 27 w 143"/>
                <a:gd name="T11" fmla="*/ 12 h 155"/>
                <a:gd name="T12" fmla="*/ 0 w 143"/>
                <a:gd name="T13" fmla="*/ 90 h 155"/>
                <a:gd name="T14" fmla="*/ 10 w 143"/>
                <a:gd name="T15" fmla="*/ 128 h 155"/>
                <a:gd name="T16" fmla="*/ 49 w 143"/>
                <a:gd name="T17" fmla="*/ 154 h 155"/>
                <a:gd name="T18" fmla="*/ 127 w 143"/>
                <a:gd name="T19" fmla="*/ 122 h 155"/>
                <a:gd name="T20" fmla="*/ 124 w 143"/>
                <a:gd name="T21" fmla="*/ 107 h 155"/>
                <a:gd name="T22" fmla="*/ 137 w 143"/>
                <a:gd name="T23" fmla="*/ 79 h 155"/>
                <a:gd name="T24" fmla="*/ 76 w 143"/>
                <a:gd name="T25" fmla="*/ 58 h 155"/>
                <a:gd name="T26" fmla="*/ 63 w 143"/>
                <a:gd name="T27" fmla="*/ 54 h 155"/>
                <a:gd name="T28" fmla="*/ 108 w 143"/>
                <a:gd name="T29" fmla="*/ 46 h 155"/>
                <a:gd name="T30" fmla="*/ 76 w 143"/>
                <a:gd name="T31" fmla="*/ 5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55">
                  <a:moveTo>
                    <a:pt x="137" y="79"/>
                  </a:moveTo>
                  <a:cubicBezTo>
                    <a:pt x="137" y="69"/>
                    <a:pt x="125" y="71"/>
                    <a:pt x="125" y="71"/>
                  </a:cubicBezTo>
                  <a:cubicBezTo>
                    <a:pt x="125" y="71"/>
                    <a:pt x="128" y="63"/>
                    <a:pt x="128" y="53"/>
                  </a:cubicBezTo>
                  <a:cubicBezTo>
                    <a:pt x="129" y="42"/>
                    <a:pt x="119" y="41"/>
                    <a:pt x="119" y="41"/>
                  </a:cubicBezTo>
                  <a:cubicBezTo>
                    <a:pt x="143" y="29"/>
                    <a:pt x="130" y="17"/>
                    <a:pt x="123" y="9"/>
                  </a:cubicBezTo>
                  <a:cubicBezTo>
                    <a:pt x="117" y="0"/>
                    <a:pt x="45" y="7"/>
                    <a:pt x="27" y="12"/>
                  </a:cubicBezTo>
                  <a:cubicBezTo>
                    <a:pt x="10" y="17"/>
                    <a:pt x="0" y="90"/>
                    <a:pt x="0" y="90"/>
                  </a:cubicBezTo>
                  <a:cubicBezTo>
                    <a:pt x="0" y="90"/>
                    <a:pt x="2" y="109"/>
                    <a:pt x="10" y="128"/>
                  </a:cubicBezTo>
                  <a:cubicBezTo>
                    <a:pt x="17" y="148"/>
                    <a:pt x="23" y="153"/>
                    <a:pt x="49" y="154"/>
                  </a:cubicBezTo>
                  <a:cubicBezTo>
                    <a:pt x="75" y="155"/>
                    <a:pt x="122" y="131"/>
                    <a:pt x="127" y="122"/>
                  </a:cubicBezTo>
                  <a:cubicBezTo>
                    <a:pt x="132" y="114"/>
                    <a:pt x="124" y="107"/>
                    <a:pt x="124" y="107"/>
                  </a:cubicBezTo>
                  <a:cubicBezTo>
                    <a:pt x="140" y="100"/>
                    <a:pt x="138" y="89"/>
                    <a:pt x="137" y="79"/>
                  </a:cubicBezTo>
                  <a:close/>
                  <a:moveTo>
                    <a:pt x="76" y="58"/>
                  </a:moveTo>
                  <a:cubicBezTo>
                    <a:pt x="61" y="60"/>
                    <a:pt x="63" y="54"/>
                    <a:pt x="63" y="54"/>
                  </a:cubicBezTo>
                  <a:cubicBezTo>
                    <a:pt x="78" y="54"/>
                    <a:pt x="108" y="46"/>
                    <a:pt x="108" y="46"/>
                  </a:cubicBezTo>
                  <a:cubicBezTo>
                    <a:pt x="102" y="56"/>
                    <a:pt x="91" y="56"/>
                    <a:pt x="76" y="58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49"/>
            <p:cNvSpPr>
              <a:spLocks noEditPoints="1"/>
            </p:cNvSpPr>
            <p:nvPr/>
          </p:nvSpPr>
          <p:spPr bwMode="auto">
            <a:xfrm>
              <a:off x="18268967" y="5665796"/>
              <a:ext cx="490538" cy="425451"/>
            </a:xfrm>
            <a:custGeom>
              <a:avLst/>
              <a:gdLst>
                <a:gd name="T0" fmla="*/ 85 w 90"/>
                <a:gd name="T1" fmla="*/ 0 h 78"/>
                <a:gd name="T2" fmla="*/ 59 w 90"/>
                <a:gd name="T3" fmla="*/ 19 h 78"/>
                <a:gd name="T4" fmla="*/ 12 w 90"/>
                <a:gd name="T5" fmla="*/ 30 h 78"/>
                <a:gd name="T6" fmla="*/ 29 w 90"/>
                <a:gd name="T7" fmla="*/ 46 h 78"/>
                <a:gd name="T8" fmla="*/ 57 w 90"/>
                <a:gd name="T9" fmla="*/ 38 h 78"/>
                <a:gd name="T10" fmla="*/ 70 w 90"/>
                <a:gd name="T11" fmla="*/ 29 h 78"/>
                <a:gd name="T12" fmla="*/ 79 w 90"/>
                <a:gd name="T13" fmla="*/ 31 h 78"/>
                <a:gd name="T14" fmla="*/ 69 w 90"/>
                <a:gd name="T15" fmla="*/ 58 h 78"/>
                <a:gd name="T16" fmla="*/ 52 w 90"/>
                <a:gd name="T17" fmla="*/ 67 h 78"/>
                <a:gd name="T18" fmla="*/ 29 w 90"/>
                <a:gd name="T19" fmla="*/ 71 h 78"/>
                <a:gd name="T20" fmla="*/ 20 w 90"/>
                <a:gd name="T21" fmla="*/ 72 h 78"/>
                <a:gd name="T22" fmla="*/ 20 w 90"/>
                <a:gd name="T23" fmla="*/ 76 h 78"/>
                <a:gd name="T24" fmla="*/ 34 w 90"/>
                <a:gd name="T25" fmla="*/ 77 h 78"/>
                <a:gd name="T26" fmla="*/ 52 w 90"/>
                <a:gd name="T27" fmla="*/ 71 h 78"/>
                <a:gd name="T28" fmla="*/ 70 w 90"/>
                <a:gd name="T29" fmla="*/ 63 h 78"/>
                <a:gd name="T30" fmla="*/ 87 w 90"/>
                <a:gd name="T31" fmla="*/ 54 h 78"/>
                <a:gd name="T32" fmla="*/ 80 w 90"/>
                <a:gd name="T33" fmla="*/ 53 h 78"/>
                <a:gd name="T34" fmla="*/ 83 w 90"/>
                <a:gd name="T35" fmla="*/ 35 h 78"/>
                <a:gd name="T36" fmla="*/ 74 w 90"/>
                <a:gd name="T37" fmla="*/ 23 h 78"/>
                <a:gd name="T38" fmla="*/ 85 w 90"/>
                <a:gd name="T39" fmla="*/ 0 h 78"/>
                <a:gd name="T40" fmla="*/ 31 w 90"/>
                <a:gd name="T41" fmla="*/ 40 h 78"/>
                <a:gd name="T42" fmla="*/ 18 w 90"/>
                <a:gd name="T43" fmla="*/ 36 h 78"/>
                <a:gd name="T44" fmla="*/ 63 w 90"/>
                <a:gd name="T45" fmla="*/ 28 h 78"/>
                <a:gd name="T46" fmla="*/ 31 w 90"/>
                <a:gd name="T47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78">
                  <a:moveTo>
                    <a:pt x="85" y="0"/>
                  </a:moveTo>
                  <a:cubicBezTo>
                    <a:pt x="85" y="3"/>
                    <a:pt x="75" y="12"/>
                    <a:pt x="59" y="19"/>
                  </a:cubicBezTo>
                  <a:cubicBezTo>
                    <a:pt x="40" y="25"/>
                    <a:pt x="15" y="29"/>
                    <a:pt x="12" y="30"/>
                  </a:cubicBezTo>
                  <a:cubicBezTo>
                    <a:pt x="0" y="37"/>
                    <a:pt x="24" y="46"/>
                    <a:pt x="29" y="46"/>
                  </a:cubicBezTo>
                  <a:cubicBezTo>
                    <a:pt x="37" y="46"/>
                    <a:pt x="50" y="43"/>
                    <a:pt x="57" y="38"/>
                  </a:cubicBezTo>
                  <a:cubicBezTo>
                    <a:pt x="62" y="36"/>
                    <a:pt x="65" y="31"/>
                    <a:pt x="70" y="29"/>
                  </a:cubicBezTo>
                  <a:cubicBezTo>
                    <a:pt x="73" y="27"/>
                    <a:pt x="79" y="26"/>
                    <a:pt x="79" y="31"/>
                  </a:cubicBezTo>
                  <a:cubicBezTo>
                    <a:pt x="81" y="41"/>
                    <a:pt x="77" y="52"/>
                    <a:pt x="69" y="58"/>
                  </a:cubicBezTo>
                  <a:cubicBezTo>
                    <a:pt x="63" y="62"/>
                    <a:pt x="58" y="65"/>
                    <a:pt x="52" y="67"/>
                  </a:cubicBezTo>
                  <a:cubicBezTo>
                    <a:pt x="44" y="70"/>
                    <a:pt x="36" y="70"/>
                    <a:pt x="29" y="71"/>
                  </a:cubicBezTo>
                  <a:cubicBezTo>
                    <a:pt x="27" y="71"/>
                    <a:pt x="22" y="71"/>
                    <a:pt x="20" y="72"/>
                  </a:cubicBezTo>
                  <a:cubicBezTo>
                    <a:pt x="17" y="74"/>
                    <a:pt x="18" y="75"/>
                    <a:pt x="20" y="76"/>
                  </a:cubicBezTo>
                  <a:cubicBezTo>
                    <a:pt x="24" y="78"/>
                    <a:pt x="31" y="77"/>
                    <a:pt x="34" y="77"/>
                  </a:cubicBezTo>
                  <a:cubicBezTo>
                    <a:pt x="41" y="76"/>
                    <a:pt x="46" y="73"/>
                    <a:pt x="52" y="71"/>
                  </a:cubicBezTo>
                  <a:cubicBezTo>
                    <a:pt x="58" y="68"/>
                    <a:pt x="64" y="66"/>
                    <a:pt x="70" y="63"/>
                  </a:cubicBezTo>
                  <a:cubicBezTo>
                    <a:pt x="76" y="60"/>
                    <a:pt x="80" y="55"/>
                    <a:pt x="87" y="54"/>
                  </a:cubicBezTo>
                  <a:cubicBezTo>
                    <a:pt x="84" y="52"/>
                    <a:pt x="80" y="53"/>
                    <a:pt x="80" y="53"/>
                  </a:cubicBezTo>
                  <a:cubicBezTo>
                    <a:pt x="80" y="53"/>
                    <a:pt x="83" y="45"/>
                    <a:pt x="83" y="35"/>
                  </a:cubicBezTo>
                  <a:cubicBezTo>
                    <a:pt x="84" y="24"/>
                    <a:pt x="74" y="23"/>
                    <a:pt x="74" y="23"/>
                  </a:cubicBezTo>
                  <a:cubicBezTo>
                    <a:pt x="90" y="14"/>
                    <a:pt x="89" y="7"/>
                    <a:pt x="85" y="0"/>
                  </a:cubicBezTo>
                  <a:close/>
                  <a:moveTo>
                    <a:pt x="31" y="40"/>
                  </a:moveTo>
                  <a:cubicBezTo>
                    <a:pt x="16" y="42"/>
                    <a:pt x="18" y="36"/>
                    <a:pt x="18" y="36"/>
                  </a:cubicBezTo>
                  <a:cubicBezTo>
                    <a:pt x="33" y="36"/>
                    <a:pt x="63" y="28"/>
                    <a:pt x="63" y="28"/>
                  </a:cubicBezTo>
                  <a:cubicBezTo>
                    <a:pt x="57" y="38"/>
                    <a:pt x="46" y="38"/>
                    <a:pt x="31" y="4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50"/>
            <p:cNvSpPr>
              <a:spLocks/>
            </p:cNvSpPr>
            <p:nvPr/>
          </p:nvSpPr>
          <p:spPr bwMode="auto">
            <a:xfrm>
              <a:off x="18024492" y="5632458"/>
              <a:ext cx="701676" cy="781051"/>
            </a:xfrm>
            <a:custGeom>
              <a:avLst/>
              <a:gdLst>
                <a:gd name="T0" fmla="*/ 121 w 129"/>
                <a:gd name="T1" fmla="*/ 110 h 143"/>
                <a:gd name="T2" fmla="*/ 99 w 129"/>
                <a:gd name="T3" fmla="*/ 121 h 143"/>
                <a:gd name="T4" fmla="*/ 64 w 129"/>
                <a:gd name="T5" fmla="*/ 135 h 143"/>
                <a:gd name="T6" fmla="*/ 34 w 129"/>
                <a:gd name="T7" fmla="*/ 135 h 143"/>
                <a:gd name="T8" fmla="*/ 15 w 129"/>
                <a:gd name="T9" fmla="*/ 107 h 143"/>
                <a:gd name="T10" fmla="*/ 18 w 129"/>
                <a:gd name="T11" fmla="*/ 19 h 143"/>
                <a:gd name="T12" fmla="*/ 27 w 129"/>
                <a:gd name="T13" fmla="*/ 0 h 143"/>
                <a:gd name="T14" fmla="*/ 27 w 129"/>
                <a:gd name="T15" fmla="*/ 0 h 143"/>
                <a:gd name="T16" fmla="*/ 0 w 129"/>
                <a:gd name="T17" fmla="*/ 78 h 143"/>
                <a:gd name="T18" fmla="*/ 10 w 129"/>
                <a:gd name="T19" fmla="*/ 116 h 143"/>
                <a:gd name="T20" fmla="*/ 49 w 129"/>
                <a:gd name="T21" fmla="*/ 142 h 143"/>
                <a:gd name="T22" fmla="*/ 127 w 129"/>
                <a:gd name="T23" fmla="*/ 110 h 143"/>
                <a:gd name="T24" fmla="*/ 129 w 129"/>
                <a:gd name="T25" fmla="*/ 106 h 143"/>
                <a:gd name="T26" fmla="*/ 121 w 129"/>
                <a:gd name="T27" fmla="*/ 11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143">
                  <a:moveTo>
                    <a:pt x="121" y="110"/>
                  </a:moveTo>
                  <a:cubicBezTo>
                    <a:pt x="114" y="113"/>
                    <a:pt x="106" y="116"/>
                    <a:pt x="99" y="121"/>
                  </a:cubicBezTo>
                  <a:cubicBezTo>
                    <a:pt x="88" y="128"/>
                    <a:pt x="78" y="133"/>
                    <a:pt x="64" y="135"/>
                  </a:cubicBezTo>
                  <a:cubicBezTo>
                    <a:pt x="55" y="137"/>
                    <a:pt x="42" y="140"/>
                    <a:pt x="34" y="135"/>
                  </a:cubicBezTo>
                  <a:cubicBezTo>
                    <a:pt x="24" y="130"/>
                    <a:pt x="19" y="116"/>
                    <a:pt x="15" y="107"/>
                  </a:cubicBezTo>
                  <a:cubicBezTo>
                    <a:pt x="2" y="78"/>
                    <a:pt x="8" y="48"/>
                    <a:pt x="18" y="19"/>
                  </a:cubicBezTo>
                  <a:cubicBezTo>
                    <a:pt x="20" y="12"/>
                    <a:pt x="23" y="5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0" y="5"/>
                    <a:pt x="0" y="78"/>
                    <a:pt x="0" y="78"/>
                  </a:cubicBezTo>
                  <a:cubicBezTo>
                    <a:pt x="0" y="78"/>
                    <a:pt x="2" y="97"/>
                    <a:pt x="10" y="116"/>
                  </a:cubicBezTo>
                  <a:cubicBezTo>
                    <a:pt x="17" y="136"/>
                    <a:pt x="23" y="141"/>
                    <a:pt x="49" y="142"/>
                  </a:cubicBezTo>
                  <a:cubicBezTo>
                    <a:pt x="75" y="143"/>
                    <a:pt x="122" y="119"/>
                    <a:pt x="127" y="110"/>
                  </a:cubicBezTo>
                  <a:cubicBezTo>
                    <a:pt x="128" y="109"/>
                    <a:pt x="128" y="107"/>
                    <a:pt x="129" y="106"/>
                  </a:cubicBezTo>
                  <a:cubicBezTo>
                    <a:pt x="126" y="108"/>
                    <a:pt x="124" y="109"/>
                    <a:pt x="121" y="11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51"/>
            <p:cNvSpPr>
              <a:spLocks/>
            </p:cNvSpPr>
            <p:nvPr/>
          </p:nvSpPr>
          <p:spPr bwMode="auto">
            <a:xfrm>
              <a:off x="18410255" y="6053146"/>
              <a:ext cx="365125" cy="201613"/>
            </a:xfrm>
            <a:custGeom>
              <a:avLst/>
              <a:gdLst>
                <a:gd name="T0" fmla="*/ 57 w 67"/>
                <a:gd name="T1" fmla="*/ 9 h 37"/>
                <a:gd name="T2" fmla="*/ 27 w 67"/>
                <a:gd name="T3" fmla="*/ 26 h 37"/>
                <a:gd name="T4" fmla="*/ 6 w 67"/>
                <a:gd name="T5" fmla="*/ 32 h 37"/>
                <a:gd name="T6" fmla="*/ 8 w 67"/>
                <a:gd name="T7" fmla="*/ 37 h 37"/>
                <a:gd name="T8" fmla="*/ 16 w 67"/>
                <a:gd name="T9" fmla="*/ 36 h 37"/>
                <a:gd name="T10" fmla="*/ 49 w 67"/>
                <a:gd name="T11" fmla="*/ 22 h 37"/>
                <a:gd name="T12" fmla="*/ 55 w 67"/>
                <a:gd name="T13" fmla="*/ 21 h 37"/>
                <a:gd name="T14" fmla="*/ 53 w 67"/>
                <a:gd name="T15" fmla="*/ 18 h 37"/>
                <a:gd name="T16" fmla="*/ 67 w 67"/>
                <a:gd name="T17" fmla="*/ 0 h 37"/>
                <a:gd name="T18" fmla="*/ 57 w 67"/>
                <a:gd name="T1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7">
                  <a:moveTo>
                    <a:pt x="57" y="9"/>
                  </a:moveTo>
                  <a:cubicBezTo>
                    <a:pt x="48" y="15"/>
                    <a:pt x="37" y="22"/>
                    <a:pt x="27" y="26"/>
                  </a:cubicBezTo>
                  <a:cubicBezTo>
                    <a:pt x="20" y="28"/>
                    <a:pt x="13" y="30"/>
                    <a:pt x="6" y="32"/>
                  </a:cubicBezTo>
                  <a:cubicBezTo>
                    <a:pt x="0" y="34"/>
                    <a:pt x="4" y="37"/>
                    <a:pt x="8" y="37"/>
                  </a:cubicBezTo>
                  <a:cubicBezTo>
                    <a:pt x="11" y="37"/>
                    <a:pt x="14" y="37"/>
                    <a:pt x="16" y="36"/>
                  </a:cubicBezTo>
                  <a:cubicBezTo>
                    <a:pt x="28" y="33"/>
                    <a:pt x="38" y="27"/>
                    <a:pt x="49" y="22"/>
                  </a:cubicBezTo>
                  <a:cubicBezTo>
                    <a:pt x="51" y="22"/>
                    <a:pt x="53" y="21"/>
                    <a:pt x="55" y="21"/>
                  </a:cubicBezTo>
                  <a:cubicBezTo>
                    <a:pt x="54" y="19"/>
                    <a:pt x="53" y="18"/>
                    <a:pt x="53" y="18"/>
                  </a:cubicBezTo>
                  <a:cubicBezTo>
                    <a:pt x="64" y="13"/>
                    <a:pt x="67" y="6"/>
                    <a:pt x="67" y="0"/>
                  </a:cubicBezTo>
                  <a:cubicBezTo>
                    <a:pt x="64" y="3"/>
                    <a:pt x="61" y="6"/>
                    <a:pt x="57" y="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13131474" y="1563329"/>
            <a:ext cx="2304846" cy="4695062"/>
            <a:chOff x="13195212" y="1483818"/>
            <a:chExt cx="2620946" cy="5338968"/>
          </a:xfrm>
        </p:grpSpPr>
        <p:sp>
          <p:nvSpPr>
            <p:cNvPr id="408" name="Freeform 157"/>
            <p:cNvSpPr>
              <a:spLocks/>
            </p:cNvSpPr>
            <p:nvPr/>
          </p:nvSpPr>
          <p:spPr bwMode="auto">
            <a:xfrm>
              <a:off x="15035421" y="3267172"/>
              <a:ext cx="689212" cy="1023418"/>
            </a:xfrm>
            <a:custGeom>
              <a:avLst/>
              <a:gdLst>
                <a:gd name="T0" fmla="*/ 23 w 145"/>
                <a:gd name="T1" fmla="*/ 0 h 215"/>
                <a:gd name="T2" fmla="*/ 145 w 145"/>
                <a:gd name="T3" fmla="*/ 167 h 215"/>
                <a:gd name="T4" fmla="*/ 116 w 145"/>
                <a:gd name="T5" fmla="*/ 215 h 215"/>
                <a:gd name="T6" fmla="*/ 0 w 145"/>
                <a:gd name="T7" fmla="*/ 96 h 215"/>
                <a:gd name="T8" fmla="*/ 23 w 14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15">
                  <a:moveTo>
                    <a:pt x="23" y="0"/>
                  </a:moveTo>
                  <a:cubicBezTo>
                    <a:pt x="23" y="0"/>
                    <a:pt x="123" y="131"/>
                    <a:pt x="145" y="167"/>
                  </a:cubicBezTo>
                  <a:cubicBezTo>
                    <a:pt x="116" y="215"/>
                    <a:pt x="116" y="215"/>
                    <a:pt x="116" y="215"/>
                  </a:cubicBezTo>
                  <a:cubicBezTo>
                    <a:pt x="116" y="215"/>
                    <a:pt x="33" y="161"/>
                    <a:pt x="0" y="96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96"/>
            <p:cNvSpPr>
              <a:spLocks/>
            </p:cNvSpPr>
            <p:nvPr/>
          </p:nvSpPr>
          <p:spPr bwMode="auto">
            <a:xfrm>
              <a:off x="15101985" y="3791362"/>
              <a:ext cx="714173" cy="575499"/>
            </a:xfrm>
            <a:custGeom>
              <a:avLst/>
              <a:gdLst>
                <a:gd name="T0" fmla="*/ 20 w 150"/>
                <a:gd name="T1" fmla="*/ 0 h 121"/>
                <a:gd name="T2" fmla="*/ 131 w 150"/>
                <a:gd name="T3" fmla="*/ 57 h 121"/>
                <a:gd name="T4" fmla="*/ 113 w 150"/>
                <a:gd name="T5" fmla="*/ 101 h 121"/>
                <a:gd name="T6" fmla="*/ 0 w 150"/>
                <a:gd name="T7" fmla="*/ 89 h 121"/>
                <a:gd name="T8" fmla="*/ 20 w 150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21">
                  <a:moveTo>
                    <a:pt x="20" y="0"/>
                  </a:moveTo>
                  <a:cubicBezTo>
                    <a:pt x="20" y="0"/>
                    <a:pt x="64" y="2"/>
                    <a:pt x="131" y="57"/>
                  </a:cubicBezTo>
                  <a:cubicBezTo>
                    <a:pt x="131" y="57"/>
                    <a:pt x="150" y="81"/>
                    <a:pt x="113" y="101"/>
                  </a:cubicBezTo>
                  <a:cubicBezTo>
                    <a:pt x="76" y="121"/>
                    <a:pt x="0" y="89"/>
                    <a:pt x="0" y="89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98"/>
            <p:cNvSpPr>
              <a:spLocks/>
            </p:cNvSpPr>
            <p:nvPr/>
          </p:nvSpPr>
          <p:spPr bwMode="auto">
            <a:xfrm>
              <a:off x="15101985" y="4071484"/>
              <a:ext cx="680891" cy="295377"/>
            </a:xfrm>
            <a:custGeom>
              <a:avLst/>
              <a:gdLst>
                <a:gd name="T0" fmla="*/ 132 w 143"/>
                <a:gd name="T1" fmla="*/ 0 h 62"/>
                <a:gd name="T2" fmla="*/ 118 w 143"/>
                <a:gd name="T3" fmla="*/ 28 h 62"/>
                <a:gd name="T4" fmla="*/ 78 w 143"/>
                <a:gd name="T5" fmla="*/ 36 h 62"/>
                <a:gd name="T6" fmla="*/ 3 w 143"/>
                <a:gd name="T7" fmla="*/ 15 h 62"/>
                <a:gd name="T8" fmla="*/ 0 w 143"/>
                <a:gd name="T9" fmla="*/ 30 h 62"/>
                <a:gd name="T10" fmla="*/ 113 w 143"/>
                <a:gd name="T11" fmla="*/ 42 h 62"/>
                <a:gd name="T12" fmla="*/ 132 w 143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62">
                  <a:moveTo>
                    <a:pt x="132" y="0"/>
                  </a:moveTo>
                  <a:cubicBezTo>
                    <a:pt x="133" y="11"/>
                    <a:pt x="130" y="22"/>
                    <a:pt x="118" y="28"/>
                  </a:cubicBezTo>
                  <a:cubicBezTo>
                    <a:pt x="106" y="34"/>
                    <a:pt x="91" y="35"/>
                    <a:pt x="78" y="36"/>
                  </a:cubicBezTo>
                  <a:cubicBezTo>
                    <a:pt x="64" y="37"/>
                    <a:pt x="13" y="22"/>
                    <a:pt x="3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76" y="62"/>
                    <a:pt x="113" y="42"/>
                  </a:cubicBezTo>
                  <a:cubicBezTo>
                    <a:pt x="143" y="25"/>
                    <a:pt x="136" y="6"/>
                    <a:pt x="13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52"/>
            <p:cNvSpPr>
              <a:spLocks/>
            </p:cNvSpPr>
            <p:nvPr/>
          </p:nvSpPr>
          <p:spPr bwMode="auto">
            <a:xfrm>
              <a:off x="13285351" y="3333736"/>
              <a:ext cx="689212" cy="1028965"/>
            </a:xfrm>
            <a:custGeom>
              <a:avLst/>
              <a:gdLst>
                <a:gd name="T0" fmla="*/ 121 w 145"/>
                <a:gd name="T1" fmla="*/ 0 h 216"/>
                <a:gd name="T2" fmla="*/ 0 w 145"/>
                <a:gd name="T3" fmla="*/ 168 h 216"/>
                <a:gd name="T4" fmla="*/ 29 w 145"/>
                <a:gd name="T5" fmla="*/ 216 h 216"/>
                <a:gd name="T6" fmla="*/ 145 w 145"/>
                <a:gd name="T7" fmla="*/ 97 h 216"/>
                <a:gd name="T8" fmla="*/ 121 w 145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16">
                  <a:moveTo>
                    <a:pt x="121" y="0"/>
                  </a:moveTo>
                  <a:cubicBezTo>
                    <a:pt x="121" y="0"/>
                    <a:pt x="22" y="132"/>
                    <a:pt x="0" y="168"/>
                  </a:cubicBezTo>
                  <a:cubicBezTo>
                    <a:pt x="29" y="216"/>
                    <a:pt x="29" y="216"/>
                    <a:pt x="29" y="216"/>
                  </a:cubicBezTo>
                  <a:cubicBezTo>
                    <a:pt x="29" y="216"/>
                    <a:pt x="112" y="161"/>
                    <a:pt x="145" y="97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53"/>
            <p:cNvSpPr>
              <a:spLocks/>
            </p:cNvSpPr>
            <p:nvPr/>
          </p:nvSpPr>
          <p:spPr bwMode="auto">
            <a:xfrm>
              <a:off x="13322792" y="3333736"/>
              <a:ext cx="651770" cy="1028965"/>
            </a:xfrm>
            <a:custGeom>
              <a:avLst/>
              <a:gdLst>
                <a:gd name="T0" fmla="*/ 19 w 137"/>
                <a:gd name="T1" fmla="*/ 153 h 216"/>
                <a:gd name="T2" fmla="*/ 77 w 137"/>
                <a:gd name="T3" fmla="*/ 107 h 216"/>
                <a:gd name="T4" fmla="*/ 111 w 137"/>
                <a:gd name="T5" fmla="*/ 78 h 216"/>
                <a:gd name="T6" fmla="*/ 97 w 137"/>
                <a:gd name="T7" fmla="*/ 23 h 216"/>
                <a:gd name="T8" fmla="*/ 113 w 137"/>
                <a:gd name="T9" fmla="*/ 0 h 216"/>
                <a:gd name="T10" fmla="*/ 137 w 137"/>
                <a:gd name="T11" fmla="*/ 97 h 216"/>
                <a:gd name="T12" fmla="*/ 21 w 137"/>
                <a:gd name="T13" fmla="*/ 216 h 216"/>
                <a:gd name="T14" fmla="*/ 0 w 137"/>
                <a:gd name="T15" fmla="*/ 180 h 216"/>
                <a:gd name="T16" fmla="*/ 19 w 137"/>
                <a:gd name="T17" fmla="*/ 15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16">
                  <a:moveTo>
                    <a:pt x="19" y="153"/>
                  </a:moveTo>
                  <a:cubicBezTo>
                    <a:pt x="36" y="134"/>
                    <a:pt x="53" y="115"/>
                    <a:pt x="77" y="107"/>
                  </a:cubicBezTo>
                  <a:cubicBezTo>
                    <a:pt x="92" y="102"/>
                    <a:pt x="113" y="97"/>
                    <a:pt x="111" y="78"/>
                  </a:cubicBezTo>
                  <a:cubicBezTo>
                    <a:pt x="109" y="59"/>
                    <a:pt x="100" y="41"/>
                    <a:pt x="97" y="23"/>
                  </a:cubicBezTo>
                  <a:cubicBezTo>
                    <a:pt x="107" y="9"/>
                    <a:pt x="113" y="0"/>
                    <a:pt x="113" y="0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04" y="161"/>
                    <a:pt x="21" y="216"/>
                    <a:pt x="21" y="21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71"/>
                    <a:pt x="12" y="161"/>
                    <a:pt x="19" y="15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54"/>
            <p:cNvSpPr>
              <a:spLocks/>
            </p:cNvSpPr>
            <p:nvPr/>
          </p:nvSpPr>
          <p:spPr bwMode="auto">
            <a:xfrm>
              <a:off x="13195212" y="3862086"/>
              <a:ext cx="712787" cy="576886"/>
            </a:xfrm>
            <a:custGeom>
              <a:avLst/>
              <a:gdLst>
                <a:gd name="T0" fmla="*/ 130 w 150"/>
                <a:gd name="T1" fmla="*/ 0 h 121"/>
                <a:gd name="T2" fmla="*/ 19 w 150"/>
                <a:gd name="T3" fmla="*/ 57 h 121"/>
                <a:gd name="T4" fmla="*/ 37 w 150"/>
                <a:gd name="T5" fmla="*/ 101 h 121"/>
                <a:gd name="T6" fmla="*/ 150 w 150"/>
                <a:gd name="T7" fmla="*/ 89 h 121"/>
                <a:gd name="T8" fmla="*/ 130 w 150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21">
                  <a:moveTo>
                    <a:pt x="130" y="0"/>
                  </a:moveTo>
                  <a:cubicBezTo>
                    <a:pt x="130" y="0"/>
                    <a:pt x="86" y="2"/>
                    <a:pt x="19" y="57"/>
                  </a:cubicBezTo>
                  <a:cubicBezTo>
                    <a:pt x="19" y="57"/>
                    <a:pt x="0" y="80"/>
                    <a:pt x="37" y="101"/>
                  </a:cubicBezTo>
                  <a:cubicBezTo>
                    <a:pt x="74" y="121"/>
                    <a:pt x="150" y="89"/>
                    <a:pt x="150" y="89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55"/>
            <p:cNvSpPr>
              <a:spLocks/>
            </p:cNvSpPr>
            <p:nvPr/>
          </p:nvSpPr>
          <p:spPr bwMode="auto">
            <a:xfrm>
              <a:off x="13665318" y="3862086"/>
              <a:ext cx="242680" cy="443759"/>
            </a:xfrm>
            <a:custGeom>
              <a:avLst/>
              <a:gdLst>
                <a:gd name="T0" fmla="*/ 2 w 51"/>
                <a:gd name="T1" fmla="*/ 17 h 93"/>
                <a:gd name="T2" fmla="*/ 14 w 51"/>
                <a:gd name="T3" fmla="*/ 64 h 93"/>
                <a:gd name="T4" fmla="*/ 40 w 51"/>
                <a:gd name="T5" fmla="*/ 93 h 93"/>
                <a:gd name="T6" fmla="*/ 51 w 51"/>
                <a:gd name="T7" fmla="*/ 89 h 93"/>
                <a:gd name="T8" fmla="*/ 31 w 51"/>
                <a:gd name="T9" fmla="*/ 0 h 93"/>
                <a:gd name="T10" fmla="*/ 7 w 51"/>
                <a:gd name="T11" fmla="*/ 5 h 93"/>
                <a:gd name="T12" fmla="*/ 2 w 51"/>
                <a:gd name="T13" fmla="*/ 1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93">
                  <a:moveTo>
                    <a:pt x="2" y="17"/>
                  </a:moveTo>
                  <a:cubicBezTo>
                    <a:pt x="0" y="31"/>
                    <a:pt x="9" y="51"/>
                    <a:pt x="14" y="64"/>
                  </a:cubicBezTo>
                  <a:cubicBezTo>
                    <a:pt x="20" y="77"/>
                    <a:pt x="29" y="86"/>
                    <a:pt x="40" y="93"/>
                  </a:cubicBezTo>
                  <a:cubicBezTo>
                    <a:pt x="47" y="90"/>
                    <a:pt x="51" y="89"/>
                    <a:pt x="51" y="8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22" y="0"/>
                    <a:pt x="7" y="5"/>
                  </a:cubicBezTo>
                  <a:cubicBezTo>
                    <a:pt x="5" y="9"/>
                    <a:pt x="3" y="13"/>
                    <a:pt x="2" y="1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56"/>
            <p:cNvSpPr>
              <a:spLocks/>
            </p:cNvSpPr>
            <p:nvPr/>
          </p:nvSpPr>
          <p:spPr bwMode="auto">
            <a:xfrm>
              <a:off x="13222947" y="4143594"/>
              <a:ext cx="685052" cy="295377"/>
            </a:xfrm>
            <a:custGeom>
              <a:avLst/>
              <a:gdLst>
                <a:gd name="T0" fmla="*/ 12 w 144"/>
                <a:gd name="T1" fmla="*/ 0 h 62"/>
                <a:gd name="T2" fmla="*/ 26 w 144"/>
                <a:gd name="T3" fmla="*/ 28 h 62"/>
                <a:gd name="T4" fmla="*/ 65 w 144"/>
                <a:gd name="T5" fmla="*/ 35 h 62"/>
                <a:gd name="T6" fmla="*/ 140 w 144"/>
                <a:gd name="T7" fmla="*/ 15 h 62"/>
                <a:gd name="T8" fmla="*/ 144 w 144"/>
                <a:gd name="T9" fmla="*/ 30 h 62"/>
                <a:gd name="T10" fmla="*/ 31 w 144"/>
                <a:gd name="T11" fmla="*/ 42 h 62"/>
                <a:gd name="T12" fmla="*/ 12 w 144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62">
                  <a:moveTo>
                    <a:pt x="12" y="0"/>
                  </a:moveTo>
                  <a:cubicBezTo>
                    <a:pt x="11" y="11"/>
                    <a:pt x="14" y="21"/>
                    <a:pt x="26" y="28"/>
                  </a:cubicBezTo>
                  <a:cubicBezTo>
                    <a:pt x="37" y="33"/>
                    <a:pt x="53" y="35"/>
                    <a:pt x="65" y="35"/>
                  </a:cubicBezTo>
                  <a:cubicBezTo>
                    <a:pt x="79" y="36"/>
                    <a:pt x="131" y="21"/>
                    <a:pt x="140" y="15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68" y="62"/>
                    <a:pt x="31" y="42"/>
                  </a:cubicBezTo>
                  <a:cubicBezTo>
                    <a:pt x="0" y="25"/>
                    <a:pt x="8" y="6"/>
                    <a:pt x="1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58"/>
            <p:cNvSpPr>
              <a:spLocks/>
            </p:cNvSpPr>
            <p:nvPr/>
          </p:nvSpPr>
          <p:spPr bwMode="auto">
            <a:xfrm>
              <a:off x="15035421" y="3267172"/>
              <a:ext cx="651770" cy="1023418"/>
            </a:xfrm>
            <a:custGeom>
              <a:avLst/>
              <a:gdLst>
                <a:gd name="T0" fmla="*/ 117 w 137"/>
                <a:gd name="T1" fmla="*/ 152 h 215"/>
                <a:gd name="T2" fmla="*/ 59 w 137"/>
                <a:gd name="T3" fmla="*/ 106 h 215"/>
                <a:gd name="T4" fmla="*/ 26 w 137"/>
                <a:gd name="T5" fmla="*/ 77 h 215"/>
                <a:gd name="T6" fmla="*/ 40 w 137"/>
                <a:gd name="T7" fmla="*/ 22 h 215"/>
                <a:gd name="T8" fmla="*/ 23 w 137"/>
                <a:gd name="T9" fmla="*/ 0 h 215"/>
                <a:gd name="T10" fmla="*/ 0 w 137"/>
                <a:gd name="T11" fmla="*/ 96 h 215"/>
                <a:gd name="T12" fmla="*/ 116 w 137"/>
                <a:gd name="T13" fmla="*/ 215 h 215"/>
                <a:gd name="T14" fmla="*/ 137 w 137"/>
                <a:gd name="T15" fmla="*/ 180 h 215"/>
                <a:gd name="T16" fmla="*/ 117 w 137"/>
                <a:gd name="T17" fmla="*/ 15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15">
                  <a:moveTo>
                    <a:pt x="117" y="152"/>
                  </a:moveTo>
                  <a:cubicBezTo>
                    <a:pt x="101" y="133"/>
                    <a:pt x="84" y="114"/>
                    <a:pt x="59" y="106"/>
                  </a:cubicBezTo>
                  <a:cubicBezTo>
                    <a:pt x="44" y="102"/>
                    <a:pt x="24" y="97"/>
                    <a:pt x="26" y="77"/>
                  </a:cubicBezTo>
                  <a:cubicBezTo>
                    <a:pt x="28" y="58"/>
                    <a:pt x="37" y="41"/>
                    <a:pt x="40" y="22"/>
                  </a:cubicBezTo>
                  <a:cubicBezTo>
                    <a:pt x="30" y="9"/>
                    <a:pt x="23" y="0"/>
                    <a:pt x="23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3" y="161"/>
                    <a:pt x="116" y="215"/>
                    <a:pt x="116" y="21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1" y="170"/>
                    <a:pt x="125" y="161"/>
                    <a:pt x="117" y="15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59"/>
            <p:cNvSpPr>
              <a:spLocks/>
            </p:cNvSpPr>
            <p:nvPr/>
          </p:nvSpPr>
          <p:spPr bwMode="auto">
            <a:xfrm>
              <a:off x="14127104" y="4744055"/>
              <a:ext cx="442371" cy="1963631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60"/>
            <p:cNvSpPr>
              <a:spLocks/>
            </p:cNvSpPr>
            <p:nvPr/>
          </p:nvSpPr>
          <p:spPr bwMode="auto">
            <a:xfrm>
              <a:off x="14131264" y="4796752"/>
              <a:ext cx="109553" cy="232973"/>
            </a:xfrm>
            <a:custGeom>
              <a:avLst/>
              <a:gdLst>
                <a:gd name="T0" fmla="*/ 2 w 23"/>
                <a:gd name="T1" fmla="*/ 49 h 49"/>
                <a:gd name="T2" fmla="*/ 11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2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2" y="49"/>
                  </a:moveTo>
                  <a:cubicBezTo>
                    <a:pt x="6" y="44"/>
                    <a:pt x="9" y="38"/>
                    <a:pt x="11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4"/>
                    <a:pt x="1" y="24"/>
                  </a:cubicBezTo>
                  <a:cubicBezTo>
                    <a:pt x="1" y="27"/>
                    <a:pt x="2" y="36"/>
                    <a:pt x="2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61"/>
            <p:cNvSpPr>
              <a:spLocks/>
            </p:cNvSpPr>
            <p:nvPr/>
          </p:nvSpPr>
          <p:spPr bwMode="auto">
            <a:xfrm>
              <a:off x="14426640" y="4820327"/>
              <a:ext cx="142835" cy="1887360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1 w 30"/>
                <a:gd name="T5" fmla="*/ 26 h 396"/>
                <a:gd name="T6" fmla="*/ 0 w 30"/>
                <a:gd name="T7" fmla="*/ 0 h 396"/>
                <a:gd name="T8" fmla="*/ 7 w 30"/>
                <a:gd name="T9" fmla="*/ 90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1" y="26"/>
                    <a:pt x="21" y="26"/>
                  </a:cubicBezTo>
                  <a:cubicBezTo>
                    <a:pt x="21" y="26"/>
                    <a:pt x="14" y="10"/>
                    <a:pt x="0" y="0"/>
                  </a:cubicBezTo>
                  <a:cubicBezTo>
                    <a:pt x="8" y="30"/>
                    <a:pt x="9" y="60"/>
                    <a:pt x="7" y="90"/>
                  </a:cubicBezTo>
                  <a:cubicBezTo>
                    <a:pt x="6" y="110"/>
                    <a:pt x="4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6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62"/>
            <p:cNvSpPr>
              <a:spLocks/>
            </p:cNvSpPr>
            <p:nvPr/>
          </p:nvSpPr>
          <p:spPr bwMode="auto">
            <a:xfrm>
              <a:off x="14088275" y="4505536"/>
              <a:ext cx="927731" cy="463173"/>
            </a:xfrm>
            <a:custGeom>
              <a:avLst/>
              <a:gdLst>
                <a:gd name="T0" fmla="*/ 19 w 195"/>
                <a:gd name="T1" fmla="*/ 8 h 97"/>
                <a:gd name="T2" fmla="*/ 0 w 195"/>
                <a:gd name="T3" fmla="*/ 67 h 97"/>
                <a:gd name="T4" fmla="*/ 106 w 195"/>
                <a:gd name="T5" fmla="*/ 93 h 97"/>
                <a:gd name="T6" fmla="*/ 188 w 195"/>
                <a:gd name="T7" fmla="*/ 72 h 97"/>
                <a:gd name="T8" fmla="*/ 195 w 195"/>
                <a:gd name="T9" fmla="*/ 64 h 97"/>
                <a:gd name="T10" fmla="*/ 164 w 195"/>
                <a:gd name="T11" fmla="*/ 0 h 97"/>
                <a:gd name="T12" fmla="*/ 19 w 195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7">
                  <a:moveTo>
                    <a:pt x="19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6" y="97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3" y="34"/>
                    <a:pt x="19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63"/>
            <p:cNvSpPr>
              <a:spLocks/>
            </p:cNvSpPr>
            <p:nvPr/>
          </p:nvSpPr>
          <p:spPr bwMode="auto">
            <a:xfrm>
              <a:off x="14502912" y="4806459"/>
              <a:ext cx="503388" cy="1901228"/>
            </a:xfrm>
            <a:custGeom>
              <a:avLst/>
              <a:gdLst>
                <a:gd name="T0" fmla="*/ 102 w 106"/>
                <a:gd name="T1" fmla="*/ 0 h 399"/>
                <a:gd name="T2" fmla="*/ 97 w 106"/>
                <a:gd name="T3" fmla="*/ 215 h 399"/>
                <a:gd name="T4" fmla="*/ 98 w 106"/>
                <a:gd name="T5" fmla="*/ 399 h 399"/>
                <a:gd name="T6" fmla="*/ 45 w 106"/>
                <a:gd name="T7" fmla="*/ 396 h 399"/>
                <a:gd name="T8" fmla="*/ 0 w 106"/>
                <a:gd name="T9" fmla="*/ 13 h 399"/>
                <a:gd name="T10" fmla="*/ 102 w 106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99">
                  <a:moveTo>
                    <a:pt x="102" y="0"/>
                  </a:moveTo>
                  <a:cubicBezTo>
                    <a:pt x="102" y="0"/>
                    <a:pt x="88" y="183"/>
                    <a:pt x="97" y="215"/>
                  </a:cubicBezTo>
                  <a:cubicBezTo>
                    <a:pt x="106" y="246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64"/>
            <p:cNvSpPr>
              <a:spLocks/>
            </p:cNvSpPr>
            <p:nvPr/>
          </p:nvSpPr>
          <p:spPr bwMode="auto">
            <a:xfrm>
              <a:off x="14530647" y="4920172"/>
              <a:ext cx="228813" cy="1758393"/>
            </a:xfrm>
            <a:custGeom>
              <a:avLst/>
              <a:gdLst>
                <a:gd name="T0" fmla="*/ 43 w 48"/>
                <a:gd name="T1" fmla="*/ 308 h 369"/>
                <a:gd name="T2" fmla="*/ 26 w 48"/>
                <a:gd name="T3" fmla="*/ 181 h 369"/>
                <a:gd name="T4" fmla="*/ 30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5 w 48"/>
                <a:gd name="T13" fmla="*/ 362 h 369"/>
                <a:gd name="T14" fmla="*/ 48 w 48"/>
                <a:gd name="T15" fmla="*/ 369 h 369"/>
                <a:gd name="T16" fmla="*/ 43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3" y="308"/>
                  </a:moveTo>
                  <a:cubicBezTo>
                    <a:pt x="37" y="265"/>
                    <a:pt x="33" y="223"/>
                    <a:pt x="26" y="181"/>
                  </a:cubicBezTo>
                  <a:cubicBezTo>
                    <a:pt x="17" y="123"/>
                    <a:pt x="3" y="54"/>
                    <a:pt x="30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7" y="348"/>
                    <a:pt x="45" y="328"/>
                    <a:pt x="43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65"/>
            <p:cNvSpPr>
              <a:spLocks/>
            </p:cNvSpPr>
            <p:nvPr/>
          </p:nvSpPr>
          <p:spPr bwMode="auto">
            <a:xfrm>
              <a:off x="14088275" y="4505536"/>
              <a:ext cx="927731" cy="381355"/>
            </a:xfrm>
            <a:custGeom>
              <a:avLst/>
              <a:gdLst>
                <a:gd name="T0" fmla="*/ 164 w 195"/>
                <a:gd name="T1" fmla="*/ 0 h 80"/>
                <a:gd name="T2" fmla="*/ 19 w 195"/>
                <a:gd name="T3" fmla="*/ 8 h 80"/>
                <a:gd name="T4" fmla="*/ 0 w 195"/>
                <a:gd name="T5" fmla="*/ 67 h 80"/>
                <a:gd name="T6" fmla="*/ 24 w 195"/>
                <a:gd name="T7" fmla="*/ 80 h 80"/>
                <a:gd name="T8" fmla="*/ 31 w 195"/>
                <a:gd name="T9" fmla="*/ 53 h 80"/>
                <a:gd name="T10" fmla="*/ 37 w 195"/>
                <a:gd name="T11" fmla="*/ 43 h 80"/>
                <a:gd name="T12" fmla="*/ 52 w 195"/>
                <a:gd name="T13" fmla="*/ 39 h 80"/>
                <a:gd name="T14" fmla="*/ 156 w 195"/>
                <a:gd name="T15" fmla="*/ 46 h 80"/>
                <a:gd name="T16" fmla="*/ 178 w 195"/>
                <a:gd name="T17" fmla="*/ 79 h 80"/>
                <a:gd name="T18" fmla="*/ 188 w 195"/>
                <a:gd name="T19" fmla="*/ 72 h 80"/>
                <a:gd name="T20" fmla="*/ 195 w 195"/>
                <a:gd name="T21" fmla="*/ 64 h 80"/>
                <a:gd name="T22" fmla="*/ 164 w 195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0">
                  <a:moveTo>
                    <a:pt x="164" y="0"/>
                  </a:moveTo>
                  <a:cubicBezTo>
                    <a:pt x="164" y="0"/>
                    <a:pt x="93" y="34"/>
                    <a:pt x="19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4" y="80"/>
                  </a:cubicBezTo>
                  <a:cubicBezTo>
                    <a:pt x="26" y="71"/>
                    <a:pt x="29" y="62"/>
                    <a:pt x="31" y="53"/>
                  </a:cubicBezTo>
                  <a:cubicBezTo>
                    <a:pt x="32" y="48"/>
                    <a:pt x="34" y="45"/>
                    <a:pt x="37" y="43"/>
                  </a:cubicBezTo>
                  <a:cubicBezTo>
                    <a:pt x="41" y="40"/>
                    <a:pt x="46" y="38"/>
                    <a:pt x="52" y="39"/>
                  </a:cubicBezTo>
                  <a:cubicBezTo>
                    <a:pt x="86" y="46"/>
                    <a:pt x="127" y="21"/>
                    <a:pt x="156" y="46"/>
                  </a:cubicBezTo>
                  <a:cubicBezTo>
                    <a:pt x="167" y="55"/>
                    <a:pt x="173" y="67"/>
                    <a:pt x="178" y="79"/>
                  </a:cubicBezTo>
                  <a:cubicBezTo>
                    <a:pt x="186" y="76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66"/>
            <p:cNvSpPr>
              <a:spLocks/>
            </p:cNvSpPr>
            <p:nvPr/>
          </p:nvSpPr>
          <p:spPr bwMode="auto">
            <a:xfrm>
              <a:off x="14412773" y="4882730"/>
              <a:ext cx="299536" cy="399383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67"/>
            <p:cNvSpPr>
              <a:spLocks/>
            </p:cNvSpPr>
            <p:nvPr/>
          </p:nvSpPr>
          <p:spPr bwMode="auto">
            <a:xfrm>
              <a:off x="13912158" y="6449752"/>
              <a:ext cx="643450" cy="363328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0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0" y="43"/>
                    <a:pt x="120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68"/>
            <p:cNvSpPr>
              <a:spLocks/>
            </p:cNvSpPr>
            <p:nvPr/>
          </p:nvSpPr>
          <p:spPr bwMode="auto">
            <a:xfrm>
              <a:off x="13974562" y="6455299"/>
              <a:ext cx="475653" cy="24268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2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9" y="51"/>
                    <a:pt x="14" y="47"/>
                    <a:pt x="0" y="37"/>
                  </a:cubicBezTo>
                  <a:cubicBezTo>
                    <a:pt x="4" y="20"/>
                    <a:pt x="15" y="3"/>
                    <a:pt x="42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8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69"/>
            <p:cNvSpPr>
              <a:spLocks/>
            </p:cNvSpPr>
            <p:nvPr/>
          </p:nvSpPr>
          <p:spPr bwMode="auto">
            <a:xfrm>
              <a:off x="14140971" y="6507995"/>
              <a:ext cx="123421" cy="52696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5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5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70"/>
            <p:cNvSpPr>
              <a:spLocks/>
            </p:cNvSpPr>
            <p:nvPr/>
          </p:nvSpPr>
          <p:spPr bwMode="auto">
            <a:xfrm>
              <a:off x="14697056" y="6455299"/>
              <a:ext cx="643450" cy="367487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0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71"/>
            <p:cNvSpPr>
              <a:spLocks/>
            </p:cNvSpPr>
            <p:nvPr/>
          </p:nvSpPr>
          <p:spPr bwMode="auto">
            <a:xfrm>
              <a:off x="14798288" y="6459458"/>
              <a:ext cx="475653" cy="248227"/>
            </a:xfrm>
            <a:custGeom>
              <a:avLst/>
              <a:gdLst>
                <a:gd name="T0" fmla="*/ 55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5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5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8" y="15"/>
                    <a:pt x="0" y="27"/>
                  </a:cubicBezTo>
                  <a:cubicBezTo>
                    <a:pt x="10" y="43"/>
                    <a:pt x="32" y="50"/>
                    <a:pt x="55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72"/>
            <p:cNvSpPr>
              <a:spLocks/>
            </p:cNvSpPr>
            <p:nvPr/>
          </p:nvSpPr>
          <p:spPr bwMode="auto">
            <a:xfrm>
              <a:off x="14988272" y="6517702"/>
              <a:ext cx="123421" cy="51310"/>
            </a:xfrm>
            <a:custGeom>
              <a:avLst/>
              <a:gdLst>
                <a:gd name="T0" fmla="*/ 26 w 26"/>
                <a:gd name="T1" fmla="*/ 4 h 11"/>
                <a:gd name="T2" fmla="*/ 13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0" y="9"/>
                    <a:pt x="13" y="10"/>
                  </a:cubicBezTo>
                  <a:cubicBezTo>
                    <a:pt x="6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73"/>
            <p:cNvSpPr>
              <a:spLocks/>
            </p:cNvSpPr>
            <p:nvPr/>
          </p:nvSpPr>
          <p:spPr bwMode="auto">
            <a:xfrm>
              <a:off x="14873173" y="4734348"/>
              <a:ext cx="109553" cy="248227"/>
            </a:xfrm>
            <a:custGeom>
              <a:avLst/>
              <a:gdLst>
                <a:gd name="T0" fmla="*/ 3 w 23"/>
                <a:gd name="T1" fmla="*/ 10 h 52"/>
                <a:gd name="T2" fmla="*/ 20 w 23"/>
                <a:gd name="T3" fmla="*/ 52 h 52"/>
                <a:gd name="T4" fmla="*/ 23 w 23"/>
                <a:gd name="T5" fmla="*/ 24 h 52"/>
                <a:gd name="T6" fmla="*/ 23 w 23"/>
                <a:gd name="T7" fmla="*/ 0 h 52"/>
                <a:gd name="T8" fmla="*/ 0 w 23"/>
                <a:gd name="T9" fmla="*/ 4 h 52"/>
                <a:gd name="T10" fmla="*/ 3 w 23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3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8"/>
                    <a:pt x="3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74"/>
            <p:cNvSpPr>
              <a:spLocks/>
            </p:cNvSpPr>
            <p:nvPr/>
          </p:nvSpPr>
          <p:spPr bwMode="auto">
            <a:xfrm>
              <a:off x="14197827" y="3095216"/>
              <a:ext cx="624035" cy="1562861"/>
            </a:xfrm>
            <a:custGeom>
              <a:avLst/>
              <a:gdLst>
                <a:gd name="T0" fmla="*/ 3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6 w 131"/>
                <a:gd name="T9" fmla="*/ 1 h 328"/>
                <a:gd name="T10" fmla="*/ 4 w 131"/>
                <a:gd name="T11" fmla="*/ 0 h 328"/>
                <a:gd name="T12" fmla="*/ 3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3" y="17"/>
                  </a:moveTo>
                  <a:cubicBezTo>
                    <a:pt x="3" y="17"/>
                    <a:pt x="15" y="239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75"/>
            <p:cNvSpPr>
              <a:spLocks/>
            </p:cNvSpPr>
            <p:nvPr/>
          </p:nvSpPr>
          <p:spPr bwMode="auto">
            <a:xfrm>
              <a:off x="14293513" y="3175647"/>
              <a:ext cx="332818" cy="176117"/>
            </a:xfrm>
            <a:custGeom>
              <a:avLst/>
              <a:gdLst>
                <a:gd name="T0" fmla="*/ 70 w 70"/>
                <a:gd name="T1" fmla="*/ 4 h 37"/>
                <a:gd name="T2" fmla="*/ 0 w 70"/>
                <a:gd name="T3" fmla="*/ 0 h 37"/>
                <a:gd name="T4" fmla="*/ 0 w 70"/>
                <a:gd name="T5" fmla="*/ 6 h 37"/>
                <a:gd name="T6" fmla="*/ 4 w 70"/>
                <a:gd name="T7" fmla="*/ 6 h 37"/>
                <a:gd name="T8" fmla="*/ 26 w 70"/>
                <a:gd name="T9" fmla="*/ 32 h 37"/>
                <a:gd name="T10" fmla="*/ 61 w 70"/>
                <a:gd name="T11" fmla="*/ 9 h 37"/>
                <a:gd name="T12" fmla="*/ 70 w 70"/>
                <a:gd name="T13" fmla="*/ 10 h 37"/>
                <a:gd name="T14" fmla="*/ 70 w 70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37">
                  <a:moveTo>
                    <a:pt x="70" y="4"/>
                  </a:moveTo>
                  <a:cubicBezTo>
                    <a:pt x="51" y="5"/>
                    <a:pt x="23" y="4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13" y="8"/>
                    <a:pt x="1" y="28"/>
                    <a:pt x="26" y="32"/>
                  </a:cubicBezTo>
                  <a:cubicBezTo>
                    <a:pt x="64" y="37"/>
                    <a:pt x="49" y="8"/>
                    <a:pt x="61" y="9"/>
                  </a:cubicBezTo>
                  <a:cubicBezTo>
                    <a:pt x="63" y="10"/>
                    <a:pt x="66" y="10"/>
                    <a:pt x="70" y="10"/>
                  </a:cubicBezTo>
                  <a:lnTo>
                    <a:pt x="70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76"/>
            <p:cNvSpPr>
              <a:spLocks/>
            </p:cNvSpPr>
            <p:nvPr/>
          </p:nvSpPr>
          <p:spPr bwMode="auto">
            <a:xfrm>
              <a:off x="14183960" y="3267172"/>
              <a:ext cx="238520" cy="256548"/>
            </a:xfrm>
            <a:custGeom>
              <a:avLst/>
              <a:gdLst>
                <a:gd name="T0" fmla="*/ 30 w 50"/>
                <a:gd name="T1" fmla="*/ 0 h 54"/>
                <a:gd name="T2" fmla="*/ 0 w 50"/>
                <a:gd name="T3" fmla="*/ 2 h 54"/>
                <a:gd name="T4" fmla="*/ 35 w 50"/>
                <a:gd name="T5" fmla="*/ 54 h 54"/>
                <a:gd name="T6" fmla="*/ 42 w 50"/>
                <a:gd name="T7" fmla="*/ 42 h 54"/>
                <a:gd name="T8" fmla="*/ 46 w 50"/>
                <a:gd name="T9" fmla="*/ 34 h 54"/>
                <a:gd name="T10" fmla="*/ 49 w 50"/>
                <a:gd name="T11" fmla="*/ 28 h 54"/>
                <a:gd name="T12" fmla="*/ 44 w 50"/>
                <a:gd name="T13" fmla="*/ 25 h 54"/>
                <a:gd name="T14" fmla="*/ 30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8" y="50"/>
                    <a:pt x="35" y="54"/>
                  </a:cubicBezTo>
                  <a:cubicBezTo>
                    <a:pt x="37" y="50"/>
                    <a:pt x="40" y="46"/>
                    <a:pt x="42" y="42"/>
                  </a:cubicBezTo>
                  <a:cubicBezTo>
                    <a:pt x="44" y="39"/>
                    <a:pt x="44" y="37"/>
                    <a:pt x="46" y="34"/>
                  </a:cubicBezTo>
                  <a:cubicBezTo>
                    <a:pt x="48" y="32"/>
                    <a:pt x="50" y="31"/>
                    <a:pt x="49" y="28"/>
                  </a:cubicBezTo>
                  <a:cubicBezTo>
                    <a:pt x="48" y="26"/>
                    <a:pt x="45" y="26"/>
                    <a:pt x="44" y="25"/>
                  </a:cubicBezTo>
                  <a:cubicBezTo>
                    <a:pt x="37" y="19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77"/>
            <p:cNvSpPr>
              <a:spLocks/>
            </p:cNvSpPr>
            <p:nvPr/>
          </p:nvSpPr>
          <p:spPr bwMode="auto">
            <a:xfrm>
              <a:off x="14473790" y="3247758"/>
              <a:ext cx="209399" cy="262095"/>
            </a:xfrm>
            <a:custGeom>
              <a:avLst/>
              <a:gdLst>
                <a:gd name="T0" fmla="*/ 0 w 44"/>
                <a:gd name="T1" fmla="*/ 29 h 55"/>
                <a:gd name="T2" fmla="*/ 0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3 h 55"/>
                <a:gd name="T16" fmla="*/ 14 w 44"/>
                <a:gd name="T17" fmla="*/ 14 h 55"/>
                <a:gd name="T18" fmla="*/ 6 w 44"/>
                <a:gd name="T19" fmla="*/ 23 h 55"/>
                <a:gd name="T20" fmla="*/ 0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78"/>
            <p:cNvSpPr>
              <a:spLocks/>
            </p:cNvSpPr>
            <p:nvPr/>
          </p:nvSpPr>
          <p:spPr bwMode="auto">
            <a:xfrm>
              <a:off x="14183960" y="3199221"/>
              <a:ext cx="238520" cy="253774"/>
            </a:xfrm>
            <a:custGeom>
              <a:avLst/>
              <a:gdLst>
                <a:gd name="T0" fmla="*/ 31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1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9"/>
                    <a:pt x="31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79"/>
            <p:cNvSpPr>
              <a:spLocks/>
            </p:cNvSpPr>
            <p:nvPr/>
          </p:nvSpPr>
          <p:spPr bwMode="auto">
            <a:xfrm>
              <a:off x="14459922" y="3195061"/>
              <a:ext cx="203852" cy="26209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80"/>
            <p:cNvSpPr>
              <a:spLocks/>
            </p:cNvSpPr>
            <p:nvPr/>
          </p:nvSpPr>
          <p:spPr bwMode="auto">
            <a:xfrm>
              <a:off x="14240817" y="3195061"/>
              <a:ext cx="181664" cy="224652"/>
            </a:xfrm>
            <a:custGeom>
              <a:avLst/>
              <a:gdLst>
                <a:gd name="T0" fmla="*/ 22 w 38"/>
                <a:gd name="T1" fmla="*/ 28 h 47"/>
                <a:gd name="T2" fmla="*/ 33 w 38"/>
                <a:gd name="T3" fmla="*/ 35 h 47"/>
                <a:gd name="T4" fmla="*/ 34 w 38"/>
                <a:gd name="T5" fmla="*/ 35 h 47"/>
                <a:gd name="T6" fmla="*/ 37 w 38"/>
                <a:gd name="T7" fmla="*/ 28 h 47"/>
                <a:gd name="T8" fmla="*/ 32 w 38"/>
                <a:gd name="T9" fmla="*/ 25 h 47"/>
                <a:gd name="T10" fmla="*/ 19 w 38"/>
                <a:gd name="T11" fmla="*/ 1 h 47"/>
                <a:gd name="T12" fmla="*/ 0 w 38"/>
                <a:gd name="T13" fmla="*/ 1 h 47"/>
                <a:gd name="T14" fmla="*/ 12 w 38"/>
                <a:gd name="T15" fmla="*/ 47 h 47"/>
                <a:gd name="T16" fmla="*/ 14 w 38"/>
                <a:gd name="T17" fmla="*/ 22 h 47"/>
                <a:gd name="T18" fmla="*/ 22 w 38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2" y="28"/>
                  </a:moveTo>
                  <a:cubicBezTo>
                    <a:pt x="26" y="30"/>
                    <a:pt x="30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6" y="33"/>
                    <a:pt x="38" y="31"/>
                    <a:pt x="37" y="28"/>
                  </a:cubicBezTo>
                  <a:cubicBezTo>
                    <a:pt x="36" y="26"/>
                    <a:pt x="33" y="26"/>
                    <a:pt x="32" y="25"/>
                  </a:cubicBezTo>
                  <a:cubicBezTo>
                    <a:pt x="25" y="19"/>
                    <a:pt x="20" y="10"/>
                    <a:pt x="19" y="1"/>
                  </a:cubicBezTo>
                  <a:cubicBezTo>
                    <a:pt x="18" y="0"/>
                    <a:pt x="2" y="0"/>
                    <a:pt x="0" y="1"/>
                  </a:cubicBezTo>
                  <a:cubicBezTo>
                    <a:pt x="3" y="16"/>
                    <a:pt x="1" y="34"/>
                    <a:pt x="12" y="47"/>
                  </a:cubicBezTo>
                  <a:cubicBezTo>
                    <a:pt x="14" y="42"/>
                    <a:pt x="14" y="26"/>
                    <a:pt x="14" y="22"/>
                  </a:cubicBezTo>
                  <a:cubicBezTo>
                    <a:pt x="16" y="23"/>
                    <a:pt x="19" y="26"/>
                    <a:pt x="22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81"/>
            <p:cNvSpPr>
              <a:spLocks/>
            </p:cNvSpPr>
            <p:nvPr/>
          </p:nvSpPr>
          <p:spPr bwMode="auto">
            <a:xfrm>
              <a:off x="14459922" y="3195061"/>
              <a:ext cx="185824" cy="214946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2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7 w 39"/>
                <a:gd name="T23" fmla="*/ 25 h 45"/>
                <a:gd name="T24" fmla="*/ 37 w 39"/>
                <a:gd name="T25" fmla="*/ 8 h 45"/>
                <a:gd name="T26" fmla="*/ 36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8" y="35"/>
                    <a:pt x="37" y="29"/>
                    <a:pt x="37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6" y="1"/>
                  </a:cubicBezTo>
                  <a:cubicBezTo>
                    <a:pt x="35" y="0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82"/>
            <p:cNvSpPr>
              <a:spLocks/>
            </p:cNvSpPr>
            <p:nvPr/>
          </p:nvSpPr>
          <p:spPr bwMode="auto">
            <a:xfrm>
              <a:off x="14174253" y="4443132"/>
              <a:ext cx="694759" cy="330046"/>
            </a:xfrm>
            <a:custGeom>
              <a:avLst/>
              <a:gdLst>
                <a:gd name="T0" fmla="*/ 5 w 146"/>
                <a:gd name="T1" fmla="*/ 6 h 69"/>
                <a:gd name="T2" fmla="*/ 136 w 146"/>
                <a:gd name="T3" fmla="*/ 0 h 69"/>
                <a:gd name="T4" fmla="*/ 146 w 146"/>
                <a:gd name="T5" fmla="*/ 23 h 69"/>
                <a:gd name="T6" fmla="*/ 0 w 146"/>
                <a:gd name="T7" fmla="*/ 25 h 69"/>
                <a:gd name="T8" fmla="*/ 5 w 146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69">
                  <a:moveTo>
                    <a:pt x="5" y="6"/>
                  </a:moveTo>
                  <a:cubicBezTo>
                    <a:pt x="5" y="6"/>
                    <a:pt x="85" y="37"/>
                    <a:pt x="136" y="0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83"/>
            <p:cNvSpPr>
              <a:spLocks/>
            </p:cNvSpPr>
            <p:nvPr/>
          </p:nvSpPr>
          <p:spPr bwMode="auto">
            <a:xfrm>
              <a:off x="14174253" y="4443132"/>
              <a:ext cx="694759" cy="210785"/>
            </a:xfrm>
            <a:custGeom>
              <a:avLst/>
              <a:gdLst>
                <a:gd name="T0" fmla="*/ 128 w 146"/>
                <a:gd name="T1" fmla="*/ 31 h 44"/>
                <a:gd name="T2" fmla="*/ 146 w 146"/>
                <a:gd name="T3" fmla="*/ 23 h 44"/>
                <a:gd name="T4" fmla="*/ 136 w 146"/>
                <a:gd name="T5" fmla="*/ 0 h 44"/>
                <a:gd name="T6" fmla="*/ 5 w 146"/>
                <a:gd name="T7" fmla="*/ 6 h 44"/>
                <a:gd name="T8" fmla="*/ 0 w 146"/>
                <a:gd name="T9" fmla="*/ 25 h 44"/>
                <a:gd name="T10" fmla="*/ 16 w 146"/>
                <a:gd name="T11" fmla="*/ 33 h 44"/>
                <a:gd name="T12" fmla="*/ 17 w 146"/>
                <a:gd name="T13" fmla="*/ 27 h 44"/>
                <a:gd name="T14" fmla="*/ 31 w 146"/>
                <a:gd name="T15" fmla="*/ 17 h 44"/>
                <a:gd name="T16" fmla="*/ 59 w 146"/>
                <a:gd name="T17" fmla="*/ 25 h 44"/>
                <a:gd name="T18" fmla="*/ 73 w 146"/>
                <a:gd name="T19" fmla="*/ 44 h 44"/>
                <a:gd name="T20" fmla="*/ 105 w 146"/>
                <a:gd name="T21" fmla="*/ 39 h 44"/>
                <a:gd name="T22" fmla="*/ 106 w 146"/>
                <a:gd name="T23" fmla="*/ 37 h 44"/>
                <a:gd name="T24" fmla="*/ 109 w 146"/>
                <a:gd name="T25" fmla="*/ 21 h 44"/>
                <a:gd name="T26" fmla="*/ 122 w 146"/>
                <a:gd name="T27" fmla="*/ 14 h 44"/>
                <a:gd name="T28" fmla="*/ 129 w 146"/>
                <a:gd name="T29" fmla="*/ 27 h 44"/>
                <a:gd name="T30" fmla="*/ 128 w 146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44">
                  <a:moveTo>
                    <a:pt x="128" y="31"/>
                  </a:moveTo>
                  <a:cubicBezTo>
                    <a:pt x="139" y="27"/>
                    <a:pt x="146" y="23"/>
                    <a:pt x="14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8"/>
                    <a:pt x="11" y="30"/>
                    <a:pt x="16" y="33"/>
                  </a:cubicBezTo>
                  <a:cubicBezTo>
                    <a:pt x="16" y="31"/>
                    <a:pt x="16" y="28"/>
                    <a:pt x="17" y="27"/>
                  </a:cubicBezTo>
                  <a:cubicBezTo>
                    <a:pt x="19" y="21"/>
                    <a:pt x="24" y="16"/>
                    <a:pt x="31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8" y="29"/>
                    <a:pt x="72" y="35"/>
                    <a:pt x="73" y="44"/>
                  </a:cubicBezTo>
                  <a:cubicBezTo>
                    <a:pt x="85" y="43"/>
                    <a:pt x="96" y="42"/>
                    <a:pt x="105" y="39"/>
                  </a:cubicBezTo>
                  <a:cubicBezTo>
                    <a:pt x="105" y="38"/>
                    <a:pt x="105" y="38"/>
                    <a:pt x="106" y="37"/>
                  </a:cubicBezTo>
                  <a:cubicBezTo>
                    <a:pt x="107" y="32"/>
                    <a:pt x="107" y="26"/>
                    <a:pt x="109" y="21"/>
                  </a:cubicBezTo>
                  <a:cubicBezTo>
                    <a:pt x="110" y="15"/>
                    <a:pt x="117" y="12"/>
                    <a:pt x="122" y="14"/>
                  </a:cubicBezTo>
                  <a:cubicBezTo>
                    <a:pt x="128" y="15"/>
                    <a:pt x="131" y="21"/>
                    <a:pt x="129" y="27"/>
                  </a:cubicBezTo>
                  <a:cubicBezTo>
                    <a:pt x="129" y="28"/>
                    <a:pt x="129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84"/>
            <p:cNvSpPr>
              <a:spLocks/>
            </p:cNvSpPr>
            <p:nvPr/>
          </p:nvSpPr>
          <p:spPr bwMode="auto">
            <a:xfrm>
              <a:off x="14464083" y="4505536"/>
              <a:ext cx="209399" cy="191371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1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85"/>
            <p:cNvSpPr>
              <a:spLocks/>
            </p:cNvSpPr>
            <p:nvPr/>
          </p:nvSpPr>
          <p:spPr bwMode="auto">
            <a:xfrm>
              <a:off x="14464083" y="4505536"/>
              <a:ext cx="209399" cy="138674"/>
            </a:xfrm>
            <a:custGeom>
              <a:avLst/>
              <a:gdLst>
                <a:gd name="T0" fmla="*/ 2 w 44"/>
                <a:gd name="T1" fmla="*/ 7 h 29"/>
                <a:gd name="T2" fmla="*/ 18 w 44"/>
                <a:gd name="T3" fmla="*/ 18 h 29"/>
                <a:gd name="T4" fmla="*/ 29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8" y="18"/>
                  </a:cubicBezTo>
                  <a:cubicBezTo>
                    <a:pt x="22" y="20"/>
                    <a:pt x="26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2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86"/>
            <p:cNvSpPr>
              <a:spLocks/>
            </p:cNvSpPr>
            <p:nvPr/>
          </p:nvSpPr>
          <p:spPr bwMode="auto">
            <a:xfrm>
              <a:off x="14526486" y="3199221"/>
              <a:ext cx="732201" cy="1879040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1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8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8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0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2" y="18"/>
                    <a:pt x="141" y="25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8"/>
                  </a:cubicBezTo>
                  <a:cubicBezTo>
                    <a:pt x="111" y="165"/>
                    <a:pt x="94" y="225"/>
                    <a:pt x="98" y="234"/>
                  </a:cubicBezTo>
                  <a:cubicBezTo>
                    <a:pt x="102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0" y="394"/>
                    <a:pt x="108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87"/>
            <p:cNvSpPr>
              <a:spLocks/>
            </p:cNvSpPr>
            <p:nvPr/>
          </p:nvSpPr>
          <p:spPr bwMode="auto">
            <a:xfrm>
              <a:off x="14921708" y="4028495"/>
              <a:ext cx="270415" cy="625422"/>
            </a:xfrm>
            <a:custGeom>
              <a:avLst/>
              <a:gdLst>
                <a:gd name="T0" fmla="*/ 15 w 57"/>
                <a:gd name="T1" fmla="*/ 60 h 131"/>
                <a:gd name="T2" fmla="*/ 24 w 57"/>
                <a:gd name="T3" fmla="*/ 0 h 131"/>
                <a:gd name="T4" fmla="*/ 5 w 57"/>
                <a:gd name="T5" fmla="*/ 69 h 131"/>
                <a:gd name="T6" fmla="*/ 20 w 57"/>
                <a:gd name="T7" fmla="*/ 109 h 131"/>
                <a:gd name="T8" fmla="*/ 31 w 57"/>
                <a:gd name="T9" fmla="*/ 119 h 131"/>
                <a:gd name="T10" fmla="*/ 57 w 57"/>
                <a:gd name="T11" fmla="*/ 131 h 131"/>
                <a:gd name="T12" fmla="*/ 33 w 57"/>
                <a:gd name="T13" fmla="*/ 93 h 131"/>
                <a:gd name="T14" fmla="*/ 15 w 57"/>
                <a:gd name="T15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1">
                  <a:moveTo>
                    <a:pt x="15" y="60"/>
                  </a:moveTo>
                  <a:cubicBezTo>
                    <a:pt x="13" y="54"/>
                    <a:pt x="18" y="29"/>
                    <a:pt x="24" y="0"/>
                  </a:cubicBezTo>
                  <a:cubicBezTo>
                    <a:pt x="13" y="22"/>
                    <a:pt x="0" y="44"/>
                    <a:pt x="5" y="69"/>
                  </a:cubicBezTo>
                  <a:cubicBezTo>
                    <a:pt x="8" y="84"/>
                    <a:pt x="13" y="97"/>
                    <a:pt x="20" y="109"/>
                  </a:cubicBezTo>
                  <a:cubicBezTo>
                    <a:pt x="24" y="113"/>
                    <a:pt x="27" y="116"/>
                    <a:pt x="31" y="119"/>
                  </a:cubicBezTo>
                  <a:cubicBezTo>
                    <a:pt x="39" y="124"/>
                    <a:pt x="48" y="128"/>
                    <a:pt x="57" y="131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19" y="70"/>
                    <a:pt x="15" y="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88"/>
            <p:cNvSpPr>
              <a:spLocks/>
            </p:cNvSpPr>
            <p:nvPr/>
          </p:nvSpPr>
          <p:spPr bwMode="auto">
            <a:xfrm>
              <a:off x="14526486" y="3199221"/>
              <a:ext cx="346686" cy="1268872"/>
            </a:xfrm>
            <a:custGeom>
              <a:avLst/>
              <a:gdLst>
                <a:gd name="T0" fmla="*/ 48 w 73"/>
                <a:gd name="T1" fmla="*/ 266 h 266"/>
                <a:gd name="T2" fmla="*/ 33 w 73"/>
                <a:gd name="T3" fmla="*/ 176 h 266"/>
                <a:gd name="T4" fmla="*/ 27 w 73"/>
                <a:gd name="T5" fmla="*/ 67 h 266"/>
                <a:gd name="T6" fmla="*/ 46 w 73"/>
                <a:gd name="T7" fmla="*/ 26 h 266"/>
                <a:gd name="T8" fmla="*/ 64 w 73"/>
                <a:gd name="T9" fmla="*/ 15 h 266"/>
                <a:gd name="T10" fmla="*/ 73 w 73"/>
                <a:gd name="T11" fmla="*/ 0 h 266"/>
                <a:gd name="T12" fmla="*/ 22 w 73"/>
                <a:gd name="T13" fmla="*/ 0 h 266"/>
                <a:gd name="T14" fmla="*/ 41 w 73"/>
                <a:gd name="T15" fmla="*/ 245 h 266"/>
                <a:gd name="T16" fmla="*/ 48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8" y="266"/>
                  </a:moveTo>
                  <a:cubicBezTo>
                    <a:pt x="44" y="236"/>
                    <a:pt x="39" y="206"/>
                    <a:pt x="33" y="176"/>
                  </a:cubicBezTo>
                  <a:cubicBezTo>
                    <a:pt x="25" y="140"/>
                    <a:pt x="21" y="103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70" y="12"/>
                    <a:pt x="72" y="6"/>
                    <a:pt x="73" y="0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89"/>
            <p:cNvSpPr>
              <a:spLocks/>
            </p:cNvSpPr>
            <p:nvPr/>
          </p:nvSpPr>
          <p:spPr bwMode="auto">
            <a:xfrm>
              <a:off x="14336503" y="3394752"/>
              <a:ext cx="385514" cy="1134357"/>
            </a:xfrm>
            <a:custGeom>
              <a:avLst/>
              <a:gdLst>
                <a:gd name="T0" fmla="*/ 11 w 81"/>
                <a:gd name="T1" fmla="*/ 0 h 238"/>
                <a:gd name="T2" fmla="*/ 4 w 81"/>
                <a:gd name="T3" fmla="*/ 133 h 238"/>
                <a:gd name="T4" fmla="*/ 27 w 81"/>
                <a:gd name="T5" fmla="*/ 238 h 238"/>
                <a:gd name="T6" fmla="*/ 76 w 81"/>
                <a:gd name="T7" fmla="*/ 233 h 238"/>
                <a:gd name="T8" fmla="*/ 81 w 81"/>
                <a:gd name="T9" fmla="*/ 210 h 238"/>
                <a:gd name="T10" fmla="*/ 36 w 81"/>
                <a:gd name="T11" fmla="*/ 90 h 238"/>
                <a:gd name="T12" fmla="*/ 23 w 81"/>
                <a:gd name="T13" fmla="*/ 1 h 238"/>
                <a:gd name="T14" fmla="*/ 11 w 81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8">
                  <a:moveTo>
                    <a:pt x="11" y="0"/>
                  </a:moveTo>
                  <a:cubicBezTo>
                    <a:pt x="11" y="0"/>
                    <a:pt x="0" y="85"/>
                    <a:pt x="4" y="133"/>
                  </a:cubicBezTo>
                  <a:cubicBezTo>
                    <a:pt x="9" y="181"/>
                    <a:pt x="27" y="238"/>
                    <a:pt x="27" y="238"/>
                  </a:cubicBezTo>
                  <a:cubicBezTo>
                    <a:pt x="47" y="238"/>
                    <a:pt x="66" y="237"/>
                    <a:pt x="76" y="233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41" y="125"/>
                    <a:pt x="36" y="90"/>
                  </a:cubicBezTo>
                  <a:cubicBezTo>
                    <a:pt x="31" y="55"/>
                    <a:pt x="23" y="1"/>
                    <a:pt x="23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90"/>
            <p:cNvSpPr>
              <a:spLocks/>
            </p:cNvSpPr>
            <p:nvPr/>
          </p:nvSpPr>
          <p:spPr bwMode="auto">
            <a:xfrm>
              <a:off x="14369784" y="3400299"/>
              <a:ext cx="318951" cy="1224496"/>
            </a:xfrm>
            <a:custGeom>
              <a:avLst/>
              <a:gdLst>
                <a:gd name="T0" fmla="*/ 9 w 67"/>
                <a:gd name="T1" fmla="*/ 0 h 257"/>
                <a:gd name="T2" fmla="*/ 3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91"/>
            <p:cNvSpPr>
              <a:spLocks/>
            </p:cNvSpPr>
            <p:nvPr/>
          </p:nvSpPr>
          <p:spPr bwMode="auto">
            <a:xfrm>
              <a:off x="14369784" y="3400299"/>
              <a:ext cx="285669" cy="1224496"/>
            </a:xfrm>
            <a:custGeom>
              <a:avLst/>
              <a:gdLst>
                <a:gd name="T0" fmla="*/ 41 w 60"/>
                <a:gd name="T1" fmla="*/ 198 h 257"/>
                <a:gd name="T2" fmla="*/ 21 w 60"/>
                <a:gd name="T3" fmla="*/ 131 h 257"/>
                <a:gd name="T4" fmla="*/ 12 w 60"/>
                <a:gd name="T5" fmla="*/ 68 h 257"/>
                <a:gd name="T6" fmla="*/ 17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3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1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1" y="198"/>
                  </a:moveTo>
                  <a:cubicBezTo>
                    <a:pt x="34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2" y="68"/>
                  </a:cubicBezTo>
                  <a:cubicBezTo>
                    <a:pt x="14" y="52"/>
                    <a:pt x="11" y="32"/>
                    <a:pt x="17" y="17"/>
                  </a:cubicBezTo>
                  <a:cubicBezTo>
                    <a:pt x="17" y="14"/>
                    <a:pt x="19" y="12"/>
                    <a:pt x="20" y="10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2" y="235"/>
                    <a:pt x="47" y="216"/>
                    <a:pt x="41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92"/>
            <p:cNvSpPr>
              <a:spLocks/>
            </p:cNvSpPr>
            <p:nvPr/>
          </p:nvSpPr>
          <p:spPr bwMode="auto">
            <a:xfrm>
              <a:off x="14389199" y="3318482"/>
              <a:ext cx="113713" cy="105392"/>
            </a:xfrm>
            <a:custGeom>
              <a:avLst/>
              <a:gdLst>
                <a:gd name="T0" fmla="*/ 1 w 24"/>
                <a:gd name="T1" fmla="*/ 0 h 22"/>
                <a:gd name="T2" fmla="*/ 18 w 24"/>
                <a:gd name="T3" fmla="*/ 3 h 22"/>
                <a:gd name="T4" fmla="*/ 18 w 24"/>
                <a:gd name="T5" fmla="*/ 20 h 22"/>
                <a:gd name="T6" fmla="*/ 0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8" y="3"/>
                  </a:cubicBezTo>
                  <a:cubicBezTo>
                    <a:pt x="18" y="3"/>
                    <a:pt x="24" y="19"/>
                    <a:pt x="18" y="20"/>
                  </a:cubicBezTo>
                  <a:cubicBezTo>
                    <a:pt x="12" y="22"/>
                    <a:pt x="1" y="21"/>
                    <a:pt x="0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93"/>
            <p:cNvSpPr>
              <a:spLocks/>
            </p:cNvSpPr>
            <p:nvPr/>
          </p:nvSpPr>
          <p:spPr bwMode="auto">
            <a:xfrm>
              <a:off x="13770711" y="3190901"/>
              <a:ext cx="560245" cy="1844371"/>
            </a:xfrm>
            <a:custGeom>
              <a:avLst/>
              <a:gdLst>
                <a:gd name="T0" fmla="*/ 76 w 118"/>
                <a:gd name="T1" fmla="*/ 376 h 387"/>
                <a:gd name="T2" fmla="*/ 53 w 118"/>
                <a:gd name="T3" fmla="*/ 385 h 387"/>
                <a:gd name="T4" fmla="*/ 15 w 118"/>
                <a:gd name="T5" fmla="*/ 361 h 387"/>
                <a:gd name="T6" fmla="*/ 38 w 118"/>
                <a:gd name="T7" fmla="*/ 326 h 387"/>
                <a:gd name="T8" fmla="*/ 57 w 118"/>
                <a:gd name="T9" fmla="*/ 264 h 387"/>
                <a:gd name="T10" fmla="*/ 32 w 118"/>
                <a:gd name="T11" fmla="*/ 131 h 387"/>
                <a:gd name="T12" fmla="*/ 5 w 118"/>
                <a:gd name="T13" fmla="*/ 51 h 387"/>
                <a:gd name="T14" fmla="*/ 4 w 118"/>
                <a:gd name="T15" fmla="*/ 36 h 387"/>
                <a:gd name="T16" fmla="*/ 93 w 118"/>
                <a:gd name="T17" fmla="*/ 1 h 387"/>
                <a:gd name="T18" fmla="*/ 102 w 118"/>
                <a:gd name="T19" fmla="*/ 2 h 387"/>
                <a:gd name="T20" fmla="*/ 103 w 118"/>
                <a:gd name="T21" fmla="*/ 243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6" y="383"/>
                    <a:pt x="58" y="385"/>
                    <a:pt x="53" y="385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3" y="340"/>
                    <a:pt x="38" y="326"/>
                  </a:cubicBezTo>
                  <a:cubicBezTo>
                    <a:pt x="45" y="305"/>
                    <a:pt x="51" y="285"/>
                    <a:pt x="57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19" y="45"/>
                    <a:pt x="5" y="51"/>
                    <a:pt x="5" y="51"/>
                  </a:cubicBezTo>
                  <a:cubicBezTo>
                    <a:pt x="5" y="51"/>
                    <a:pt x="0" y="51"/>
                    <a:pt x="4" y="36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100" y="0"/>
                    <a:pt x="102" y="2"/>
                    <a:pt x="102" y="2"/>
                  </a:cubicBezTo>
                  <a:cubicBezTo>
                    <a:pt x="118" y="27"/>
                    <a:pt x="112" y="178"/>
                    <a:pt x="103" y="243"/>
                  </a:cubicBezTo>
                  <a:cubicBezTo>
                    <a:pt x="98" y="287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94"/>
            <p:cNvSpPr>
              <a:spLocks/>
            </p:cNvSpPr>
            <p:nvPr/>
          </p:nvSpPr>
          <p:spPr bwMode="auto">
            <a:xfrm>
              <a:off x="13964855" y="3190901"/>
              <a:ext cx="356393" cy="1009551"/>
            </a:xfrm>
            <a:custGeom>
              <a:avLst/>
              <a:gdLst>
                <a:gd name="T0" fmla="*/ 61 w 75"/>
                <a:gd name="T1" fmla="*/ 2 h 212"/>
                <a:gd name="T2" fmla="*/ 52 w 75"/>
                <a:gd name="T3" fmla="*/ 1 h 212"/>
                <a:gd name="T4" fmla="*/ 14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3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2" y="1"/>
                  </a:cubicBezTo>
                  <a:cubicBezTo>
                    <a:pt x="44" y="2"/>
                    <a:pt x="30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8" y="134"/>
                    <a:pt x="57" y="149"/>
                  </a:cubicBezTo>
                  <a:cubicBezTo>
                    <a:pt x="58" y="154"/>
                    <a:pt x="58" y="159"/>
                    <a:pt x="59" y="163"/>
                  </a:cubicBezTo>
                  <a:cubicBezTo>
                    <a:pt x="61" y="180"/>
                    <a:pt x="63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95"/>
            <p:cNvSpPr>
              <a:spLocks/>
            </p:cNvSpPr>
            <p:nvPr/>
          </p:nvSpPr>
          <p:spPr bwMode="auto">
            <a:xfrm>
              <a:off x="13955148" y="4071484"/>
              <a:ext cx="152542" cy="653157"/>
            </a:xfrm>
            <a:custGeom>
              <a:avLst/>
              <a:gdLst>
                <a:gd name="T0" fmla="*/ 17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7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3"/>
                  </a:moveTo>
                  <a:cubicBezTo>
                    <a:pt x="13" y="15"/>
                    <a:pt x="8" y="7"/>
                    <a:pt x="3" y="0"/>
                  </a:cubicBezTo>
                  <a:cubicBezTo>
                    <a:pt x="14" y="42"/>
                    <a:pt x="25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5" y="127"/>
                    <a:pt x="9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97"/>
            <p:cNvSpPr>
              <a:spLocks/>
            </p:cNvSpPr>
            <p:nvPr/>
          </p:nvSpPr>
          <p:spPr bwMode="auto">
            <a:xfrm>
              <a:off x="15101985" y="3791362"/>
              <a:ext cx="209399" cy="442371"/>
            </a:xfrm>
            <a:custGeom>
              <a:avLst/>
              <a:gdLst>
                <a:gd name="T0" fmla="*/ 30 w 44"/>
                <a:gd name="T1" fmla="*/ 59 h 93"/>
                <a:gd name="T2" fmla="*/ 39 w 44"/>
                <a:gd name="T3" fmla="*/ 27 h 93"/>
                <a:gd name="T4" fmla="*/ 44 w 44"/>
                <a:gd name="T5" fmla="*/ 6 h 93"/>
                <a:gd name="T6" fmla="*/ 20 w 44"/>
                <a:gd name="T7" fmla="*/ 0 h 93"/>
                <a:gd name="T8" fmla="*/ 0 w 44"/>
                <a:gd name="T9" fmla="*/ 89 h 93"/>
                <a:gd name="T10" fmla="*/ 11 w 44"/>
                <a:gd name="T11" fmla="*/ 93 h 93"/>
                <a:gd name="T12" fmla="*/ 30 w 44"/>
                <a:gd name="T13" fmla="*/ 5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3">
                  <a:moveTo>
                    <a:pt x="30" y="59"/>
                  </a:moveTo>
                  <a:cubicBezTo>
                    <a:pt x="36" y="49"/>
                    <a:pt x="35" y="38"/>
                    <a:pt x="39" y="27"/>
                  </a:cubicBezTo>
                  <a:cubicBezTo>
                    <a:pt x="42" y="20"/>
                    <a:pt x="43" y="13"/>
                    <a:pt x="44" y="6"/>
                  </a:cubicBezTo>
                  <a:cubicBezTo>
                    <a:pt x="28" y="1"/>
                    <a:pt x="20" y="0"/>
                    <a:pt x="2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4" y="91"/>
                    <a:pt x="11" y="93"/>
                  </a:cubicBezTo>
                  <a:cubicBezTo>
                    <a:pt x="17" y="82"/>
                    <a:pt x="23" y="71"/>
                    <a:pt x="30" y="5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99"/>
            <p:cNvSpPr>
              <a:spLocks/>
            </p:cNvSpPr>
            <p:nvPr/>
          </p:nvSpPr>
          <p:spPr bwMode="auto">
            <a:xfrm>
              <a:off x="14916161" y="3662394"/>
              <a:ext cx="352233" cy="318952"/>
            </a:xfrm>
            <a:custGeom>
              <a:avLst/>
              <a:gdLst>
                <a:gd name="T0" fmla="*/ 60 w 74"/>
                <a:gd name="T1" fmla="*/ 67 h 67"/>
                <a:gd name="T2" fmla="*/ 74 w 74"/>
                <a:gd name="T3" fmla="*/ 36 h 67"/>
                <a:gd name="T4" fmla="*/ 12 w 74"/>
                <a:gd name="T5" fmla="*/ 1 h 67"/>
                <a:gd name="T6" fmla="*/ 8 w 74"/>
                <a:gd name="T7" fmla="*/ 32 h 67"/>
                <a:gd name="T8" fmla="*/ 60 w 74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7">
                  <a:moveTo>
                    <a:pt x="60" y="67"/>
                  </a:moveTo>
                  <a:cubicBezTo>
                    <a:pt x="60" y="67"/>
                    <a:pt x="74" y="49"/>
                    <a:pt x="74" y="36"/>
                  </a:cubicBezTo>
                  <a:cubicBezTo>
                    <a:pt x="74" y="22"/>
                    <a:pt x="23" y="0"/>
                    <a:pt x="12" y="1"/>
                  </a:cubicBezTo>
                  <a:cubicBezTo>
                    <a:pt x="0" y="3"/>
                    <a:pt x="3" y="25"/>
                    <a:pt x="8" y="32"/>
                  </a:cubicBezTo>
                  <a:cubicBezTo>
                    <a:pt x="13" y="39"/>
                    <a:pt x="60" y="67"/>
                    <a:pt x="60" y="6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200"/>
            <p:cNvSpPr>
              <a:spLocks/>
            </p:cNvSpPr>
            <p:nvPr/>
          </p:nvSpPr>
          <p:spPr bwMode="auto">
            <a:xfrm>
              <a:off x="14931416" y="3672102"/>
              <a:ext cx="317565" cy="309244"/>
            </a:xfrm>
            <a:custGeom>
              <a:avLst/>
              <a:gdLst>
                <a:gd name="T0" fmla="*/ 58 w 67"/>
                <a:gd name="T1" fmla="*/ 25 h 65"/>
                <a:gd name="T2" fmla="*/ 51 w 67"/>
                <a:gd name="T3" fmla="*/ 15 h 65"/>
                <a:gd name="T4" fmla="*/ 17 w 67"/>
                <a:gd name="T5" fmla="*/ 0 h 65"/>
                <a:gd name="T6" fmla="*/ 18 w 67"/>
                <a:gd name="T7" fmla="*/ 7 h 65"/>
                <a:gd name="T8" fmla="*/ 22 w 67"/>
                <a:gd name="T9" fmla="*/ 24 h 65"/>
                <a:gd name="T10" fmla="*/ 19 w 67"/>
                <a:gd name="T11" fmla="*/ 26 h 65"/>
                <a:gd name="T12" fmla="*/ 5 w 67"/>
                <a:gd name="T13" fmla="*/ 17 h 65"/>
                <a:gd name="T14" fmla="*/ 1 w 67"/>
                <a:gd name="T15" fmla="*/ 13 h 65"/>
                <a:gd name="T16" fmla="*/ 5 w 67"/>
                <a:gd name="T17" fmla="*/ 30 h 65"/>
                <a:gd name="T18" fmla="*/ 57 w 67"/>
                <a:gd name="T19" fmla="*/ 65 h 65"/>
                <a:gd name="T20" fmla="*/ 67 w 67"/>
                <a:gd name="T21" fmla="*/ 47 h 65"/>
                <a:gd name="T22" fmla="*/ 58 w 67"/>
                <a:gd name="T23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65">
                  <a:moveTo>
                    <a:pt x="58" y="25"/>
                  </a:moveTo>
                  <a:cubicBezTo>
                    <a:pt x="55" y="22"/>
                    <a:pt x="53" y="19"/>
                    <a:pt x="51" y="15"/>
                  </a:cubicBezTo>
                  <a:cubicBezTo>
                    <a:pt x="40" y="8"/>
                    <a:pt x="27" y="3"/>
                    <a:pt x="17" y="0"/>
                  </a:cubicBezTo>
                  <a:cubicBezTo>
                    <a:pt x="18" y="2"/>
                    <a:pt x="18" y="5"/>
                    <a:pt x="18" y="7"/>
                  </a:cubicBezTo>
                  <a:cubicBezTo>
                    <a:pt x="19" y="13"/>
                    <a:pt x="22" y="18"/>
                    <a:pt x="22" y="24"/>
                  </a:cubicBezTo>
                  <a:cubicBezTo>
                    <a:pt x="22" y="26"/>
                    <a:pt x="21" y="27"/>
                    <a:pt x="19" y="26"/>
                  </a:cubicBezTo>
                  <a:cubicBezTo>
                    <a:pt x="14" y="25"/>
                    <a:pt x="9" y="21"/>
                    <a:pt x="5" y="17"/>
                  </a:cubicBezTo>
                  <a:cubicBezTo>
                    <a:pt x="4" y="16"/>
                    <a:pt x="2" y="14"/>
                    <a:pt x="1" y="13"/>
                  </a:cubicBezTo>
                  <a:cubicBezTo>
                    <a:pt x="0" y="19"/>
                    <a:pt x="2" y="27"/>
                    <a:pt x="5" y="30"/>
                  </a:cubicBezTo>
                  <a:cubicBezTo>
                    <a:pt x="10" y="37"/>
                    <a:pt x="57" y="65"/>
                    <a:pt x="57" y="65"/>
                  </a:cubicBezTo>
                  <a:cubicBezTo>
                    <a:pt x="57" y="65"/>
                    <a:pt x="63" y="57"/>
                    <a:pt x="67" y="47"/>
                  </a:cubicBezTo>
                  <a:cubicBezTo>
                    <a:pt x="66" y="40"/>
                    <a:pt x="63" y="32"/>
                    <a:pt x="58" y="2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01"/>
            <p:cNvSpPr>
              <a:spLocks/>
            </p:cNvSpPr>
            <p:nvPr/>
          </p:nvSpPr>
          <p:spPr bwMode="auto">
            <a:xfrm>
              <a:off x="14745592" y="3428034"/>
              <a:ext cx="536670" cy="825113"/>
            </a:xfrm>
            <a:custGeom>
              <a:avLst/>
              <a:gdLst>
                <a:gd name="T0" fmla="*/ 11 w 113"/>
                <a:gd name="T1" fmla="*/ 152 h 173"/>
                <a:gd name="T2" fmla="*/ 42 w 113"/>
                <a:gd name="T3" fmla="*/ 163 h 173"/>
                <a:gd name="T4" fmla="*/ 86 w 113"/>
                <a:gd name="T5" fmla="*/ 152 h 173"/>
                <a:gd name="T6" fmla="*/ 97 w 113"/>
                <a:gd name="T7" fmla="*/ 84 h 173"/>
                <a:gd name="T8" fmla="*/ 89 w 113"/>
                <a:gd name="T9" fmla="*/ 46 h 173"/>
                <a:gd name="T10" fmla="*/ 78 w 113"/>
                <a:gd name="T11" fmla="*/ 29 h 173"/>
                <a:gd name="T12" fmla="*/ 64 w 113"/>
                <a:gd name="T13" fmla="*/ 2 h 173"/>
                <a:gd name="T14" fmla="*/ 47 w 113"/>
                <a:gd name="T15" fmla="*/ 24 h 173"/>
                <a:gd name="T16" fmla="*/ 59 w 113"/>
                <a:gd name="T17" fmla="*/ 50 h 173"/>
                <a:gd name="T18" fmla="*/ 63 w 113"/>
                <a:gd name="T19" fmla="*/ 88 h 173"/>
                <a:gd name="T20" fmla="*/ 28 w 113"/>
                <a:gd name="T21" fmla="*/ 57 h 173"/>
                <a:gd name="T22" fmla="*/ 14 w 113"/>
                <a:gd name="T23" fmla="*/ 73 h 173"/>
                <a:gd name="T24" fmla="*/ 52 w 113"/>
                <a:gd name="T25" fmla="*/ 120 h 173"/>
                <a:gd name="T26" fmla="*/ 14 w 113"/>
                <a:gd name="T27" fmla="*/ 102 h 173"/>
                <a:gd name="T28" fmla="*/ 11 w 113"/>
                <a:gd name="T29" fmla="*/ 121 h 173"/>
                <a:gd name="T30" fmla="*/ 33 w 113"/>
                <a:gd name="T31" fmla="*/ 136 h 173"/>
                <a:gd name="T32" fmla="*/ 13 w 113"/>
                <a:gd name="T33" fmla="*/ 140 h 173"/>
                <a:gd name="T34" fmla="*/ 11 w 113"/>
                <a:gd name="T35" fmla="*/ 15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73">
                  <a:moveTo>
                    <a:pt x="11" y="152"/>
                  </a:moveTo>
                  <a:cubicBezTo>
                    <a:pt x="11" y="152"/>
                    <a:pt x="30" y="153"/>
                    <a:pt x="42" y="163"/>
                  </a:cubicBezTo>
                  <a:cubicBezTo>
                    <a:pt x="54" y="173"/>
                    <a:pt x="76" y="168"/>
                    <a:pt x="86" y="152"/>
                  </a:cubicBezTo>
                  <a:cubicBezTo>
                    <a:pt x="97" y="137"/>
                    <a:pt x="113" y="107"/>
                    <a:pt x="97" y="84"/>
                  </a:cubicBezTo>
                  <a:cubicBezTo>
                    <a:pt x="80" y="60"/>
                    <a:pt x="89" y="53"/>
                    <a:pt x="89" y="46"/>
                  </a:cubicBezTo>
                  <a:cubicBezTo>
                    <a:pt x="89" y="38"/>
                    <a:pt x="83" y="35"/>
                    <a:pt x="78" y="29"/>
                  </a:cubicBezTo>
                  <a:cubicBezTo>
                    <a:pt x="73" y="22"/>
                    <a:pt x="75" y="3"/>
                    <a:pt x="64" y="2"/>
                  </a:cubicBezTo>
                  <a:cubicBezTo>
                    <a:pt x="54" y="0"/>
                    <a:pt x="45" y="14"/>
                    <a:pt x="47" y="24"/>
                  </a:cubicBezTo>
                  <a:cubicBezTo>
                    <a:pt x="49" y="34"/>
                    <a:pt x="55" y="46"/>
                    <a:pt x="59" y="50"/>
                  </a:cubicBezTo>
                  <a:cubicBezTo>
                    <a:pt x="63" y="54"/>
                    <a:pt x="63" y="88"/>
                    <a:pt x="63" y="88"/>
                  </a:cubicBezTo>
                  <a:cubicBezTo>
                    <a:pt x="63" y="88"/>
                    <a:pt x="41" y="62"/>
                    <a:pt x="28" y="57"/>
                  </a:cubicBezTo>
                  <a:cubicBezTo>
                    <a:pt x="16" y="51"/>
                    <a:pt x="6" y="63"/>
                    <a:pt x="14" y="73"/>
                  </a:cubicBezTo>
                  <a:cubicBezTo>
                    <a:pt x="22" y="83"/>
                    <a:pt x="52" y="120"/>
                    <a:pt x="52" y="120"/>
                  </a:cubicBezTo>
                  <a:cubicBezTo>
                    <a:pt x="52" y="120"/>
                    <a:pt x="21" y="101"/>
                    <a:pt x="14" y="102"/>
                  </a:cubicBezTo>
                  <a:cubicBezTo>
                    <a:pt x="7" y="103"/>
                    <a:pt x="0" y="115"/>
                    <a:pt x="11" y="121"/>
                  </a:cubicBezTo>
                  <a:cubicBezTo>
                    <a:pt x="22" y="128"/>
                    <a:pt x="33" y="136"/>
                    <a:pt x="33" y="136"/>
                  </a:cubicBezTo>
                  <a:cubicBezTo>
                    <a:pt x="33" y="136"/>
                    <a:pt x="19" y="137"/>
                    <a:pt x="13" y="140"/>
                  </a:cubicBezTo>
                  <a:cubicBezTo>
                    <a:pt x="7" y="144"/>
                    <a:pt x="6" y="152"/>
                    <a:pt x="11" y="15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202"/>
            <p:cNvSpPr>
              <a:spLocks/>
            </p:cNvSpPr>
            <p:nvPr/>
          </p:nvSpPr>
          <p:spPr bwMode="auto">
            <a:xfrm>
              <a:off x="15125560" y="3613859"/>
              <a:ext cx="99845" cy="257934"/>
            </a:xfrm>
            <a:custGeom>
              <a:avLst/>
              <a:gdLst>
                <a:gd name="T0" fmla="*/ 7 w 21"/>
                <a:gd name="T1" fmla="*/ 0 h 54"/>
                <a:gd name="T2" fmla="*/ 4 w 21"/>
                <a:gd name="T3" fmla="*/ 28 h 54"/>
                <a:gd name="T4" fmla="*/ 21 w 21"/>
                <a:gd name="T5" fmla="*/ 54 h 54"/>
                <a:gd name="T6" fmla="*/ 17 w 21"/>
                <a:gd name="T7" fmla="*/ 45 h 54"/>
                <a:gd name="T8" fmla="*/ 9 w 21"/>
                <a:gd name="T9" fmla="*/ 7 h 54"/>
                <a:gd name="T10" fmla="*/ 7 w 21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54">
                  <a:moveTo>
                    <a:pt x="7" y="0"/>
                  </a:moveTo>
                  <a:cubicBezTo>
                    <a:pt x="8" y="9"/>
                    <a:pt x="1" y="19"/>
                    <a:pt x="4" y="28"/>
                  </a:cubicBezTo>
                  <a:cubicBezTo>
                    <a:pt x="8" y="38"/>
                    <a:pt x="17" y="45"/>
                    <a:pt x="21" y="54"/>
                  </a:cubicBezTo>
                  <a:cubicBezTo>
                    <a:pt x="20" y="51"/>
                    <a:pt x="19" y="48"/>
                    <a:pt x="17" y="45"/>
                  </a:cubicBezTo>
                  <a:cubicBezTo>
                    <a:pt x="0" y="21"/>
                    <a:pt x="9" y="14"/>
                    <a:pt x="9" y="7"/>
                  </a:cubicBezTo>
                  <a:cubicBezTo>
                    <a:pt x="9" y="4"/>
                    <a:pt x="8" y="2"/>
                    <a:pt x="7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203"/>
            <p:cNvSpPr>
              <a:spLocks/>
            </p:cNvSpPr>
            <p:nvPr/>
          </p:nvSpPr>
          <p:spPr bwMode="auto">
            <a:xfrm>
              <a:off x="14773327" y="3981346"/>
              <a:ext cx="181664" cy="128968"/>
            </a:xfrm>
            <a:custGeom>
              <a:avLst/>
              <a:gdLst>
                <a:gd name="T0" fmla="*/ 3 w 38"/>
                <a:gd name="T1" fmla="*/ 27 h 27"/>
                <a:gd name="T2" fmla="*/ 21 w 38"/>
                <a:gd name="T3" fmla="*/ 23 h 27"/>
                <a:gd name="T4" fmla="*/ 28 w 38"/>
                <a:gd name="T5" fmla="*/ 16 h 27"/>
                <a:gd name="T6" fmla="*/ 16 w 38"/>
                <a:gd name="T7" fmla="*/ 9 h 27"/>
                <a:gd name="T8" fmla="*/ 0 w 38"/>
                <a:gd name="T9" fmla="*/ 0 h 27"/>
                <a:gd name="T10" fmla="*/ 5 w 38"/>
                <a:gd name="T11" fmla="*/ 5 h 27"/>
                <a:gd name="T12" fmla="*/ 27 w 38"/>
                <a:gd name="T13" fmla="*/ 20 h 27"/>
                <a:gd name="T14" fmla="*/ 7 w 38"/>
                <a:gd name="T15" fmla="*/ 24 h 27"/>
                <a:gd name="T16" fmla="*/ 3 w 3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7">
                  <a:moveTo>
                    <a:pt x="3" y="27"/>
                  </a:moveTo>
                  <a:cubicBezTo>
                    <a:pt x="8" y="24"/>
                    <a:pt x="16" y="23"/>
                    <a:pt x="21" y="23"/>
                  </a:cubicBezTo>
                  <a:cubicBezTo>
                    <a:pt x="27" y="23"/>
                    <a:pt x="38" y="22"/>
                    <a:pt x="28" y="16"/>
                  </a:cubicBezTo>
                  <a:cubicBezTo>
                    <a:pt x="24" y="13"/>
                    <a:pt x="20" y="11"/>
                    <a:pt x="16" y="9"/>
                  </a:cubicBezTo>
                  <a:cubicBezTo>
                    <a:pt x="10" y="6"/>
                    <a:pt x="4" y="4"/>
                    <a:pt x="0" y="0"/>
                  </a:cubicBezTo>
                  <a:cubicBezTo>
                    <a:pt x="0" y="2"/>
                    <a:pt x="2" y="4"/>
                    <a:pt x="5" y="5"/>
                  </a:cubicBezTo>
                  <a:cubicBezTo>
                    <a:pt x="16" y="12"/>
                    <a:pt x="27" y="20"/>
                    <a:pt x="27" y="20"/>
                  </a:cubicBezTo>
                  <a:cubicBezTo>
                    <a:pt x="27" y="20"/>
                    <a:pt x="13" y="21"/>
                    <a:pt x="7" y="24"/>
                  </a:cubicBezTo>
                  <a:cubicBezTo>
                    <a:pt x="6" y="25"/>
                    <a:pt x="4" y="26"/>
                    <a:pt x="3" y="2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204"/>
            <p:cNvSpPr>
              <a:spLocks/>
            </p:cNvSpPr>
            <p:nvPr/>
          </p:nvSpPr>
          <p:spPr bwMode="auto">
            <a:xfrm>
              <a:off x="14798288" y="3728958"/>
              <a:ext cx="246840" cy="299537"/>
            </a:xfrm>
            <a:custGeom>
              <a:avLst/>
              <a:gdLst>
                <a:gd name="T0" fmla="*/ 31 w 52"/>
                <a:gd name="T1" fmla="*/ 54 h 63"/>
                <a:gd name="T2" fmla="*/ 45 w 52"/>
                <a:gd name="T3" fmla="*/ 62 h 63"/>
                <a:gd name="T4" fmla="*/ 40 w 52"/>
                <a:gd name="T5" fmla="*/ 50 h 63"/>
                <a:gd name="T6" fmla="*/ 18 w 52"/>
                <a:gd name="T7" fmla="*/ 26 h 63"/>
                <a:gd name="T8" fmla="*/ 7 w 52"/>
                <a:gd name="T9" fmla="*/ 9 h 63"/>
                <a:gd name="T10" fmla="*/ 1 w 52"/>
                <a:gd name="T11" fmla="*/ 0 h 63"/>
                <a:gd name="T12" fmla="*/ 3 w 52"/>
                <a:gd name="T13" fmla="*/ 10 h 63"/>
                <a:gd name="T14" fmla="*/ 41 w 52"/>
                <a:gd name="T15" fmla="*/ 57 h 63"/>
                <a:gd name="T16" fmla="*/ 16 w 52"/>
                <a:gd name="T17" fmla="*/ 43 h 63"/>
                <a:gd name="T18" fmla="*/ 31 w 5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3">
                  <a:moveTo>
                    <a:pt x="31" y="54"/>
                  </a:moveTo>
                  <a:cubicBezTo>
                    <a:pt x="35" y="56"/>
                    <a:pt x="40" y="61"/>
                    <a:pt x="45" y="62"/>
                  </a:cubicBezTo>
                  <a:cubicBezTo>
                    <a:pt x="52" y="63"/>
                    <a:pt x="41" y="50"/>
                    <a:pt x="40" y="50"/>
                  </a:cubicBezTo>
                  <a:cubicBezTo>
                    <a:pt x="33" y="41"/>
                    <a:pt x="25" y="34"/>
                    <a:pt x="18" y="26"/>
                  </a:cubicBezTo>
                  <a:cubicBezTo>
                    <a:pt x="14" y="20"/>
                    <a:pt x="10" y="15"/>
                    <a:pt x="7" y="9"/>
                  </a:cubicBezTo>
                  <a:cubicBezTo>
                    <a:pt x="5" y="7"/>
                    <a:pt x="2" y="3"/>
                    <a:pt x="1" y="0"/>
                  </a:cubicBezTo>
                  <a:cubicBezTo>
                    <a:pt x="0" y="3"/>
                    <a:pt x="0" y="7"/>
                    <a:pt x="3" y="10"/>
                  </a:cubicBezTo>
                  <a:cubicBezTo>
                    <a:pt x="11" y="20"/>
                    <a:pt x="41" y="57"/>
                    <a:pt x="41" y="57"/>
                  </a:cubicBezTo>
                  <a:cubicBezTo>
                    <a:pt x="41" y="57"/>
                    <a:pt x="27" y="48"/>
                    <a:pt x="16" y="43"/>
                  </a:cubicBezTo>
                  <a:cubicBezTo>
                    <a:pt x="21" y="47"/>
                    <a:pt x="26" y="50"/>
                    <a:pt x="31" y="5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6"/>
            <p:cNvSpPr>
              <a:spLocks/>
            </p:cNvSpPr>
            <p:nvPr/>
          </p:nvSpPr>
          <p:spPr bwMode="auto">
            <a:xfrm>
              <a:off x="14783034" y="3924489"/>
              <a:ext cx="457625" cy="328659"/>
            </a:xfrm>
            <a:custGeom>
              <a:avLst/>
              <a:gdLst>
                <a:gd name="T0" fmla="*/ 94 w 96"/>
                <a:gd name="T1" fmla="*/ 5 h 69"/>
                <a:gd name="T2" fmla="*/ 46 w 96"/>
                <a:gd name="T3" fmla="*/ 59 h 69"/>
                <a:gd name="T4" fmla="*/ 29 w 96"/>
                <a:gd name="T5" fmla="*/ 51 h 69"/>
                <a:gd name="T6" fmla="*/ 5 w 96"/>
                <a:gd name="T7" fmla="*/ 48 h 69"/>
                <a:gd name="T8" fmla="*/ 0 w 96"/>
                <a:gd name="T9" fmla="*/ 46 h 69"/>
                <a:gd name="T10" fmla="*/ 3 w 96"/>
                <a:gd name="T11" fmla="*/ 48 h 69"/>
                <a:gd name="T12" fmla="*/ 34 w 96"/>
                <a:gd name="T13" fmla="*/ 59 h 69"/>
                <a:gd name="T14" fmla="*/ 78 w 96"/>
                <a:gd name="T15" fmla="*/ 48 h 69"/>
                <a:gd name="T16" fmla="*/ 96 w 96"/>
                <a:gd name="T17" fmla="*/ 0 h 69"/>
                <a:gd name="T18" fmla="*/ 94 w 96"/>
                <a:gd name="T19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9">
                  <a:moveTo>
                    <a:pt x="94" y="5"/>
                  </a:moveTo>
                  <a:cubicBezTo>
                    <a:pt x="87" y="26"/>
                    <a:pt x="73" y="60"/>
                    <a:pt x="46" y="59"/>
                  </a:cubicBezTo>
                  <a:cubicBezTo>
                    <a:pt x="40" y="58"/>
                    <a:pt x="34" y="54"/>
                    <a:pt x="29" y="51"/>
                  </a:cubicBezTo>
                  <a:cubicBezTo>
                    <a:pt x="21" y="47"/>
                    <a:pt x="14" y="48"/>
                    <a:pt x="5" y="48"/>
                  </a:cubicBezTo>
                  <a:cubicBezTo>
                    <a:pt x="4" y="48"/>
                    <a:pt x="1" y="47"/>
                    <a:pt x="0" y="46"/>
                  </a:cubicBezTo>
                  <a:cubicBezTo>
                    <a:pt x="0" y="47"/>
                    <a:pt x="1" y="48"/>
                    <a:pt x="3" y="48"/>
                  </a:cubicBezTo>
                  <a:cubicBezTo>
                    <a:pt x="3" y="48"/>
                    <a:pt x="22" y="49"/>
                    <a:pt x="34" y="59"/>
                  </a:cubicBezTo>
                  <a:cubicBezTo>
                    <a:pt x="46" y="69"/>
                    <a:pt x="68" y="64"/>
                    <a:pt x="78" y="48"/>
                  </a:cubicBezTo>
                  <a:cubicBezTo>
                    <a:pt x="86" y="38"/>
                    <a:pt x="96" y="19"/>
                    <a:pt x="96" y="0"/>
                  </a:cubicBezTo>
                  <a:cubicBezTo>
                    <a:pt x="95" y="2"/>
                    <a:pt x="95" y="4"/>
                    <a:pt x="94" y="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14935576" y="3447449"/>
              <a:ext cx="137288" cy="434051"/>
            </a:xfrm>
            <a:custGeom>
              <a:avLst/>
              <a:gdLst>
                <a:gd name="T0" fmla="*/ 19 w 29"/>
                <a:gd name="T1" fmla="*/ 46 h 91"/>
                <a:gd name="T2" fmla="*/ 23 w 29"/>
                <a:gd name="T3" fmla="*/ 84 h 91"/>
                <a:gd name="T4" fmla="*/ 0 w 29"/>
                <a:gd name="T5" fmla="*/ 61 h 91"/>
                <a:gd name="T6" fmla="*/ 5 w 29"/>
                <a:gd name="T7" fmla="*/ 68 h 91"/>
                <a:gd name="T8" fmla="*/ 24 w 29"/>
                <a:gd name="T9" fmla="*/ 88 h 91"/>
                <a:gd name="T10" fmla="*/ 26 w 29"/>
                <a:gd name="T11" fmla="*/ 83 h 91"/>
                <a:gd name="T12" fmla="*/ 26 w 29"/>
                <a:gd name="T13" fmla="*/ 75 h 91"/>
                <a:gd name="T14" fmla="*/ 28 w 29"/>
                <a:gd name="T15" fmla="*/ 53 h 91"/>
                <a:gd name="T16" fmla="*/ 19 w 29"/>
                <a:gd name="T17" fmla="*/ 30 h 91"/>
                <a:gd name="T18" fmla="*/ 15 w 29"/>
                <a:gd name="T19" fmla="*/ 2 h 91"/>
                <a:gd name="T20" fmla="*/ 16 w 29"/>
                <a:gd name="T21" fmla="*/ 0 h 91"/>
                <a:gd name="T22" fmla="*/ 7 w 29"/>
                <a:gd name="T23" fmla="*/ 20 h 91"/>
                <a:gd name="T24" fmla="*/ 19 w 29"/>
                <a:gd name="T25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91">
                  <a:moveTo>
                    <a:pt x="19" y="46"/>
                  </a:moveTo>
                  <a:cubicBezTo>
                    <a:pt x="23" y="50"/>
                    <a:pt x="23" y="84"/>
                    <a:pt x="23" y="84"/>
                  </a:cubicBezTo>
                  <a:cubicBezTo>
                    <a:pt x="23" y="84"/>
                    <a:pt x="11" y="70"/>
                    <a:pt x="0" y="61"/>
                  </a:cubicBezTo>
                  <a:cubicBezTo>
                    <a:pt x="1" y="63"/>
                    <a:pt x="3" y="66"/>
                    <a:pt x="5" y="68"/>
                  </a:cubicBezTo>
                  <a:cubicBezTo>
                    <a:pt x="9" y="76"/>
                    <a:pt x="16" y="84"/>
                    <a:pt x="24" y="88"/>
                  </a:cubicBezTo>
                  <a:cubicBezTo>
                    <a:pt x="29" y="91"/>
                    <a:pt x="26" y="87"/>
                    <a:pt x="26" y="83"/>
                  </a:cubicBezTo>
                  <a:cubicBezTo>
                    <a:pt x="25" y="80"/>
                    <a:pt x="25" y="77"/>
                    <a:pt x="26" y="75"/>
                  </a:cubicBezTo>
                  <a:cubicBezTo>
                    <a:pt x="27" y="68"/>
                    <a:pt x="29" y="60"/>
                    <a:pt x="28" y="53"/>
                  </a:cubicBezTo>
                  <a:cubicBezTo>
                    <a:pt x="28" y="43"/>
                    <a:pt x="24" y="37"/>
                    <a:pt x="19" y="30"/>
                  </a:cubicBezTo>
                  <a:cubicBezTo>
                    <a:pt x="12" y="21"/>
                    <a:pt x="11" y="13"/>
                    <a:pt x="15" y="2"/>
                  </a:cubicBezTo>
                  <a:cubicBezTo>
                    <a:pt x="15" y="1"/>
                    <a:pt x="16" y="1"/>
                    <a:pt x="16" y="0"/>
                  </a:cubicBezTo>
                  <a:cubicBezTo>
                    <a:pt x="10" y="4"/>
                    <a:pt x="5" y="13"/>
                    <a:pt x="7" y="20"/>
                  </a:cubicBezTo>
                  <a:cubicBezTo>
                    <a:pt x="9" y="30"/>
                    <a:pt x="15" y="42"/>
                    <a:pt x="19" y="4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/>
            </p:cNvSpPr>
            <p:nvPr/>
          </p:nvSpPr>
          <p:spPr bwMode="auto">
            <a:xfrm>
              <a:off x="13884424" y="3656847"/>
              <a:ext cx="199691" cy="244067"/>
            </a:xfrm>
            <a:custGeom>
              <a:avLst/>
              <a:gdLst>
                <a:gd name="T0" fmla="*/ 3 w 42"/>
                <a:gd name="T1" fmla="*/ 34 h 51"/>
                <a:gd name="T2" fmla="*/ 29 w 42"/>
                <a:gd name="T3" fmla="*/ 6 h 51"/>
                <a:gd name="T4" fmla="*/ 24 w 42"/>
                <a:gd name="T5" fmla="*/ 43 h 51"/>
                <a:gd name="T6" fmla="*/ 3 w 42"/>
                <a:gd name="T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1">
                  <a:moveTo>
                    <a:pt x="3" y="34"/>
                  </a:moveTo>
                  <a:cubicBezTo>
                    <a:pt x="3" y="34"/>
                    <a:pt x="16" y="0"/>
                    <a:pt x="29" y="6"/>
                  </a:cubicBezTo>
                  <a:cubicBezTo>
                    <a:pt x="42" y="12"/>
                    <a:pt x="30" y="39"/>
                    <a:pt x="24" y="43"/>
                  </a:cubicBezTo>
                  <a:cubicBezTo>
                    <a:pt x="17" y="47"/>
                    <a:pt x="0" y="51"/>
                    <a:pt x="3" y="3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/>
            </p:cNvSpPr>
            <p:nvPr/>
          </p:nvSpPr>
          <p:spPr bwMode="auto">
            <a:xfrm>
              <a:off x="13884424" y="3685969"/>
              <a:ext cx="166409" cy="214946"/>
            </a:xfrm>
            <a:custGeom>
              <a:avLst/>
              <a:gdLst>
                <a:gd name="T0" fmla="*/ 33 w 35"/>
                <a:gd name="T1" fmla="*/ 12 h 45"/>
                <a:gd name="T2" fmla="*/ 25 w 35"/>
                <a:gd name="T3" fmla="*/ 19 h 45"/>
                <a:gd name="T4" fmla="*/ 15 w 35"/>
                <a:gd name="T5" fmla="*/ 24 h 45"/>
                <a:gd name="T6" fmla="*/ 11 w 35"/>
                <a:gd name="T7" fmla="*/ 23 h 45"/>
                <a:gd name="T8" fmla="*/ 20 w 35"/>
                <a:gd name="T9" fmla="*/ 4 h 45"/>
                <a:gd name="T10" fmla="*/ 23 w 35"/>
                <a:gd name="T11" fmla="*/ 0 h 45"/>
                <a:gd name="T12" fmla="*/ 3 w 35"/>
                <a:gd name="T13" fmla="*/ 28 h 45"/>
                <a:gd name="T14" fmla="*/ 24 w 35"/>
                <a:gd name="T15" fmla="*/ 37 h 45"/>
                <a:gd name="T16" fmla="*/ 35 w 35"/>
                <a:gd name="T17" fmla="*/ 10 h 45"/>
                <a:gd name="T18" fmla="*/ 33 w 35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5">
                  <a:moveTo>
                    <a:pt x="33" y="12"/>
                  </a:moveTo>
                  <a:cubicBezTo>
                    <a:pt x="31" y="15"/>
                    <a:pt x="28" y="17"/>
                    <a:pt x="25" y="19"/>
                  </a:cubicBezTo>
                  <a:cubicBezTo>
                    <a:pt x="23" y="20"/>
                    <a:pt x="16" y="22"/>
                    <a:pt x="15" y="24"/>
                  </a:cubicBezTo>
                  <a:cubicBezTo>
                    <a:pt x="13" y="27"/>
                    <a:pt x="10" y="25"/>
                    <a:pt x="11" y="23"/>
                  </a:cubicBezTo>
                  <a:cubicBezTo>
                    <a:pt x="12" y="16"/>
                    <a:pt x="16" y="10"/>
                    <a:pt x="20" y="4"/>
                  </a:cubicBezTo>
                  <a:cubicBezTo>
                    <a:pt x="21" y="3"/>
                    <a:pt x="22" y="1"/>
                    <a:pt x="23" y="0"/>
                  </a:cubicBezTo>
                  <a:cubicBezTo>
                    <a:pt x="12" y="4"/>
                    <a:pt x="3" y="28"/>
                    <a:pt x="3" y="28"/>
                  </a:cubicBezTo>
                  <a:cubicBezTo>
                    <a:pt x="0" y="45"/>
                    <a:pt x="17" y="41"/>
                    <a:pt x="24" y="37"/>
                  </a:cubicBezTo>
                  <a:cubicBezTo>
                    <a:pt x="28" y="34"/>
                    <a:pt x="35" y="20"/>
                    <a:pt x="35" y="10"/>
                  </a:cubicBezTo>
                  <a:cubicBezTo>
                    <a:pt x="34" y="11"/>
                    <a:pt x="34" y="11"/>
                    <a:pt x="33" y="1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/>
            </p:cNvSpPr>
            <p:nvPr/>
          </p:nvSpPr>
          <p:spPr bwMode="auto">
            <a:xfrm>
              <a:off x="13694439" y="3476571"/>
              <a:ext cx="489521" cy="838981"/>
            </a:xfrm>
            <a:custGeom>
              <a:avLst/>
              <a:gdLst>
                <a:gd name="T0" fmla="*/ 7 w 103"/>
                <a:gd name="T1" fmla="*/ 120 h 176"/>
                <a:gd name="T2" fmla="*/ 46 w 103"/>
                <a:gd name="T3" fmla="*/ 171 h 176"/>
                <a:gd name="T4" fmla="*/ 102 w 103"/>
                <a:gd name="T5" fmla="*/ 138 h 176"/>
                <a:gd name="T6" fmla="*/ 100 w 103"/>
                <a:gd name="T7" fmla="*/ 130 h 176"/>
                <a:gd name="T8" fmla="*/ 86 w 103"/>
                <a:gd name="T9" fmla="*/ 140 h 176"/>
                <a:gd name="T10" fmla="*/ 68 w 103"/>
                <a:gd name="T11" fmla="*/ 139 h 176"/>
                <a:gd name="T12" fmla="*/ 92 w 103"/>
                <a:gd name="T13" fmla="*/ 93 h 176"/>
                <a:gd name="T14" fmla="*/ 52 w 103"/>
                <a:gd name="T15" fmla="*/ 119 h 176"/>
                <a:gd name="T16" fmla="*/ 79 w 103"/>
                <a:gd name="T17" fmla="*/ 85 h 176"/>
                <a:gd name="T18" fmla="*/ 84 w 103"/>
                <a:gd name="T19" fmla="*/ 52 h 176"/>
                <a:gd name="T20" fmla="*/ 64 w 103"/>
                <a:gd name="T21" fmla="*/ 66 h 176"/>
                <a:gd name="T22" fmla="*/ 52 w 103"/>
                <a:gd name="T23" fmla="*/ 74 h 176"/>
                <a:gd name="T24" fmla="*/ 54 w 103"/>
                <a:gd name="T25" fmla="*/ 52 h 176"/>
                <a:gd name="T26" fmla="*/ 73 w 103"/>
                <a:gd name="T27" fmla="*/ 17 h 176"/>
                <a:gd name="T28" fmla="*/ 54 w 103"/>
                <a:gd name="T29" fmla="*/ 9 h 176"/>
                <a:gd name="T30" fmla="*/ 43 w 103"/>
                <a:gd name="T31" fmla="*/ 28 h 176"/>
                <a:gd name="T32" fmla="*/ 16 w 103"/>
                <a:gd name="T33" fmla="*/ 45 h 176"/>
                <a:gd name="T34" fmla="*/ 17 w 103"/>
                <a:gd name="T35" fmla="*/ 78 h 176"/>
                <a:gd name="T36" fmla="*/ 7 w 103"/>
                <a:gd name="T37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76">
                  <a:moveTo>
                    <a:pt x="7" y="120"/>
                  </a:moveTo>
                  <a:cubicBezTo>
                    <a:pt x="7" y="120"/>
                    <a:pt x="17" y="165"/>
                    <a:pt x="46" y="171"/>
                  </a:cubicBezTo>
                  <a:cubicBezTo>
                    <a:pt x="70" y="176"/>
                    <a:pt x="103" y="156"/>
                    <a:pt x="102" y="138"/>
                  </a:cubicBezTo>
                  <a:cubicBezTo>
                    <a:pt x="102" y="135"/>
                    <a:pt x="102" y="132"/>
                    <a:pt x="100" y="130"/>
                  </a:cubicBezTo>
                  <a:cubicBezTo>
                    <a:pt x="97" y="129"/>
                    <a:pt x="97" y="129"/>
                    <a:pt x="86" y="140"/>
                  </a:cubicBezTo>
                  <a:cubicBezTo>
                    <a:pt x="74" y="151"/>
                    <a:pt x="59" y="149"/>
                    <a:pt x="68" y="139"/>
                  </a:cubicBezTo>
                  <a:cubicBezTo>
                    <a:pt x="76" y="130"/>
                    <a:pt x="98" y="98"/>
                    <a:pt x="92" y="93"/>
                  </a:cubicBezTo>
                  <a:cubicBezTo>
                    <a:pt x="87" y="89"/>
                    <a:pt x="75" y="95"/>
                    <a:pt x="52" y="119"/>
                  </a:cubicBezTo>
                  <a:cubicBezTo>
                    <a:pt x="52" y="119"/>
                    <a:pt x="69" y="95"/>
                    <a:pt x="79" y="85"/>
                  </a:cubicBezTo>
                  <a:cubicBezTo>
                    <a:pt x="89" y="75"/>
                    <a:pt x="91" y="53"/>
                    <a:pt x="84" y="52"/>
                  </a:cubicBezTo>
                  <a:cubicBezTo>
                    <a:pt x="77" y="52"/>
                    <a:pt x="74" y="62"/>
                    <a:pt x="64" y="66"/>
                  </a:cubicBezTo>
                  <a:cubicBezTo>
                    <a:pt x="53" y="70"/>
                    <a:pt x="52" y="74"/>
                    <a:pt x="52" y="74"/>
                  </a:cubicBezTo>
                  <a:cubicBezTo>
                    <a:pt x="52" y="74"/>
                    <a:pt x="45" y="66"/>
                    <a:pt x="54" y="52"/>
                  </a:cubicBezTo>
                  <a:cubicBezTo>
                    <a:pt x="64" y="39"/>
                    <a:pt x="73" y="30"/>
                    <a:pt x="73" y="17"/>
                  </a:cubicBezTo>
                  <a:cubicBezTo>
                    <a:pt x="73" y="5"/>
                    <a:pt x="62" y="0"/>
                    <a:pt x="54" y="9"/>
                  </a:cubicBezTo>
                  <a:cubicBezTo>
                    <a:pt x="47" y="19"/>
                    <a:pt x="49" y="21"/>
                    <a:pt x="43" y="28"/>
                  </a:cubicBezTo>
                  <a:cubicBezTo>
                    <a:pt x="36" y="34"/>
                    <a:pt x="18" y="41"/>
                    <a:pt x="16" y="45"/>
                  </a:cubicBezTo>
                  <a:cubicBezTo>
                    <a:pt x="14" y="50"/>
                    <a:pt x="20" y="73"/>
                    <a:pt x="17" y="78"/>
                  </a:cubicBezTo>
                  <a:cubicBezTo>
                    <a:pt x="14" y="83"/>
                    <a:pt x="0" y="102"/>
                    <a:pt x="7" y="120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/>
            </p:cNvSpPr>
            <p:nvPr/>
          </p:nvSpPr>
          <p:spPr bwMode="auto">
            <a:xfrm>
              <a:off x="13941280" y="3967478"/>
              <a:ext cx="213558" cy="232973"/>
            </a:xfrm>
            <a:custGeom>
              <a:avLst/>
              <a:gdLst>
                <a:gd name="T0" fmla="*/ 39 w 45"/>
                <a:gd name="T1" fmla="*/ 0 h 49"/>
                <a:gd name="T2" fmla="*/ 31 w 45"/>
                <a:gd name="T3" fmla="*/ 9 h 49"/>
                <a:gd name="T4" fmla="*/ 15 w 45"/>
                <a:gd name="T5" fmla="*/ 31 h 49"/>
                <a:gd name="T6" fmla="*/ 15 w 45"/>
                <a:gd name="T7" fmla="*/ 48 h 49"/>
                <a:gd name="T8" fmla="*/ 40 w 45"/>
                <a:gd name="T9" fmla="*/ 34 h 49"/>
                <a:gd name="T10" fmla="*/ 45 w 45"/>
                <a:gd name="T11" fmla="*/ 27 h 49"/>
                <a:gd name="T12" fmla="*/ 34 w 45"/>
                <a:gd name="T13" fmla="*/ 37 h 49"/>
                <a:gd name="T14" fmla="*/ 16 w 45"/>
                <a:gd name="T15" fmla="*/ 36 h 49"/>
                <a:gd name="T16" fmla="*/ 39 w 4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9">
                  <a:moveTo>
                    <a:pt x="39" y="0"/>
                  </a:moveTo>
                  <a:cubicBezTo>
                    <a:pt x="37" y="3"/>
                    <a:pt x="33" y="5"/>
                    <a:pt x="31" y="9"/>
                  </a:cubicBezTo>
                  <a:cubicBezTo>
                    <a:pt x="25" y="16"/>
                    <a:pt x="21" y="24"/>
                    <a:pt x="15" y="31"/>
                  </a:cubicBezTo>
                  <a:cubicBezTo>
                    <a:pt x="11" y="37"/>
                    <a:pt x="0" y="49"/>
                    <a:pt x="15" y="48"/>
                  </a:cubicBezTo>
                  <a:cubicBezTo>
                    <a:pt x="26" y="48"/>
                    <a:pt x="34" y="43"/>
                    <a:pt x="40" y="34"/>
                  </a:cubicBezTo>
                  <a:cubicBezTo>
                    <a:pt x="41" y="33"/>
                    <a:pt x="43" y="29"/>
                    <a:pt x="45" y="27"/>
                  </a:cubicBezTo>
                  <a:cubicBezTo>
                    <a:pt x="43" y="28"/>
                    <a:pt x="40" y="31"/>
                    <a:pt x="34" y="37"/>
                  </a:cubicBezTo>
                  <a:cubicBezTo>
                    <a:pt x="22" y="48"/>
                    <a:pt x="7" y="46"/>
                    <a:pt x="16" y="36"/>
                  </a:cubicBezTo>
                  <a:cubicBezTo>
                    <a:pt x="21" y="30"/>
                    <a:pt x="34" y="11"/>
                    <a:pt x="39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/>
            </p:cNvSpPr>
            <p:nvPr/>
          </p:nvSpPr>
          <p:spPr bwMode="auto">
            <a:xfrm>
              <a:off x="13907998" y="3728958"/>
              <a:ext cx="219105" cy="334205"/>
            </a:xfrm>
            <a:custGeom>
              <a:avLst/>
              <a:gdLst>
                <a:gd name="T0" fmla="*/ 41 w 46"/>
                <a:gd name="T1" fmla="*/ 1 h 70"/>
                <a:gd name="T2" fmla="*/ 34 w 46"/>
                <a:gd name="T3" fmla="*/ 24 h 70"/>
                <a:gd name="T4" fmla="*/ 8 w 46"/>
                <a:gd name="T5" fmla="*/ 56 h 70"/>
                <a:gd name="T6" fmla="*/ 4 w 46"/>
                <a:gd name="T7" fmla="*/ 62 h 70"/>
                <a:gd name="T8" fmla="*/ 11 w 46"/>
                <a:gd name="T9" fmla="*/ 67 h 70"/>
                <a:gd name="T10" fmla="*/ 28 w 46"/>
                <a:gd name="T11" fmla="*/ 50 h 70"/>
                <a:gd name="T12" fmla="*/ 37 w 46"/>
                <a:gd name="T13" fmla="*/ 40 h 70"/>
                <a:gd name="T14" fmla="*/ 7 w 46"/>
                <a:gd name="T15" fmla="*/ 66 h 70"/>
                <a:gd name="T16" fmla="*/ 34 w 46"/>
                <a:gd name="T17" fmla="*/ 32 h 70"/>
                <a:gd name="T18" fmla="*/ 40 w 46"/>
                <a:gd name="T19" fmla="*/ 0 h 70"/>
                <a:gd name="T20" fmla="*/ 41 w 46"/>
                <a:gd name="T21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70">
                  <a:moveTo>
                    <a:pt x="41" y="1"/>
                  </a:moveTo>
                  <a:cubicBezTo>
                    <a:pt x="43" y="7"/>
                    <a:pt x="37" y="18"/>
                    <a:pt x="34" y="24"/>
                  </a:cubicBezTo>
                  <a:cubicBezTo>
                    <a:pt x="28" y="37"/>
                    <a:pt x="16" y="44"/>
                    <a:pt x="8" y="56"/>
                  </a:cubicBezTo>
                  <a:cubicBezTo>
                    <a:pt x="6" y="58"/>
                    <a:pt x="5" y="60"/>
                    <a:pt x="4" y="62"/>
                  </a:cubicBezTo>
                  <a:cubicBezTo>
                    <a:pt x="0" y="68"/>
                    <a:pt x="6" y="70"/>
                    <a:pt x="11" y="67"/>
                  </a:cubicBezTo>
                  <a:cubicBezTo>
                    <a:pt x="17" y="63"/>
                    <a:pt x="23" y="56"/>
                    <a:pt x="28" y="50"/>
                  </a:cubicBezTo>
                  <a:cubicBezTo>
                    <a:pt x="31" y="47"/>
                    <a:pt x="34" y="43"/>
                    <a:pt x="37" y="40"/>
                  </a:cubicBezTo>
                  <a:cubicBezTo>
                    <a:pt x="30" y="44"/>
                    <a:pt x="21" y="51"/>
                    <a:pt x="7" y="66"/>
                  </a:cubicBezTo>
                  <a:cubicBezTo>
                    <a:pt x="7" y="66"/>
                    <a:pt x="24" y="42"/>
                    <a:pt x="34" y="32"/>
                  </a:cubicBezTo>
                  <a:cubicBezTo>
                    <a:pt x="43" y="23"/>
                    <a:pt x="46" y="3"/>
                    <a:pt x="40" y="0"/>
                  </a:cubicBezTo>
                  <a:cubicBezTo>
                    <a:pt x="40" y="0"/>
                    <a:pt x="41" y="0"/>
                    <a:pt x="41" y="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/>
            </p:cNvSpPr>
            <p:nvPr/>
          </p:nvSpPr>
          <p:spPr bwMode="auto">
            <a:xfrm>
              <a:off x="13888583" y="3500145"/>
              <a:ext cx="152542" cy="414637"/>
            </a:xfrm>
            <a:custGeom>
              <a:avLst/>
              <a:gdLst>
                <a:gd name="T0" fmla="*/ 11 w 32"/>
                <a:gd name="T1" fmla="*/ 69 h 87"/>
                <a:gd name="T2" fmla="*/ 13 w 32"/>
                <a:gd name="T3" fmla="*/ 47 h 87"/>
                <a:gd name="T4" fmla="*/ 32 w 32"/>
                <a:gd name="T5" fmla="*/ 12 h 87"/>
                <a:gd name="T6" fmla="*/ 26 w 32"/>
                <a:gd name="T7" fmla="*/ 0 h 87"/>
                <a:gd name="T8" fmla="*/ 25 w 32"/>
                <a:gd name="T9" fmla="*/ 14 h 87"/>
                <a:gd name="T10" fmla="*/ 12 w 32"/>
                <a:gd name="T11" fmla="*/ 29 h 87"/>
                <a:gd name="T12" fmla="*/ 3 w 32"/>
                <a:gd name="T13" fmla="*/ 61 h 87"/>
                <a:gd name="T14" fmla="*/ 5 w 32"/>
                <a:gd name="T15" fmla="*/ 66 h 87"/>
                <a:gd name="T16" fmla="*/ 6 w 32"/>
                <a:gd name="T17" fmla="*/ 71 h 87"/>
                <a:gd name="T18" fmla="*/ 0 w 32"/>
                <a:gd name="T19" fmla="*/ 87 h 87"/>
                <a:gd name="T20" fmla="*/ 0 w 32"/>
                <a:gd name="T21" fmla="*/ 87 h 87"/>
                <a:gd name="T22" fmla="*/ 0 w 32"/>
                <a:gd name="T23" fmla="*/ 87 h 87"/>
                <a:gd name="T24" fmla="*/ 14 w 32"/>
                <a:gd name="T25" fmla="*/ 70 h 87"/>
                <a:gd name="T26" fmla="*/ 21 w 32"/>
                <a:gd name="T27" fmla="*/ 65 h 87"/>
                <a:gd name="T28" fmla="*/ 30 w 32"/>
                <a:gd name="T29" fmla="*/ 57 h 87"/>
                <a:gd name="T30" fmla="*/ 30 w 32"/>
                <a:gd name="T31" fmla="*/ 57 h 87"/>
                <a:gd name="T32" fmla="*/ 23 w 32"/>
                <a:gd name="T33" fmla="*/ 61 h 87"/>
                <a:gd name="T34" fmla="*/ 11 w 32"/>
                <a:gd name="T35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87">
                  <a:moveTo>
                    <a:pt x="11" y="69"/>
                  </a:moveTo>
                  <a:cubicBezTo>
                    <a:pt x="11" y="69"/>
                    <a:pt x="4" y="61"/>
                    <a:pt x="13" y="47"/>
                  </a:cubicBezTo>
                  <a:cubicBezTo>
                    <a:pt x="23" y="34"/>
                    <a:pt x="32" y="25"/>
                    <a:pt x="32" y="12"/>
                  </a:cubicBezTo>
                  <a:cubicBezTo>
                    <a:pt x="32" y="6"/>
                    <a:pt x="29" y="2"/>
                    <a:pt x="26" y="0"/>
                  </a:cubicBezTo>
                  <a:cubicBezTo>
                    <a:pt x="27" y="5"/>
                    <a:pt x="26" y="9"/>
                    <a:pt x="25" y="14"/>
                  </a:cubicBezTo>
                  <a:cubicBezTo>
                    <a:pt x="23" y="20"/>
                    <a:pt x="17" y="25"/>
                    <a:pt x="12" y="29"/>
                  </a:cubicBezTo>
                  <a:cubicBezTo>
                    <a:pt x="2" y="40"/>
                    <a:pt x="3" y="49"/>
                    <a:pt x="3" y="61"/>
                  </a:cubicBezTo>
                  <a:cubicBezTo>
                    <a:pt x="4" y="63"/>
                    <a:pt x="4" y="64"/>
                    <a:pt x="5" y="66"/>
                  </a:cubicBezTo>
                  <a:cubicBezTo>
                    <a:pt x="6" y="67"/>
                    <a:pt x="6" y="70"/>
                    <a:pt x="6" y="71"/>
                  </a:cubicBezTo>
                  <a:cubicBezTo>
                    <a:pt x="4" y="75"/>
                    <a:pt x="0" y="85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83"/>
                    <a:pt x="10" y="76"/>
                    <a:pt x="14" y="70"/>
                  </a:cubicBezTo>
                  <a:cubicBezTo>
                    <a:pt x="16" y="68"/>
                    <a:pt x="18" y="66"/>
                    <a:pt x="21" y="65"/>
                  </a:cubicBezTo>
                  <a:cubicBezTo>
                    <a:pt x="25" y="63"/>
                    <a:pt x="27" y="61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8"/>
                    <a:pt x="26" y="60"/>
                    <a:pt x="23" y="61"/>
                  </a:cubicBezTo>
                  <a:cubicBezTo>
                    <a:pt x="12" y="65"/>
                    <a:pt x="11" y="69"/>
                    <a:pt x="11" y="6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4"/>
            <p:cNvSpPr>
              <a:spLocks/>
            </p:cNvSpPr>
            <p:nvPr/>
          </p:nvSpPr>
          <p:spPr bwMode="auto">
            <a:xfrm>
              <a:off x="13694439" y="3758080"/>
              <a:ext cx="479813" cy="557472"/>
            </a:xfrm>
            <a:custGeom>
              <a:avLst/>
              <a:gdLst>
                <a:gd name="T0" fmla="*/ 95 w 101"/>
                <a:gd name="T1" fmla="*/ 92 h 117"/>
                <a:gd name="T2" fmla="*/ 39 w 101"/>
                <a:gd name="T3" fmla="*/ 101 h 117"/>
                <a:gd name="T4" fmla="*/ 23 w 101"/>
                <a:gd name="T5" fmla="*/ 78 h 117"/>
                <a:gd name="T6" fmla="*/ 12 w 101"/>
                <a:gd name="T7" fmla="*/ 46 h 117"/>
                <a:gd name="T8" fmla="*/ 16 w 101"/>
                <a:gd name="T9" fmla="*/ 30 h 117"/>
                <a:gd name="T10" fmla="*/ 17 w 101"/>
                <a:gd name="T11" fmla="*/ 3 h 117"/>
                <a:gd name="T12" fmla="*/ 17 w 101"/>
                <a:gd name="T13" fmla="*/ 0 h 117"/>
                <a:gd name="T14" fmla="*/ 17 w 101"/>
                <a:gd name="T15" fmla="*/ 19 h 117"/>
                <a:gd name="T16" fmla="*/ 7 w 101"/>
                <a:gd name="T17" fmla="*/ 61 h 117"/>
                <a:gd name="T18" fmla="*/ 46 w 101"/>
                <a:gd name="T19" fmla="*/ 112 h 117"/>
                <a:gd name="T20" fmla="*/ 101 w 101"/>
                <a:gd name="T21" fmla="*/ 85 h 117"/>
                <a:gd name="T22" fmla="*/ 95 w 101"/>
                <a:gd name="T23" fmla="*/ 9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17">
                  <a:moveTo>
                    <a:pt x="95" y="92"/>
                  </a:moveTo>
                  <a:cubicBezTo>
                    <a:pt x="81" y="107"/>
                    <a:pt x="57" y="114"/>
                    <a:pt x="39" y="101"/>
                  </a:cubicBezTo>
                  <a:cubicBezTo>
                    <a:pt x="31" y="96"/>
                    <a:pt x="26" y="87"/>
                    <a:pt x="23" y="78"/>
                  </a:cubicBezTo>
                  <a:cubicBezTo>
                    <a:pt x="18" y="69"/>
                    <a:pt x="12" y="57"/>
                    <a:pt x="12" y="46"/>
                  </a:cubicBezTo>
                  <a:cubicBezTo>
                    <a:pt x="11" y="40"/>
                    <a:pt x="12" y="36"/>
                    <a:pt x="16" y="30"/>
                  </a:cubicBezTo>
                  <a:cubicBezTo>
                    <a:pt x="22" y="21"/>
                    <a:pt x="20" y="13"/>
                    <a:pt x="17" y="3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8" y="8"/>
                    <a:pt x="19" y="16"/>
                    <a:pt x="17" y="19"/>
                  </a:cubicBezTo>
                  <a:cubicBezTo>
                    <a:pt x="14" y="24"/>
                    <a:pt x="0" y="43"/>
                    <a:pt x="7" y="61"/>
                  </a:cubicBezTo>
                  <a:cubicBezTo>
                    <a:pt x="7" y="61"/>
                    <a:pt x="17" y="106"/>
                    <a:pt x="46" y="112"/>
                  </a:cubicBezTo>
                  <a:cubicBezTo>
                    <a:pt x="68" y="117"/>
                    <a:pt x="96" y="101"/>
                    <a:pt x="101" y="85"/>
                  </a:cubicBezTo>
                  <a:cubicBezTo>
                    <a:pt x="99" y="88"/>
                    <a:pt x="97" y="90"/>
                    <a:pt x="95" y="9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/>
            </p:cNvSpPr>
            <p:nvPr/>
          </p:nvSpPr>
          <p:spPr bwMode="auto">
            <a:xfrm>
              <a:off x="13712467" y="1483818"/>
              <a:ext cx="1451921" cy="1053926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6 w 305"/>
                <a:gd name="T7" fmla="*/ 0 h 221"/>
                <a:gd name="T8" fmla="*/ 272 w 305"/>
                <a:gd name="T9" fmla="*/ 37 h 221"/>
                <a:gd name="T10" fmla="*/ 294 w 305"/>
                <a:gd name="T11" fmla="*/ 30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4"/>
                    <a:pt x="23" y="51"/>
                  </a:cubicBezTo>
                  <a:cubicBezTo>
                    <a:pt x="47" y="48"/>
                    <a:pt x="274" y="9"/>
                    <a:pt x="286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/>
            </p:cNvSpPr>
            <p:nvPr/>
          </p:nvSpPr>
          <p:spPr bwMode="auto">
            <a:xfrm>
              <a:off x="13870556" y="1894295"/>
              <a:ext cx="1108009" cy="647610"/>
            </a:xfrm>
            <a:custGeom>
              <a:avLst/>
              <a:gdLst>
                <a:gd name="T0" fmla="*/ 4 w 233"/>
                <a:gd name="T1" fmla="*/ 115 h 136"/>
                <a:gd name="T2" fmla="*/ 5 w 233"/>
                <a:gd name="T3" fmla="*/ 39 h 136"/>
                <a:gd name="T4" fmla="*/ 233 w 233"/>
                <a:gd name="T5" fmla="*/ 25 h 136"/>
                <a:gd name="T6" fmla="*/ 230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5" y="39"/>
                  </a:cubicBezTo>
                  <a:cubicBezTo>
                    <a:pt x="9" y="21"/>
                    <a:pt x="213" y="0"/>
                    <a:pt x="233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13751295" y="2017714"/>
              <a:ext cx="1354849" cy="1206468"/>
            </a:xfrm>
            <a:custGeom>
              <a:avLst/>
              <a:gdLst>
                <a:gd name="T0" fmla="*/ 37 w 285"/>
                <a:gd name="T1" fmla="*/ 14 h 253"/>
                <a:gd name="T2" fmla="*/ 251 w 285"/>
                <a:gd name="T3" fmla="*/ 24 h 253"/>
                <a:gd name="T4" fmla="*/ 246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5 w 285"/>
                <a:gd name="T13" fmla="*/ 252 h 253"/>
                <a:gd name="T14" fmla="*/ 172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8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7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7" y="14"/>
                  </a:moveTo>
                  <a:cubicBezTo>
                    <a:pt x="37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4" y="250"/>
                    <a:pt x="205" y="252"/>
                  </a:cubicBezTo>
                  <a:cubicBezTo>
                    <a:pt x="201" y="252"/>
                    <a:pt x="182" y="253"/>
                    <a:pt x="172" y="252"/>
                  </a:cubicBezTo>
                  <a:cubicBezTo>
                    <a:pt x="160" y="251"/>
                    <a:pt x="130" y="251"/>
                    <a:pt x="121" y="250"/>
                  </a:cubicBezTo>
                  <a:cubicBezTo>
                    <a:pt x="103" y="247"/>
                    <a:pt x="82" y="245"/>
                    <a:pt x="76" y="243"/>
                  </a:cubicBezTo>
                  <a:cubicBezTo>
                    <a:pt x="49" y="237"/>
                    <a:pt x="48" y="205"/>
                    <a:pt x="48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2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 noEditPoints="1"/>
            </p:cNvSpPr>
            <p:nvPr/>
          </p:nvSpPr>
          <p:spPr bwMode="auto">
            <a:xfrm>
              <a:off x="13751295" y="2017714"/>
              <a:ext cx="1354849" cy="1206468"/>
            </a:xfrm>
            <a:custGeom>
              <a:avLst/>
              <a:gdLst>
                <a:gd name="T0" fmla="*/ 284 w 285"/>
                <a:gd name="T1" fmla="*/ 114 h 253"/>
                <a:gd name="T2" fmla="*/ 246 w 285"/>
                <a:gd name="T3" fmla="*/ 89 h 253"/>
                <a:gd name="T4" fmla="*/ 251 w 285"/>
                <a:gd name="T5" fmla="*/ 24 h 253"/>
                <a:gd name="T6" fmla="*/ 37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8 w 285"/>
                <a:gd name="T15" fmla="*/ 205 h 253"/>
                <a:gd name="T16" fmla="*/ 76 w 285"/>
                <a:gd name="T17" fmla="*/ 243 h 253"/>
                <a:gd name="T18" fmla="*/ 118 w 285"/>
                <a:gd name="T19" fmla="*/ 249 h 253"/>
                <a:gd name="T20" fmla="*/ 175 w 285"/>
                <a:gd name="T21" fmla="*/ 252 h 253"/>
                <a:gd name="T22" fmla="*/ 207 w 285"/>
                <a:gd name="T23" fmla="*/ 252 h 253"/>
                <a:gd name="T24" fmla="*/ 235 w 285"/>
                <a:gd name="T25" fmla="*/ 216 h 253"/>
                <a:gd name="T26" fmla="*/ 248 w 285"/>
                <a:gd name="T27" fmla="*/ 134 h 253"/>
                <a:gd name="T28" fmla="*/ 284 w 285"/>
                <a:gd name="T29" fmla="*/ 114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7 w 285"/>
                <a:gd name="T37" fmla="*/ 140 h 253"/>
                <a:gd name="T38" fmla="*/ 42 w 285"/>
                <a:gd name="T39" fmla="*/ 90 h 253"/>
                <a:gd name="T40" fmla="*/ 46 w 285"/>
                <a:gd name="T41" fmla="*/ 35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2" y="32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49" y="237"/>
                    <a:pt x="76" y="243"/>
                  </a:cubicBezTo>
                  <a:cubicBezTo>
                    <a:pt x="82" y="245"/>
                    <a:pt x="100" y="247"/>
                    <a:pt x="118" y="249"/>
                  </a:cubicBezTo>
                  <a:cubicBezTo>
                    <a:pt x="127" y="251"/>
                    <a:pt x="162" y="252"/>
                    <a:pt x="175" y="252"/>
                  </a:cubicBezTo>
                  <a:cubicBezTo>
                    <a:pt x="185" y="252"/>
                    <a:pt x="203" y="253"/>
                    <a:pt x="207" y="252"/>
                  </a:cubicBezTo>
                  <a:cubicBezTo>
                    <a:pt x="229" y="248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19" y="223"/>
                    <a:pt x="225" y="235"/>
                    <a:pt x="201" y="243"/>
                  </a:cubicBezTo>
                  <a:cubicBezTo>
                    <a:pt x="176" y="252"/>
                    <a:pt x="90" y="247"/>
                    <a:pt x="71" y="224"/>
                  </a:cubicBezTo>
                  <a:cubicBezTo>
                    <a:pt x="52" y="202"/>
                    <a:pt x="50" y="170"/>
                    <a:pt x="47" y="140"/>
                  </a:cubicBezTo>
                  <a:cubicBezTo>
                    <a:pt x="46" y="118"/>
                    <a:pt x="46" y="112"/>
                    <a:pt x="42" y="90"/>
                  </a:cubicBezTo>
                  <a:cubicBezTo>
                    <a:pt x="40" y="77"/>
                    <a:pt x="39" y="48"/>
                    <a:pt x="46" y="35"/>
                  </a:cubicBezTo>
                  <a:cubicBezTo>
                    <a:pt x="47" y="28"/>
                    <a:pt x="55" y="14"/>
                    <a:pt x="65" y="15"/>
                  </a:cubicBezTo>
                  <a:cubicBezTo>
                    <a:pt x="102" y="18"/>
                    <a:pt x="155" y="17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14579182" y="2184124"/>
              <a:ext cx="194144" cy="124807"/>
            </a:xfrm>
            <a:custGeom>
              <a:avLst/>
              <a:gdLst>
                <a:gd name="T0" fmla="*/ 0 w 41"/>
                <a:gd name="T1" fmla="*/ 15 h 26"/>
                <a:gd name="T2" fmla="*/ 41 w 41"/>
                <a:gd name="T3" fmla="*/ 26 h 26"/>
                <a:gd name="T4" fmla="*/ 29 w 41"/>
                <a:gd name="T5" fmla="*/ 4 h 26"/>
                <a:gd name="T6" fmla="*/ 0 w 41"/>
                <a:gd name="T7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6">
                  <a:moveTo>
                    <a:pt x="0" y="15"/>
                  </a:moveTo>
                  <a:cubicBezTo>
                    <a:pt x="0" y="15"/>
                    <a:pt x="31" y="11"/>
                    <a:pt x="41" y="26"/>
                  </a:cubicBezTo>
                  <a:cubicBezTo>
                    <a:pt x="41" y="26"/>
                    <a:pt x="39" y="6"/>
                    <a:pt x="29" y="4"/>
                  </a:cubicBezTo>
                  <a:cubicBezTo>
                    <a:pt x="18" y="2"/>
                    <a:pt x="13" y="0"/>
                    <a:pt x="0" y="1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14036965" y="2332506"/>
              <a:ext cx="146995" cy="152542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1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6"/>
                    <a:pt x="23" y="32"/>
                    <a:pt x="14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6"/>
                    <a:pt x="8" y="0"/>
                    <a:pt x="17" y="1"/>
                  </a:cubicBezTo>
                  <a:cubicBezTo>
                    <a:pt x="25" y="1"/>
                    <a:pt x="31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14588889" y="2346373"/>
              <a:ext cx="151155" cy="152542"/>
            </a:xfrm>
            <a:custGeom>
              <a:avLst/>
              <a:gdLst>
                <a:gd name="T0" fmla="*/ 32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2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1" y="26"/>
                    <a:pt x="24" y="32"/>
                    <a:pt x="15" y="32"/>
                  </a:cubicBezTo>
                  <a:cubicBezTo>
                    <a:pt x="7" y="31"/>
                    <a:pt x="0" y="24"/>
                    <a:pt x="1" y="15"/>
                  </a:cubicBezTo>
                  <a:cubicBezTo>
                    <a:pt x="2" y="7"/>
                    <a:pt x="9" y="0"/>
                    <a:pt x="17" y="1"/>
                  </a:cubicBezTo>
                  <a:cubicBezTo>
                    <a:pt x="26" y="2"/>
                    <a:pt x="32" y="9"/>
                    <a:pt x="32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14317087" y="2193831"/>
              <a:ext cx="156702" cy="596300"/>
            </a:xfrm>
            <a:custGeom>
              <a:avLst/>
              <a:gdLst>
                <a:gd name="T0" fmla="*/ 12 w 33"/>
                <a:gd name="T1" fmla="*/ 23 h 125"/>
                <a:gd name="T2" fmla="*/ 0 w 33"/>
                <a:gd name="T3" fmla="*/ 117 h 125"/>
                <a:gd name="T4" fmla="*/ 23 w 33"/>
                <a:gd name="T5" fmla="*/ 122 h 125"/>
                <a:gd name="T6" fmla="*/ 12 w 33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5">
                  <a:moveTo>
                    <a:pt x="12" y="23"/>
                  </a:moveTo>
                  <a:cubicBezTo>
                    <a:pt x="12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3" y="119"/>
                    <a:pt x="21" y="0"/>
                    <a:pt x="12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14264391" y="2283970"/>
              <a:ext cx="138674" cy="490908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13937120" y="2189671"/>
              <a:ext cx="209399" cy="119260"/>
            </a:xfrm>
            <a:custGeom>
              <a:avLst/>
              <a:gdLst>
                <a:gd name="T0" fmla="*/ 3 w 44"/>
                <a:gd name="T1" fmla="*/ 25 h 25"/>
                <a:gd name="T2" fmla="*/ 44 w 44"/>
                <a:gd name="T3" fmla="*/ 11 h 25"/>
                <a:gd name="T4" fmla="*/ 16 w 44"/>
                <a:gd name="T5" fmla="*/ 5 h 25"/>
                <a:gd name="T6" fmla="*/ 3 w 4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5">
                  <a:moveTo>
                    <a:pt x="3" y="25"/>
                  </a:moveTo>
                  <a:cubicBezTo>
                    <a:pt x="3" y="25"/>
                    <a:pt x="24" y="13"/>
                    <a:pt x="44" y="11"/>
                  </a:cubicBezTo>
                  <a:cubicBezTo>
                    <a:pt x="44" y="11"/>
                    <a:pt x="33" y="0"/>
                    <a:pt x="16" y="5"/>
                  </a:cubicBezTo>
                  <a:cubicBezTo>
                    <a:pt x="0" y="11"/>
                    <a:pt x="3" y="25"/>
                    <a:pt x="3" y="2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14878719" y="1483818"/>
              <a:ext cx="194144" cy="195531"/>
            </a:xfrm>
            <a:custGeom>
              <a:avLst/>
              <a:gdLst>
                <a:gd name="T0" fmla="*/ 140 w 140"/>
                <a:gd name="T1" fmla="*/ 0 h 141"/>
                <a:gd name="T2" fmla="*/ 0 w 140"/>
                <a:gd name="T3" fmla="*/ 141 h 141"/>
                <a:gd name="T4" fmla="*/ 92 w 140"/>
                <a:gd name="T5" fmla="*/ 127 h 141"/>
                <a:gd name="T6" fmla="*/ 140 w 140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41">
                  <a:moveTo>
                    <a:pt x="140" y="0"/>
                  </a:moveTo>
                  <a:lnTo>
                    <a:pt x="0" y="141"/>
                  </a:lnTo>
                  <a:lnTo>
                    <a:pt x="92" y="12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15035421" y="1626653"/>
              <a:ext cx="76271" cy="191371"/>
            </a:xfrm>
            <a:custGeom>
              <a:avLst/>
              <a:gdLst>
                <a:gd name="T0" fmla="*/ 55 w 55"/>
                <a:gd name="T1" fmla="*/ 0 h 138"/>
                <a:gd name="T2" fmla="*/ 0 w 55"/>
                <a:gd name="T3" fmla="*/ 138 h 138"/>
                <a:gd name="T4" fmla="*/ 51 w 55"/>
                <a:gd name="T5" fmla="*/ 83 h 138"/>
                <a:gd name="T6" fmla="*/ 55 w 55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38">
                  <a:moveTo>
                    <a:pt x="55" y="0"/>
                  </a:moveTo>
                  <a:lnTo>
                    <a:pt x="0" y="138"/>
                  </a:lnTo>
                  <a:lnTo>
                    <a:pt x="51" y="8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/>
            </p:cNvSpPr>
            <p:nvPr/>
          </p:nvSpPr>
          <p:spPr bwMode="auto">
            <a:xfrm>
              <a:off x="13765163" y="2399070"/>
              <a:ext cx="262095" cy="266255"/>
            </a:xfrm>
            <a:custGeom>
              <a:avLst/>
              <a:gdLst>
                <a:gd name="T0" fmla="*/ 55 w 55"/>
                <a:gd name="T1" fmla="*/ 27 h 56"/>
                <a:gd name="T2" fmla="*/ 21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/>
            </p:cNvSpPr>
            <p:nvPr/>
          </p:nvSpPr>
          <p:spPr bwMode="auto">
            <a:xfrm>
              <a:off x="14849597" y="2428191"/>
              <a:ext cx="248227" cy="262095"/>
            </a:xfrm>
            <a:custGeom>
              <a:avLst/>
              <a:gdLst>
                <a:gd name="T0" fmla="*/ 0 w 52"/>
                <a:gd name="T1" fmla="*/ 17 h 55"/>
                <a:gd name="T2" fmla="*/ 43 w 52"/>
                <a:gd name="T3" fmla="*/ 10 h 55"/>
                <a:gd name="T4" fmla="*/ 4 w 52"/>
                <a:gd name="T5" fmla="*/ 45 h 55"/>
                <a:gd name="T6" fmla="*/ 0 w 52"/>
                <a:gd name="T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7"/>
                  </a:moveTo>
                  <a:cubicBezTo>
                    <a:pt x="0" y="17"/>
                    <a:pt x="33" y="0"/>
                    <a:pt x="43" y="10"/>
                  </a:cubicBezTo>
                  <a:cubicBezTo>
                    <a:pt x="52" y="20"/>
                    <a:pt x="52" y="55"/>
                    <a:pt x="4" y="45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/>
            </p:cNvSpPr>
            <p:nvPr/>
          </p:nvSpPr>
          <p:spPr bwMode="auto">
            <a:xfrm>
              <a:off x="14103529" y="2751303"/>
              <a:ext cx="642062" cy="343913"/>
            </a:xfrm>
            <a:custGeom>
              <a:avLst/>
              <a:gdLst>
                <a:gd name="T0" fmla="*/ 0 w 135"/>
                <a:gd name="T1" fmla="*/ 25 h 72"/>
                <a:gd name="T2" fmla="*/ 85 w 135"/>
                <a:gd name="T3" fmla="*/ 23 h 72"/>
                <a:gd name="T4" fmla="*/ 135 w 135"/>
                <a:gd name="T5" fmla="*/ 0 h 72"/>
                <a:gd name="T6" fmla="*/ 123 w 135"/>
                <a:gd name="T7" fmla="*/ 39 h 72"/>
                <a:gd name="T8" fmla="*/ 90 w 135"/>
                <a:gd name="T9" fmla="*/ 69 h 72"/>
                <a:gd name="T10" fmla="*/ 43 w 135"/>
                <a:gd name="T11" fmla="*/ 70 h 72"/>
                <a:gd name="T12" fmla="*/ 0 w 135"/>
                <a:gd name="T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2">
                  <a:moveTo>
                    <a:pt x="0" y="25"/>
                  </a:moveTo>
                  <a:cubicBezTo>
                    <a:pt x="0" y="25"/>
                    <a:pt x="50" y="32"/>
                    <a:pt x="85" y="23"/>
                  </a:cubicBezTo>
                  <a:cubicBezTo>
                    <a:pt x="115" y="16"/>
                    <a:pt x="135" y="0"/>
                    <a:pt x="135" y="0"/>
                  </a:cubicBezTo>
                  <a:cubicBezTo>
                    <a:pt x="135" y="0"/>
                    <a:pt x="125" y="27"/>
                    <a:pt x="123" y="39"/>
                  </a:cubicBezTo>
                  <a:cubicBezTo>
                    <a:pt x="121" y="51"/>
                    <a:pt x="108" y="72"/>
                    <a:pt x="90" y="69"/>
                  </a:cubicBezTo>
                  <a:cubicBezTo>
                    <a:pt x="72" y="66"/>
                    <a:pt x="60" y="67"/>
                    <a:pt x="43" y="70"/>
                  </a:cubicBezTo>
                  <a:cubicBezTo>
                    <a:pt x="26" y="72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/>
            </p:cNvSpPr>
            <p:nvPr/>
          </p:nvSpPr>
          <p:spPr bwMode="auto">
            <a:xfrm>
              <a:off x="14207534" y="2817866"/>
              <a:ext cx="422957" cy="128968"/>
            </a:xfrm>
            <a:custGeom>
              <a:avLst/>
              <a:gdLst>
                <a:gd name="T0" fmla="*/ 0 w 89"/>
                <a:gd name="T1" fmla="*/ 13 h 27"/>
                <a:gd name="T2" fmla="*/ 14 w 89"/>
                <a:gd name="T3" fmla="*/ 27 h 27"/>
                <a:gd name="T4" fmla="*/ 78 w 89"/>
                <a:gd name="T5" fmla="*/ 18 h 27"/>
                <a:gd name="T6" fmla="*/ 89 w 89"/>
                <a:gd name="T7" fmla="*/ 0 h 27"/>
                <a:gd name="T8" fmla="*/ 89 w 89"/>
                <a:gd name="T9" fmla="*/ 0 h 27"/>
                <a:gd name="T10" fmla="*/ 63 w 89"/>
                <a:gd name="T11" fmla="*/ 9 h 27"/>
                <a:gd name="T12" fmla="*/ 0 w 89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7">
                  <a:moveTo>
                    <a:pt x="0" y="13"/>
                  </a:moveTo>
                  <a:cubicBezTo>
                    <a:pt x="2" y="20"/>
                    <a:pt x="5" y="27"/>
                    <a:pt x="14" y="27"/>
                  </a:cubicBezTo>
                  <a:cubicBezTo>
                    <a:pt x="24" y="27"/>
                    <a:pt x="54" y="25"/>
                    <a:pt x="78" y="18"/>
                  </a:cubicBezTo>
                  <a:cubicBezTo>
                    <a:pt x="87" y="15"/>
                    <a:pt x="89" y="7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2" y="4"/>
                    <a:pt x="73" y="7"/>
                    <a:pt x="63" y="9"/>
                  </a:cubicBezTo>
                  <a:cubicBezTo>
                    <a:pt x="43" y="14"/>
                    <a:pt x="18" y="14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/>
            </p:cNvSpPr>
            <p:nvPr/>
          </p:nvSpPr>
          <p:spPr bwMode="auto">
            <a:xfrm>
              <a:off x="14274099" y="2999530"/>
              <a:ext cx="332818" cy="85978"/>
            </a:xfrm>
            <a:custGeom>
              <a:avLst/>
              <a:gdLst>
                <a:gd name="T0" fmla="*/ 38 w 70"/>
                <a:gd name="T1" fmla="*/ 1 h 18"/>
                <a:gd name="T2" fmla="*/ 0 w 70"/>
                <a:gd name="T3" fmla="*/ 16 h 18"/>
                <a:gd name="T4" fmla="*/ 7 w 70"/>
                <a:gd name="T5" fmla="*/ 18 h 18"/>
                <a:gd name="T6" fmla="*/ 54 w 70"/>
                <a:gd name="T7" fmla="*/ 17 h 18"/>
                <a:gd name="T8" fmla="*/ 70 w 70"/>
                <a:gd name="T9" fmla="*/ 13 h 18"/>
                <a:gd name="T10" fmla="*/ 38 w 7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18">
                  <a:moveTo>
                    <a:pt x="38" y="1"/>
                  </a:moveTo>
                  <a:cubicBezTo>
                    <a:pt x="22" y="3"/>
                    <a:pt x="10" y="6"/>
                    <a:pt x="0" y="16"/>
                  </a:cubicBezTo>
                  <a:cubicBezTo>
                    <a:pt x="2" y="17"/>
                    <a:pt x="5" y="18"/>
                    <a:pt x="7" y="18"/>
                  </a:cubicBezTo>
                  <a:cubicBezTo>
                    <a:pt x="24" y="15"/>
                    <a:pt x="36" y="14"/>
                    <a:pt x="54" y="17"/>
                  </a:cubicBezTo>
                  <a:cubicBezTo>
                    <a:pt x="60" y="18"/>
                    <a:pt x="65" y="17"/>
                    <a:pt x="70" y="13"/>
                  </a:cubicBezTo>
                  <a:cubicBezTo>
                    <a:pt x="63" y="3"/>
                    <a:pt x="51" y="0"/>
                    <a:pt x="38" y="1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9708415" y="1563329"/>
            <a:ext cx="1668272" cy="4695062"/>
            <a:chOff x="9507546" y="3805243"/>
            <a:chExt cx="2171703" cy="6111884"/>
          </a:xfrm>
        </p:grpSpPr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10236210" y="7537461"/>
              <a:ext cx="506413" cy="2247903"/>
            </a:xfrm>
            <a:custGeom>
              <a:avLst/>
              <a:gdLst>
                <a:gd name="T0" fmla="*/ 27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89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7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10242560" y="7597786"/>
              <a:ext cx="125413" cy="266700"/>
            </a:xfrm>
            <a:custGeom>
              <a:avLst/>
              <a:gdLst>
                <a:gd name="T0" fmla="*/ 2 w 23"/>
                <a:gd name="T1" fmla="*/ 49 h 49"/>
                <a:gd name="T2" fmla="*/ 11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2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2" y="49"/>
                  </a:moveTo>
                  <a:cubicBezTo>
                    <a:pt x="6" y="44"/>
                    <a:pt x="9" y="38"/>
                    <a:pt x="11" y="30"/>
                  </a:cubicBezTo>
                  <a:cubicBezTo>
                    <a:pt x="14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1" y="27"/>
                    <a:pt x="2" y="36"/>
                    <a:pt x="2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/>
            </p:cNvSpPr>
            <p:nvPr/>
          </p:nvSpPr>
          <p:spPr bwMode="auto">
            <a:xfrm>
              <a:off x="10579110" y="7624774"/>
              <a:ext cx="163513" cy="2160591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1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6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1" y="26"/>
                    <a:pt x="21" y="26"/>
                  </a:cubicBezTo>
                  <a:cubicBezTo>
                    <a:pt x="21" y="26"/>
                    <a:pt x="14" y="10"/>
                    <a:pt x="0" y="0"/>
                  </a:cubicBezTo>
                  <a:cubicBezTo>
                    <a:pt x="8" y="30"/>
                    <a:pt x="9" y="60"/>
                    <a:pt x="7" y="91"/>
                  </a:cubicBezTo>
                  <a:cubicBezTo>
                    <a:pt x="6" y="110"/>
                    <a:pt x="4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7" y="282"/>
                    <a:pt x="17" y="321"/>
                  </a:cubicBezTo>
                  <a:cubicBezTo>
                    <a:pt x="16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6" y="383"/>
                    <a:pt x="26" y="383"/>
                    <a:pt x="26" y="383"/>
                  </a:cubicBezTo>
                  <a:cubicBezTo>
                    <a:pt x="26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/>
            </p:cNvSpPr>
            <p:nvPr/>
          </p:nvSpPr>
          <p:spPr bwMode="auto">
            <a:xfrm>
              <a:off x="10193347" y="7264411"/>
              <a:ext cx="1062038" cy="530226"/>
            </a:xfrm>
            <a:custGeom>
              <a:avLst/>
              <a:gdLst>
                <a:gd name="T0" fmla="*/ 18 w 195"/>
                <a:gd name="T1" fmla="*/ 8 h 97"/>
                <a:gd name="T2" fmla="*/ 0 w 195"/>
                <a:gd name="T3" fmla="*/ 67 h 97"/>
                <a:gd name="T4" fmla="*/ 106 w 195"/>
                <a:gd name="T5" fmla="*/ 93 h 97"/>
                <a:gd name="T6" fmla="*/ 188 w 195"/>
                <a:gd name="T7" fmla="*/ 72 h 97"/>
                <a:gd name="T8" fmla="*/ 195 w 195"/>
                <a:gd name="T9" fmla="*/ 64 h 97"/>
                <a:gd name="T10" fmla="*/ 164 w 195"/>
                <a:gd name="T11" fmla="*/ 0 h 97"/>
                <a:gd name="T12" fmla="*/ 18 w 195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6" y="97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/>
            </p:cNvSpPr>
            <p:nvPr/>
          </p:nvSpPr>
          <p:spPr bwMode="auto">
            <a:xfrm>
              <a:off x="10666422" y="7613661"/>
              <a:ext cx="577851" cy="2171703"/>
            </a:xfrm>
            <a:custGeom>
              <a:avLst/>
              <a:gdLst>
                <a:gd name="T0" fmla="*/ 102 w 106"/>
                <a:gd name="T1" fmla="*/ 0 h 398"/>
                <a:gd name="T2" fmla="*/ 97 w 106"/>
                <a:gd name="T3" fmla="*/ 214 h 398"/>
                <a:gd name="T4" fmla="*/ 98 w 106"/>
                <a:gd name="T5" fmla="*/ 398 h 398"/>
                <a:gd name="T6" fmla="*/ 45 w 106"/>
                <a:gd name="T7" fmla="*/ 395 h 398"/>
                <a:gd name="T8" fmla="*/ 0 w 106"/>
                <a:gd name="T9" fmla="*/ 12 h 398"/>
                <a:gd name="T10" fmla="*/ 102 w 106"/>
                <a:gd name="T1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98">
                  <a:moveTo>
                    <a:pt x="102" y="0"/>
                  </a:moveTo>
                  <a:cubicBezTo>
                    <a:pt x="102" y="0"/>
                    <a:pt x="88" y="182"/>
                    <a:pt x="97" y="214"/>
                  </a:cubicBezTo>
                  <a:cubicBezTo>
                    <a:pt x="106" y="245"/>
                    <a:pt x="98" y="398"/>
                    <a:pt x="98" y="398"/>
                  </a:cubicBezTo>
                  <a:cubicBezTo>
                    <a:pt x="45" y="395"/>
                    <a:pt x="45" y="395"/>
                    <a:pt x="45" y="395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/>
            </p:cNvSpPr>
            <p:nvPr/>
          </p:nvSpPr>
          <p:spPr bwMode="auto">
            <a:xfrm>
              <a:off x="10699760" y="7739074"/>
              <a:ext cx="261938" cy="2012953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7" y="265"/>
                    <a:pt x="33" y="223"/>
                    <a:pt x="26" y="181"/>
                  </a:cubicBezTo>
                  <a:cubicBezTo>
                    <a:pt x="17" y="123"/>
                    <a:pt x="3" y="54"/>
                    <a:pt x="29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7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/>
            </p:cNvSpPr>
            <p:nvPr/>
          </p:nvSpPr>
          <p:spPr bwMode="auto">
            <a:xfrm>
              <a:off x="10193347" y="7264411"/>
              <a:ext cx="1062038" cy="436563"/>
            </a:xfrm>
            <a:custGeom>
              <a:avLst/>
              <a:gdLst>
                <a:gd name="T0" fmla="*/ 164 w 195"/>
                <a:gd name="T1" fmla="*/ 0 h 80"/>
                <a:gd name="T2" fmla="*/ 18 w 195"/>
                <a:gd name="T3" fmla="*/ 8 h 80"/>
                <a:gd name="T4" fmla="*/ 0 w 195"/>
                <a:gd name="T5" fmla="*/ 67 h 80"/>
                <a:gd name="T6" fmla="*/ 24 w 195"/>
                <a:gd name="T7" fmla="*/ 80 h 80"/>
                <a:gd name="T8" fmla="*/ 31 w 195"/>
                <a:gd name="T9" fmla="*/ 53 h 80"/>
                <a:gd name="T10" fmla="*/ 37 w 195"/>
                <a:gd name="T11" fmla="*/ 43 h 80"/>
                <a:gd name="T12" fmla="*/ 52 w 195"/>
                <a:gd name="T13" fmla="*/ 39 h 80"/>
                <a:gd name="T14" fmla="*/ 156 w 195"/>
                <a:gd name="T15" fmla="*/ 46 h 80"/>
                <a:gd name="T16" fmla="*/ 178 w 195"/>
                <a:gd name="T17" fmla="*/ 79 h 80"/>
                <a:gd name="T18" fmla="*/ 188 w 195"/>
                <a:gd name="T19" fmla="*/ 72 h 80"/>
                <a:gd name="T20" fmla="*/ 195 w 195"/>
                <a:gd name="T21" fmla="*/ 64 h 80"/>
                <a:gd name="T22" fmla="*/ 164 w 195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0">
                  <a:moveTo>
                    <a:pt x="164" y="0"/>
                  </a:moveTo>
                  <a:cubicBezTo>
                    <a:pt x="164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4" y="80"/>
                  </a:cubicBezTo>
                  <a:cubicBezTo>
                    <a:pt x="26" y="71"/>
                    <a:pt x="29" y="62"/>
                    <a:pt x="31" y="53"/>
                  </a:cubicBezTo>
                  <a:cubicBezTo>
                    <a:pt x="31" y="48"/>
                    <a:pt x="34" y="45"/>
                    <a:pt x="37" y="43"/>
                  </a:cubicBezTo>
                  <a:cubicBezTo>
                    <a:pt x="41" y="40"/>
                    <a:pt x="46" y="38"/>
                    <a:pt x="52" y="39"/>
                  </a:cubicBezTo>
                  <a:cubicBezTo>
                    <a:pt x="85" y="46"/>
                    <a:pt x="127" y="21"/>
                    <a:pt x="156" y="46"/>
                  </a:cubicBezTo>
                  <a:cubicBezTo>
                    <a:pt x="167" y="55"/>
                    <a:pt x="173" y="67"/>
                    <a:pt x="178" y="79"/>
                  </a:cubicBezTo>
                  <a:cubicBezTo>
                    <a:pt x="186" y="76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10563235" y="7696211"/>
              <a:ext cx="342900" cy="457201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4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9991734" y="9490089"/>
              <a:ext cx="730251" cy="415926"/>
            </a:xfrm>
            <a:custGeom>
              <a:avLst/>
              <a:gdLst>
                <a:gd name="T0" fmla="*/ 13 w 134"/>
                <a:gd name="T1" fmla="*/ 75 h 76"/>
                <a:gd name="T2" fmla="*/ 55 w 134"/>
                <a:gd name="T3" fmla="*/ 3 h 76"/>
                <a:gd name="T4" fmla="*/ 120 w 134"/>
                <a:gd name="T5" fmla="*/ 43 h 76"/>
                <a:gd name="T6" fmla="*/ 134 w 134"/>
                <a:gd name="T7" fmla="*/ 41 h 76"/>
                <a:gd name="T8" fmla="*/ 133 w 134"/>
                <a:gd name="T9" fmla="*/ 76 h 76"/>
                <a:gd name="T10" fmla="*/ 13 w 134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0" y="43"/>
                    <a:pt x="120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10063172" y="9496439"/>
              <a:ext cx="544513" cy="277813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2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9" y="51"/>
                    <a:pt x="14" y="47"/>
                    <a:pt x="0" y="37"/>
                  </a:cubicBezTo>
                  <a:cubicBezTo>
                    <a:pt x="4" y="20"/>
                    <a:pt x="15" y="3"/>
                    <a:pt x="42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10253672" y="9556764"/>
              <a:ext cx="141288" cy="60325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5 w 26"/>
                <a:gd name="T5" fmla="*/ 7 h 11"/>
                <a:gd name="T6" fmla="*/ 13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5" y="7"/>
                  </a:cubicBezTo>
                  <a:cubicBezTo>
                    <a:pt x="26" y="5"/>
                    <a:pt x="20" y="2"/>
                    <a:pt x="13" y="1"/>
                  </a:cubicBezTo>
                  <a:cubicBezTo>
                    <a:pt x="6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10883910" y="9496439"/>
              <a:ext cx="741363" cy="420688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5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6" y="0"/>
                    <a:pt x="15" y="43"/>
                    <a:pt x="15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/>
            </p:cNvSpPr>
            <p:nvPr/>
          </p:nvSpPr>
          <p:spPr bwMode="auto">
            <a:xfrm>
              <a:off x="11004560" y="9501201"/>
              <a:ext cx="544513" cy="284163"/>
            </a:xfrm>
            <a:custGeom>
              <a:avLst/>
              <a:gdLst>
                <a:gd name="T0" fmla="*/ 55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5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5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8" y="15"/>
                    <a:pt x="0" y="27"/>
                  </a:cubicBezTo>
                  <a:cubicBezTo>
                    <a:pt x="10" y="43"/>
                    <a:pt x="32" y="50"/>
                    <a:pt x="55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/>
            </p:cNvSpPr>
            <p:nvPr/>
          </p:nvSpPr>
          <p:spPr bwMode="auto">
            <a:xfrm>
              <a:off x="11222048" y="9567876"/>
              <a:ext cx="141288" cy="58738"/>
            </a:xfrm>
            <a:custGeom>
              <a:avLst/>
              <a:gdLst>
                <a:gd name="T0" fmla="*/ 25 w 26"/>
                <a:gd name="T1" fmla="*/ 4 h 11"/>
                <a:gd name="T2" fmla="*/ 13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5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5" y="4"/>
                  </a:moveTo>
                  <a:cubicBezTo>
                    <a:pt x="26" y="6"/>
                    <a:pt x="20" y="9"/>
                    <a:pt x="13" y="10"/>
                  </a:cubicBezTo>
                  <a:cubicBezTo>
                    <a:pt x="6" y="11"/>
                    <a:pt x="0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5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/>
            </p:cNvSpPr>
            <p:nvPr/>
          </p:nvSpPr>
          <p:spPr bwMode="auto">
            <a:xfrm>
              <a:off x="11091873" y="7526348"/>
              <a:ext cx="125413" cy="284163"/>
            </a:xfrm>
            <a:custGeom>
              <a:avLst/>
              <a:gdLst>
                <a:gd name="T0" fmla="*/ 3 w 23"/>
                <a:gd name="T1" fmla="*/ 10 h 52"/>
                <a:gd name="T2" fmla="*/ 20 w 23"/>
                <a:gd name="T3" fmla="*/ 52 h 52"/>
                <a:gd name="T4" fmla="*/ 23 w 23"/>
                <a:gd name="T5" fmla="*/ 24 h 52"/>
                <a:gd name="T6" fmla="*/ 23 w 23"/>
                <a:gd name="T7" fmla="*/ 0 h 52"/>
                <a:gd name="T8" fmla="*/ 0 w 23"/>
                <a:gd name="T9" fmla="*/ 4 h 52"/>
                <a:gd name="T10" fmla="*/ 3 w 23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3" y="10"/>
                  </a:moveTo>
                  <a:cubicBezTo>
                    <a:pt x="8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8"/>
                    <a:pt x="3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/>
            </p:cNvSpPr>
            <p:nvPr/>
          </p:nvSpPr>
          <p:spPr bwMode="auto">
            <a:xfrm>
              <a:off x="10318760" y="5649921"/>
              <a:ext cx="712788" cy="1789115"/>
            </a:xfrm>
            <a:custGeom>
              <a:avLst/>
              <a:gdLst>
                <a:gd name="T0" fmla="*/ 3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6 w 131"/>
                <a:gd name="T9" fmla="*/ 1 h 328"/>
                <a:gd name="T10" fmla="*/ 4 w 131"/>
                <a:gd name="T11" fmla="*/ 0 h 328"/>
                <a:gd name="T12" fmla="*/ 3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8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/>
            </p:cNvSpPr>
            <p:nvPr/>
          </p:nvSpPr>
          <p:spPr bwMode="auto">
            <a:xfrm>
              <a:off x="10421947" y="5741996"/>
              <a:ext cx="381000" cy="201613"/>
            </a:xfrm>
            <a:custGeom>
              <a:avLst/>
              <a:gdLst>
                <a:gd name="T0" fmla="*/ 70 w 70"/>
                <a:gd name="T1" fmla="*/ 4 h 37"/>
                <a:gd name="T2" fmla="*/ 0 w 70"/>
                <a:gd name="T3" fmla="*/ 0 h 37"/>
                <a:gd name="T4" fmla="*/ 0 w 70"/>
                <a:gd name="T5" fmla="*/ 6 h 37"/>
                <a:gd name="T6" fmla="*/ 5 w 70"/>
                <a:gd name="T7" fmla="*/ 6 h 37"/>
                <a:gd name="T8" fmla="*/ 27 w 70"/>
                <a:gd name="T9" fmla="*/ 32 h 37"/>
                <a:gd name="T10" fmla="*/ 62 w 70"/>
                <a:gd name="T11" fmla="*/ 9 h 37"/>
                <a:gd name="T12" fmla="*/ 70 w 70"/>
                <a:gd name="T13" fmla="*/ 10 h 37"/>
                <a:gd name="T14" fmla="*/ 70 w 70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37">
                  <a:moveTo>
                    <a:pt x="70" y="4"/>
                  </a:moveTo>
                  <a:cubicBezTo>
                    <a:pt x="51" y="6"/>
                    <a:pt x="24" y="4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14" y="8"/>
                    <a:pt x="2" y="28"/>
                    <a:pt x="27" y="32"/>
                  </a:cubicBezTo>
                  <a:cubicBezTo>
                    <a:pt x="65" y="37"/>
                    <a:pt x="50" y="8"/>
                    <a:pt x="62" y="9"/>
                  </a:cubicBezTo>
                  <a:cubicBezTo>
                    <a:pt x="64" y="10"/>
                    <a:pt x="67" y="10"/>
                    <a:pt x="70" y="10"/>
                  </a:cubicBezTo>
                  <a:lnTo>
                    <a:pt x="70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10301297" y="5851534"/>
              <a:ext cx="273050" cy="288925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10634672" y="5824546"/>
              <a:ext cx="239713" cy="304800"/>
            </a:xfrm>
            <a:custGeom>
              <a:avLst/>
              <a:gdLst>
                <a:gd name="T0" fmla="*/ 0 w 44"/>
                <a:gd name="T1" fmla="*/ 29 h 56"/>
                <a:gd name="T2" fmla="*/ 0 w 44"/>
                <a:gd name="T3" fmla="*/ 30 h 56"/>
                <a:gd name="T4" fmla="*/ 6 w 44"/>
                <a:gd name="T5" fmla="*/ 39 h 56"/>
                <a:gd name="T6" fmla="*/ 14 w 44"/>
                <a:gd name="T7" fmla="*/ 50 h 56"/>
                <a:gd name="T8" fmla="*/ 18 w 44"/>
                <a:gd name="T9" fmla="*/ 55 h 56"/>
                <a:gd name="T10" fmla="*/ 44 w 44"/>
                <a:gd name="T11" fmla="*/ 2 h 56"/>
                <a:gd name="T12" fmla="*/ 26 w 44"/>
                <a:gd name="T13" fmla="*/ 1 h 56"/>
                <a:gd name="T14" fmla="*/ 22 w 44"/>
                <a:gd name="T15" fmla="*/ 3 h 56"/>
                <a:gd name="T16" fmla="*/ 14 w 44"/>
                <a:gd name="T17" fmla="*/ 14 h 56"/>
                <a:gd name="T18" fmla="*/ 6 w 44"/>
                <a:gd name="T19" fmla="*/ 23 h 56"/>
                <a:gd name="T20" fmla="*/ 0 w 44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6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1" y="32"/>
                    <a:pt x="5" y="37"/>
                    <a:pt x="6" y="39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6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7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0" y="5"/>
                    <a:pt x="16" y="12"/>
                    <a:pt x="14" y="14"/>
                  </a:cubicBezTo>
                  <a:cubicBezTo>
                    <a:pt x="11" y="18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10301297" y="5768983"/>
              <a:ext cx="273050" cy="29051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50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9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10617210" y="5764221"/>
              <a:ext cx="234950" cy="300038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10367972" y="5764221"/>
              <a:ext cx="206375" cy="261938"/>
            </a:xfrm>
            <a:custGeom>
              <a:avLst/>
              <a:gdLst>
                <a:gd name="T0" fmla="*/ 22 w 38"/>
                <a:gd name="T1" fmla="*/ 28 h 48"/>
                <a:gd name="T2" fmla="*/ 33 w 38"/>
                <a:gd name="T3" fmla="*/ 35 h 48"/>
                <a:gd name="T4" fmla="*/ 34 w 38"/>
                <a:gd name="T5" fmla="*/ 35 h 48"/>
                <a:gd name="T6" fmla="*/ 37 w 38"/>
                <a:gd name="T7" fmla="*/ 28 h 48"/>
                <a:gd name="T8" fmla="*/ 32 w 38"/>
                <a:gd name="T9" fmla="*/ 25 h 48"/>
                <a:gd name="T10" fmla="*/ 18 w 38"/>
                <a:gd name="T11" fmla="*/ 1 h 48"/>
                <a:gd name="T12" fmla="*/ 0 w 38"/>
                <a:gd name="T13" fmla="*/ 0 h 48"/>
                <a:gd name="T14" fmla="*/ 12 w 38"/>
                <a:gd name="T15" fmla="*/ 48 h 48"/>
                <a:gd name="T16" fmla="*/ 14 w 38"/>
                <a:gd name="T17" fmla="*/ 22 h 48"/>
                <a:gd name="T18" fmla="*/ 22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2" y="28"/>
                  </a:moveTo>
                  <a:cubicBezTo>
                    <a:pt x="26" y="30"/>
                    <a:pt x="29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6" y="33"/>
                    <a:pt x="38" y="31"/>
                    <a:pt x="37" y="28"/>
                  </a:cubicBezTo>
                  <a:cubicBezTo>
                    <a:pt x="36" y="26"/>
                    <a:pt x="33" y="26"/>
                    <a:pt x="32" y="25"/>
                  </a:cubicBezTo>
                  <a:cubicBezTo>
                    <a:pt x="25" y="19"/>
                    <a:pt x="20" y="10"/>
                    <a:pt x="18" y="1"/>
                  </a:cubicBezTo>
                  <a:cubicBezTo>
                    <a:pt x="18" y="0"/>
                    <a:pt x="1" y="0"/>
                    <a:pt x="0" y="0"/>
                  </a:cubicBezTo>
                  <a:cubicBezTo>
                    <a:pt x="3" y="16"/>
                    <a:pt x="1" y="34"/>
                    <a:pt x="12" y="48"/>
                  </a:cubicBezTo>
                  <a:cubicBezTo>
                    <a:pt x="14" y="42"/>
                    <a:pt x="14" y="26"/>
                    <a:pt x="14" y="22"/>
                  </a:cubicBezTo>
                  <a:cubicBezTo>
                    <a:pt x="16" y="23"/>
                    <a:pt x="19" y="26"/>
                    <a:pt x="22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10617210" y="5764221"/>
              <a:ext cx="212725" cy="246063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8 w 39"/>
                <a:gd name="T19" fmla="*/ 45 h 45"/>
                <a:gd name="T20" fmla="*/ 37 w 39"/>
                <a:gd name="T21" fmla="*/ 38 h 45"/>
                <a:gd name="T22" fmla="*/ 37 w 39"/>
                <a:gd name="T23" fmla="*/ 25 h 45"/>
                <a:gd name="T24" fmla="*/ 37 w 39"/>
                <a:gd name="T25" fmla="*/ 8 h 45"/>
                <a:gd name="T26" fmla="*/ 36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2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8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8" y="35"/>
                    <a:pt x="37" y="29"/>
                    <a:pt x="37" y="25"/>
                  </a:cubicBezTo>
                  <a:cubicBezTo>
                    <a:pt x="37" y="19"/>
                    <a:pt x="36" y="14"/>
                    <a:pt x="37" y="8"/>
                  </a:cubicBezTo>
                  <a:cubicBezTo>
                    <a:pt x="37" y="5"/>
                    <a:pt x="39" y="3"/>
                    <a:pt x="36" y="1"/>
                  </a:cubicBezTo>
                  <a:cubicBezTo>
                    <a:pt x="35" y="0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10291772" y="7192973"/>
              <a:ext cx="793751" cy="377826"/>
            </a:xfrm>
            <a:custGeom>
              <a:avLst/>
              <a:gdLst>
                <a:gd name="T0" fmla="*/ 5 w 146"/>
                <a:gd name="T1" fmla="*/ 6 h 69"/>
                <a:gd name="T2" fmla="*/ 136 w 146"/>
                <a:gd name="T3" fmla="*/ 0 h 69"/>
                <a:gd name="T4" fmla="*/ 146 w 146"/>
                <a:gd name="T5" fmla="*/ 23 h 69"/>
                <a:gd name="T6" fmla="*/ 0 w 146"/>
                <a:gd name="T7" fmla="*/ 25 h 69"/>
                <a:gd name="T8" fmla="*/ 5 w 146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69">
                  <a:moveTo>
                    <a:pt x="5" y="6"/>
                  </a:moveTo>
                  <a:cubicBezTo>
                    <a:pt x="5" y="6"/>
                    <a:pt x="85" y="37"/>
                    <a:pt x="136" y="0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10291772" y="7192973"/>
              <a:ext cx="793751" cy="241300"/>
            </a:xfrm>
            <a:custGeom>
              <a:avLst/>
              <a:gdLst>
                <a:gd name="T0" fmla="*/ 128 w 146"/>
                <a:gd name="T1" fmla="*/ 31 h 44"/>
                <a:gd name="T2" fmla="*/ 146 w 146"/>
                <a:gd name="T3" fmla="*/ 23 h 44"/>
                <a:gd name="T4" fmla="*/ 136 w 146"/>
                <a:gd name="T5" fmla="*/ 0 h 44"/>
                <a:gd name="T6" fmla="*/ 5 w 146"/>
                <a:gd name="T7" fmla="*/ 6 h 44"/>
                <a:gd name="T8" fmla="*/ 0 w 146"/>
                <a:gd name="T9" fmla="*/ 25 h 44"/>
                <a:gd name="T10" fmla="*/ 16 w 146"/>
                <a:gd name="T11" fmla="*/ 33 h 44"/>
                <a:gd name="T12" fmla="*/ 17 w 146"/>
                <a:gd name="T13" fmla="*/ 27 h 44"/>
                <a:gd name="T14" fmla="*/ 31 w 146"/>
                <a:gd name="T15" fmla="*/ 17 h 44"/>
                <a:gd name="T16" fmla="*/ 59 w 146"/>
                <a:gd name="T17" fmla="*/ 25 h 44"/>
                <a:gd name="T18" fmla="*/ 73 w 146"/>
                <a:gd name="T19" fmla="*/ 44 h 44"/>
                <a:gd name="T20" fmla="*/ 105 w 146"/>
                <a:gd name="T21" fmla="*/ 39 h 44"/>
                <a:gd name="T22" fmla="*/ 106 w 146"/>
                <a:gd name="T23" fmla="*/ 37 h 44"/>
                <a:gd name="T24" fmla="*/ 109 w 146"/>
                <a:gd name="T25" fmla="*/ 21 h 44"/>
                <a:gd name="T26" fmla="*/ 122 w 146"/>
                <a:gd name="T27" fmla="*/ 14 h 44"/>
                <a:gd name="T28" fmla="*/ 129 w 146"/>
                <a:gd name="T29" fmla="*/ 27 h 44"/>
                <a:gd name="T30" fmla="*/ 128 w 146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44">
                  <a:moveTo>
                    <a:pt x="128" y="31"/>
                  </a:moveTo>
                  <a:cubicBezTo>
                    <a:pt x="139" y="27"/>
                    <a:pt x="146" y="23"/>
                    <a:pt x="14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1" y="31"/>
                    <a:pt x="16" y="33"/>
                  </a:cubicBezTo>
                  <a:cubicBezTo>
                    <a:pt x="16" y="31"/>
                    <a:pt x="16" y="28"/>
                    <a:pt x="17" y="27"/>
                  </a:cubicBezTo>
                  <a:cubicBezTo>
                    <a:pt x="18" y="21"/>
                    <a:pt x="23" y="16"/>
                    <a:pt x="31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8" y="29"/>
                    <a:pt x="72" y="35"/>
                    <a:pt x="73" y="44"/>
                  </a:cubicBezTo>
                  <a:cubicBezTo>
                    <a:pt x="85" y="43"/>
                    <a:pt x="96" y="42"/>
                    <a:pt x="105" y="39"/>
                  </a:cubicBezTo>
                  <a:cubicBezTo>
                    <a:pt x="105" y="38"/>
                    <a:pt x="105" y="38"/>
                    <a:pt x="106" y="37"/>
                  </a:cubicBezTo>
                  <a:cubicBezTo>
                    <a:pt x="107" y="32"/>
                    <a:pt x="107" y="26"/>
                    <a:pt x="109" y="21"/>
                  </a:cubicBezTo>
                  <a:cubicBezTo>
                    <a:pt x="110" y="15"/>
                    <a:pt x="116" y="12"/>
                    <a:pt x="122" y="14"/>
                  </a:cubicBezTo>
                  <a:cubicBezTo>
                    <a:pt x="128" y="15"/>
                    <a:pt x="131" y="21"/>
                    <a:pt x="129" y="27"/>
                  </a:cubicBezTo>
                  <a:cubicBezTo>
                    <a:pt x="129" y="28"/>
                    <a:pt x="129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10623560" y="7264411"/>
              <a:ext cx="233363" cy="219075"/>
            </a:xfrm>
            <a:custGeom>
              <a:avLst/>
              <a:gdLst>
                <a:gd name="T0" fmla="*/ 0 w 43"/>
                <a:gd name="T1" fmla="*/ 5 h 40"/>
                <a:gd name="T2" fmla="*/ 5 w 43"/>
                <a:gd name="T3" fmla="*/ 31 h 40"/>
                <a:gd name="T4" fmla="*/ 43 w 43"/>
                <a:gd name="T5" fmla="*/ 26 h 40"/>
                <a:gd name="T6" fmla="*/ 40 w 43"/>
                <a:gd name="T7" fmla="*/ 0 h 40"/>
                <a:gd name="T8" fmla="*/ 0 w 43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0">
                  <a:moveTo>
                    <a:pt x="0" y="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21" y="40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10623560" y="7264411"/>
              <a:ext cx="233363" cy="158750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40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7" y="11"/>
                    <a:pt x="13" y="15"/>
                    <a:pt x="18" y="18"/>
                  </a:cubicBezTo>
                  <a:cubicBezTo>
                    <a:pt x="22" y="20"/>
                    <a:pt x="26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3" y="5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10693410" y="5768983"/>
              <a:ext cx="839788" cy="2151066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0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8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7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0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8"/>
                  </a:cubicBezTo>
                  <a:cubicBezTo>
                    <a:pt x="111" y="166"/>
                    <a:pt x="94" y="225"/>
                    <a:pt x="98" y="234"/>
                  </a:cubicBezTo>
                  <a:cubicBezTo>
                    <a:pt x="101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10780723" y="5768983"/>
              <a:ext cx="681038" cy="1190627"/>
            </a:xfrm>
            <a:custGeom>
              <a:avLst/>
              <a:gdLst>
                <a:gd name="T0" fmla="*/ 2 w 125"/>
                <a:gd name="T1" fmla="*/ 65 h 218"/>
                <a:gd name="T2" fmla="*/ 35 w 125"/>
                <a:gd name="T3" fmla="*/ 143 h 218"/>
                <a:gd name="T4" fmla="*/ 80 w 125"/>
                <a:gd name="T5" fmla="*/ 214 h 218"/>
                <a:gd name="T6" fmla="*/ 83 w 125"/>
                <a:gd name="T7" fmla="*/ 218 h 218"/>
                <a:gd name="T8" fmla="*/ 101 w 125"/>
                <a:gd name="T9" fmla="*/ 118 h 218"/>
                <a:gd name="T10" fmla="*/ 109 w 125"/>
                <a:gd name="T11" fmla="*/ 82 h 218"/>
                <a:gd name="T12" fmla="*/ 119 w 125"/>
                <a:gd name="T13" fmla="*/ 46 h 218"/>
                <a:gd name="T14" fmla="*/ 124 w 125"/>
                <a:gd name="T15" fmla="*/ 29 h 218"/>
                <a:gd name="T16" fmla="*/ 123 w 125"/>
                <a:gd name="T17" fmla="*/ 15 h 218"/>
                <a:gd name="T18" fmla="*/ 111 w 125"/>
                <a:gd name="T19" fmla="*/ 8 h 218"/>
                <a:gd name="T20" fmla="*/ 88 w 125"/>
                <a:gd name="T21" fmla="*/ 2 h 218"/>
                <a:gd name="T22" fmla="*/ 27 w 125"/>
                <a:gd name="T23" fmla="*/ 0 h 218"/>
                <a:gd name="T24" fmla="*/ 2 w 125"/>
                <a:gd name="T25" fmla="*/ 6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218">
                  <a:moveTo>
                    <a:pt x="2" y="65"/>
                  </a:moveTo>
                  <a:cubicBezTo>
                    <a:pt x="0" y="96"/>
                    <a:pt x="18" y="119"/>
                    <a:pt x="35" y="143"/>
                  </a:cubicBezTo>
                  <a:cubicBezTo>
                    <a:pt x="50" y="166"/>
                    <a:pt x="64" y="191"/>
                    <a:pt x="80" y="214"/>
                  </a:cubicBezTo>
                  <a:cubicBezTo>
                    <a:pt x="81" y="215"/>
                    <a:pt x="82" y="217"/>
                    <a:pt x="83" y="218"/>
                  </a:cubicBezTo>
                  <a:cubicBezTo>
                    <a:pt x="86" y="195"/>
                    <a:pt x="96" y="154"/>
                    <a:pt x="101" y="118"/>
                  </a:cubicBezTo>
                  <a:cubicBezTo>
                    <a:pt x="103" y="106"/>
                    <a:pt x="105" y="94"/>
                    <a:pt x="109" y="82"/>
                  </a:cubicBezTo>
                  <a:cubicBezTo>
                    <a:pt x="112" y="70"/>
                    <a:pt x="115" y="58"/>
                    <a:pt x="119" y="46"/>
                  </a:cubicBezTo>
                  <a:cubicBezTo>
                    <a:pt x="121" y="41"/>
                    <a:pt x="124" y="35"/>
                    <a:pt x="124" y="29"/>
                  </a:cubicBezTo>
                  <a:cubicBezTo>
                    <a:pt x="125" y="25"/>
                    <a:pt x="125" y="18"/>
                    <a:pt x="123" y="15"/>
                  </a:cubicBezTo>
                  <a:cubicBezTo>
                    <a:pt x="120" y="12"/>
                    <a:pt x="115" y="10"/>
                    <a:pt x="111" y="8"/>
                  </a:cubicBezTo>
                  <a:cubicBezTo>
                    <a:pt x="103" y="5"/>
                    <a:pt x="96" y="3"/>
                    <a:pt x="88" y="2"/>
                  </a:cubicBezTo>
                  <a:cubicBezTo>
                    <a:pt x="79" y="1"/>
                    <a:pt x="48" y="0"/>
                    <a:pt x="27" y="0"/>
                  </a:cubicBezTo>
                  <a:cubicBezTo>
                    <a:pt x="15" y="20"/>
                    <a:pt x="3" y="43"/>
                    <a:pt x="2" y="6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10769610" y="5768983"/>
              <a:ext cx="125413" cy="328613"/>
            </a:xfrm>
            <a:custGeom>
              <a:avLst/>
              <a:gdLst>
                <a:gd name="T0" fmla="*/ 1 w 23"/>
                <a:gd name="T1" fmla="*/ 57 h 60"/>
                <a:gd name="T2" fmla="*/ 23 w 23"/>
                <a:gd name="T3" fmla="*/ 0 h 60"/>
                <a:gd name="T4" fmla="*/ 8 w 23"/>
                <a:gd name="T5" fmla="*/ 0 h 60"/>
                <a:gd name="T6" fmla="*/ 0 w 23"/>
                <a:gd name="T7" fmla="*/ 60 h 60"/>
                <a:gd name="T8" fmla="*/ 1 w 23"/>
                <a:gd name="T9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0">
                  <a:moveTo>
                    <a:pt x="1" y="57"/>
                  </a:moveTo>
                  <a:cubicBezTo>
                    <a:pt x="5" y="37"/>
                    <a:pt x="13" y="18"/>
                    <a:pt x="23" y="0"/>
                  </a:cubicBezTo>
                  <a:cubicBezTo>
                    <a:pt x="14" y="0"/>
                    <a:pt x="8" y="0"/>
                    <a:pt x="8" y="0"/>
                  </a:cubicBezTo>
                  <a:cubicBezTo>
                    <a:pt x="3" y="19"/>
                    <a:pt x="1" y="39"/>
                    <a:pt x="0" y="60"/>
                  </a:cubicBezTo>
                  <a:cubicBezTo>
                    <a:pt x="0" y="59"/>
                    <a:pt x="0" y="58"/>
                    <a:pt x="1" y="5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/>
            </p:cNvSpPr>
            <p:nvPr/>
          </p:nvSpPr>
          <p:spPr bwMode="auto">
            <a:xfrm>
              <a:off x="11168073" y="6402397"/>
              <a:ext cx="217488" cy="922339"/>
            </a:xfrm>
            <a:custGeom>
              <a:avLst/>
              <a:gdLst>
                <a:gd name="T0" fmla="*/ 6 w 40"/>
                <a:gd name="T1" fmla="*/ 125 h 169"/>
                <a:gd name="T2" fmla="*/ 21 w 40"/>
                <a:gd name="T3" fmla="*/ 153 h 169"/>
                <a:gd name="T4" fmla="*/ 40 w 40"/>
                <a:gd name="T5" fmla="*/ 169 h 169"/>
                <a:gd name="T6" fmla="*/ 29 w 40"/>
                <a:gd name="T7" fmla="*/ 151 h 169"/>
                <a:gd name="T8" fmla="*/ 11 w 40"/>
                <a:gd name="T9" fmla="*/ 118 h 169"/>
                <a:gd name="T10" fmla="*/ 30 w 40"/>
                <a:gd name="T11" fmla="*/ 2 h 169"/>
                <a:gd name="T12" fmla="*/ 30 w 40"/>
                <a:gd name="T13" fmla="*/ 0 h 169"/>
                <a:gd name="T14" fmla="*/ 21 w 40"/>
                <a:gd name="T15" fmla="*/ 15 h 169"/>
                <a:gd name="T16" fmla="*/ 16 w 40"/>
                <a:gd name="T17" fmla="*/ 20 h 169"/>
                <a:gd name="T18" fmla="*/ 8 w 40"/>
                <a:gd name="T19" fmla="*/ 43 h 169"/>
                <a:gd name="T20" fmla="*/ 0 w 40"/>
                <a:gd name="T21" fmla="*/ 75 h 169"/>
                <a:gd name="T22" fmla="*/ 6 w 40"/>
                <a:gd name="T2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69">
                  <a:moveTo>
                    <a:pt x="6" y="125"/>
                  </a:moveTo>
                  <a:cubicBezTo>
                    <a:pt x="9" y="135"/>
                    <a:pt x="14" y="144"/>
                    <a:pt x="21" y="153"/>
                  </a:cubicBezTo>
                  <a:cubicBezTo>
                    <a:pt x="27" y="158"/>
                    <a:pt x="33" y="164"/>
                    <a:pt x="40" y="16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14" y="128"/>
                    <a:pt x="11" y="118"/>
                  </a:cubicBezTo>
                  <a:cubicBezTo>
                    <a:pt x="7" y="109"/>
                    <a:pt x="24" y="50"/>
                    <a:pt x="30" y="2"/>
                  </a:cubicBezTo>
                  <a:cubicBezTo>
                    <a:pt x="30" y="2"/>
                    <a:pt x="30" y="1"/>
                    <a:pt x="30" y="0"/>
                  </a:cubicBezTo>
                  <a:cubicBezTo>
                    <a:pt x="27" y="5"/>
                    <a:pt x="25" y="10"/>
                    <a:pt x="21" y="15"/>
                  </a:cubicBezTo>
                  <a:cubicBezTo>
                    <a:pt x="20" y="17"/>
                    <a:pt x="18" y="19"/>
                    <a:pt x="16" y="20"/>
                  </a:cubicBezTo>
                  <a:cubicBezTo>
                    <a:pt x="13" y="28"/>
                    <a:pt x="11" y="36"/>
                    <a:pt x="8" y="43"/>
                  </a:cubicBezTo>
                  <a:cubicBezTo>
                    <a:pt x="5" y="54"/>
                    <a:pt x="2" y="64"/>
                    <a:pt x="0" y="75"/>
                  </a:cubicBezTo>
                  <a:cubicBezTo>
                    <a:pt x="1" y="92"/>
                    <a:pt x="0" y="109"/>
                    <a:pt x="6" y="12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10693410" y="5768983"/>
              <a:ext cx="398463" cy="1452565"/>
            </a:xfrm>
            <a:custGeom>
              <a:avLst/>
              <a:gdLst>
                <a:gd name="T0" fmla="*/ 48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6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2 w 73"/>
                <a:gd name="T13" fmla="*/ 0 h 266"/>
                <a:gd name="T14" fmla="*/ 41 w 73"/>
                <a:gd name="T15" fmla="*/ 245 h 266"/>
                <a:gd name="T16" fmla="*/ 48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8" y="266"/>
                  </a:moveTo>
                  <a:cubicBezTo>
                    <a:pt x="44" y="236"/>
                    <a:pt x="39" y="206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2" y="6"/>
                    <a:pt x="73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10475922" y="5999171"/>
              <a:ext cx="436563" cy="1292227"/>
            </a:xfrm>
            <a:custGeom>
              <a:avLst/>
              <a:gdLst>
                <a:gd name="T0" fmla="*/ 11 w 80"/>
                <a:gd name="T1" fmla="*/ 0 h 237"/>
                <a:gd name="T2" fmla="*/ 4 w 80"/>
                <a:gd name="T3" fmla="*/ 132 h 237"/>
                <a:gd name="T4" fmla="*/ 27 w 80"/>
                <a:gd name="T5" fmla="*/ 237 h 237"/>
                <a:gd name="T6" fmla="*/ 76 w 80"/>
                <a:gd name="T7" fmla="*/ 232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0 h 237"/>
                <a:gd name="T14" fmla="*/ 11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1" y="0"/>
                  </a:moveTo>
                  <a:cubicBezTo>
                    <a:pt x="11" y="0"/>
                    <a:pt x="0" y="84"/>
                    <a:pt x="4" y="132"/>
                  </a:cubicBezTo>
                  <a:cubicBezTo>
                    <a:pt x="9" y="181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1" y="54"/>
                    <a:pt x="22" y="0"/>
                    <a:pt x="22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10514022" y="5999171"/>
              <a:ext cx="365125" cy="1401765"/>
            </a:xfrm>
            <a:custGeom>
              <a:avLst/>
              <a:gdLst>
                <a:gd name="T0" fmla="*/ 9 w 67"/>
                <a:gd name="T1" fmla="*/ 0 h 257"/>
                <a:gd name="T2" fmla="*/ 3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4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10514022" y="5999171"/>
              <a:ext cx="327025" cy="1401765"/>
            </a:xfrm>
            <a:custGeom>
              <a:avLst/>
              <a:gdLst>
                <a:gd name="T0" fmla="*/ 41 w 60"/>
                <a:gd name="T1" fmla="*/ 198 h 257"/>
                <a:gd name="T2" fmla="*/ 21 w 60"/>
                <a:gd name="T3" fmla="*/ 131 h 257"/>
                <a:gd name="T4" fmla="*/ 12 w 60"/>
                <a:gd name="T5" fmla="*/ 68 h 257"/>
                <a:gd name="T6" fmla="*/ 16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3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1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1" y="198"/>
                  </a:moveTo>
                  <a:cubicBezTo>
                    <a:pt x="34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2" y="68"/>
                  </a:cubicBezTo>
                  <a:cubicBezTo>
                    <a:pt x="14" y="52"/>
                    <a:pt x="11" y="32"/>
                    <a:pt x="16" y="17"/>
                  </a:cubicBezTo>
                  <a:cubicBezTo>
                    <a:pt x="17" y="14"/>
                    <a:pt x="19" y="12"/>
                    <a:pt x="20" y="10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2" y="235"/>
                    <a:pt x="47" y="216"/>
                    <a:pt x="41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10536247" y="5905509"/>
              <a:ext cx="130175" cy="120650"/>
            </a:xfrm>
            <a:custGeom>
              <a:avLst/>
              <a:gdLst>
                <a:gd name="T0" fmla="*/ 1 w 24"/>
                <a:gd name="T1" fmla="*/ 0 h 22"/>
                <a:gd name="T2" fmla="*/ 18 w 24"/>
                <a:gd name="T3" fmla="*/ 3 h 22"/>
                <a:gd name="T4" fmla="*/ 18 w 24"/>
                <a:gd name="T5" fmla="*/ 20 h 22"/>
                <a:gd name="T6" fmla="*/ 0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6" y="2"/>
                    <a:pt x="18" y="3"/>
                  </a:cubicBezTo>
                  <a:cubicBezTo>
                    <a:pt x="18" y="3"/>
                    <a:pt x="24" y="19"/>
                    <a:pt x="18" y="20"/>
                  </a:cubicBezTo>
                  <a:cubicBezTo>
                    <a:pt x="12" y="22"/>
                    <a:pt x="1" y="21"/>
                    <a:pt x="0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9805997" y="5759458"/>
              <a:ext cx="665163" cy="2111378"/>
            </a:xfrm>
            <a:custGeom>
              <a:avLst/>
              <a:gdLst>
                <a:gd name="T0" fmla="*/ 80 w 122"/>
                <a:gd name="T1" fmla="*/ 376 h 387"/>
                <a:gd name="T2" fmla="*/ 57 w 122"/>
                <a:gd name="T3" fmla="*/ 385 h 387"/>
                <a:gd name="T4" fmla="*/ 18 w 122"/>
                <a:gd name="T5" fmla="*/ 361 h 387"/>
                <a:gd name="T6" fmla="*/ 42 w 122"/>
                <a:gd name="T7" fmla="*/ 326 h 387"/>
                <a:gd name="T8" fmla="*/ 61 w 122"/>
                <a:gd name="T9" fmla="*/ 264 h 387"/>
                <a:gd name="T10" fmla="*/ 36 w 122"/>
                <a:gd name="T11" fmla="*/ 131 h 387"/>
                <a:gd name="T12" fmla="*/ 24 w 122"/>
                <a:gd name="T13" fmla="*/ 75 h 387"/>
                <a:gd name="T14" fmla="*/ 19 w 122"/>
                <a:gd name="T15" fmla="*/ 61 h 387"/>
                <a:gd name="T16" fmla="*/ 8 w 122"/>
                <a:gd name="T17" fmla="*/ 43 h 387"/>
                <a:gd name="T18" fmla="*/ 97 w 122"/>
                <a:gd name="T19" fmla="*/ 1 h 387"/>
                <a:gd name="T20" fmla="*/ 106 w 122"/>
                <a:gd name="T21" fmla="*/ 2 h 387"/>
                <a:gd name="T22" fmla="*/ 107 w 122"/>
                <a:gd name="T23" fmla="*/ 243 h 387"/>
                <a:gd name="T24" fmla="*/ 80 w 122"/>
                <a:gd name="T25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387">
                  <a:moveTo>
                    <a:pt x="80" y="376"/>
                  </a:moveTo>
                  <a:cubicBezTo>
                    <a:pt x="70" y="383"/>
                    <a:pt x="62" y="385"/>
                    <a:pt x="57" y="385"/>
                  </a:cubicBezTo>
                  <a:cubicBezTo>
                    <a:pt x="41" y="387"/>
                    <a:pt x="20" y="372"/>
                    <a:pt x="18" y="361"/>
                  </a:cubicBezTo>
                  <a:cubicBezTo>
                    <a:pt x="17" y="349"/>
                    <a:pt x="37" y="340"/>
                    <a:pt x="42" y="326"/>
                  </a:cubicBezTo>
                  <a:cubicBezTo>
                    <a:pt x="48" y="305"/>
                    <a:pt x="55" y="285"/>
                    <a:pt x="61" y="264"/>
                  </a:cubicBezTo>
                  <a:cubicBezTo>
                    <a:pt x="70" y="236"/>
                    <a:pt x="48" y="218"/>
                    <a:pt x="36" y="131"/>
                  </a:cubicBezTo>
                  <a:cubicBezTo>
                    <a:pt x="33" y="113"/>
                    <a:pt x="30" y="93"/>
                    <a:pt x="24" y="75"/>
                  </a:cubicBezTo>
                  <a:cubicBezTo>
                    <a:pt x="23" y="70"/>
                    <a:pt x="21" y="66"/>
                    <a:pt x="19" y="61"/>
                  </a:cubicBezTo>
                  <a:cubicBezTo>
                    <a:pt x="16" y="55"/>
                    <a:pt x="10" y="49"/>
                    <a:pt x="8" y="43"/>
                  </a:cubicBezTo>
                  <a:cubicBezTo>
                    <a:pt x="0" y="17"/>
                    <a:pt x="81" y="3"/>
                    <a:pt x="97" y="1"/>
                  </a:cubicBezTo>
                  <a:cubicBezTo>
                    <a:pt x="104" y="0"/>
                    <a:pt x="106" y="2"/>
                    <a:pt x="106" y="2"/>
                  </a:cubicBezTo>
                  <a:cubicBezTo>
                    <a:pt x="122" y="28"/>
                    <a:pt x="115" y="178"/>
                    <a:pt x="107" y="243"/>
                  </a:cubicBezTo>
                  <a:cubicBezTo>
                    <a:pt x="102" y="287"/>
                    <a:pt x="95" y="365"/>
                    <a:pt x="80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9805997" y="5764221"/>
              <a:ext cx="615951" cy="1309689"/>
            </a:xfrm>
            <a:custGeom>
              <a:avLst/>
              <a:gdLst>
                <a:gd name="T0" fmla="*/ 24 w 113"/>
                <a:gd name="T1" fmla="*/ 74 h 240"/>
                <a:gd name="T2" fmla="*/ 36 w 113"/>
                <a:gd name="T3" fmla="*/ 130 h 240"/>
                <a:gd name="T4" fmla="*/ 62 w 113"/>
                <a:gd name="T5" fmla="*/ 240 h 240"/>
                <a:gd name="T6" fmla="*/ 82 w 113"/>
                <a:gd name="T7" fmla="*/ 200 h 240"/>
                <a:gd name="T8" fmla="*/ 94 w 113"/>
                <a:gd name="T9" fmla="*/ 145 h 240"/>
                <a:gd name="T10" fmla="*/ 111 w 113"/>
                <a:gd name="T11" fmla="*/ 65 h 240"/>
                <a:gd name="T12" fmla="*/ 102 w 113"/>
                <a:gd name="T13" fmla="*/ 0 h 240"/>
                <a:gd name="T14" fmla="*/ 97 w 113"/>
                <a:gd name="T15" fmla="*/ 0 h 240"/>
                <a:gd name="T16" fmla="*/ 8 w 113"/>
                <a:gd name="T17" fmla="*/ 42 h 240"/>
                <a:gd name="T18" fmla="*/ 19 w 113"/>
                <a:gd name="T19" fmla="*/ 60 h 240"/>
                <a:gd name="T20" fmla="*/ 24 w 113"/>
                <a:gd name="T21" fmla="*/ 7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240">
                  <a:moveTo>
                    <a:pt x="24" y="74"/>
                  </a:moveTo>
                  <a:cubicBezTo>
                    <a:pt x="30" y="92"/>
                    <a:pt x="33" y="112"/>
                    <a:pt x="36" y="130"/>
                  </a:cubicBezTo>
                  <a:cubicBezTo>
                    <a:pt x="45" y="193"/>
                    <a:pt x="59" y="220"/>
                    <a:pt x="62" y="240"/>
                  </a:cubicBezTo>
                  <a:cubicBezTo>
                    <a:pt x="73" y="230"/>
                    <a:pt x="79" y="215"/>
                    <a:pt x="82" y="200"/>
                  </a:cubicBezTo>
                  <a:cubicBezTo>
                    <a:pt x="86" y="182"/>
                    <a:pt x="89" y="163"/>
                    <a:pt x="94" y="145"/>
                  </a:cubicBezTo>
                  <a:cubicBezTo>
                    <a:pt x="102" y="119"/>
                    <a:pt x="109" y="93"/>
                    <a:pt x="111" y="65"/>
                  </a:cubicBezTo>
                  <a:cubicBezTo>
                    <a:pt x="112" y="44"/>
                    <a:pt x="113" y="19"/>
                    <a:pt x="102" y="0"/>
                  </a:cubicBezTo>
                  <a:cubicBezTo>
                    <a:pt x="101" y="0"/>
                    <a:pt x="99" y="0"/>
                    <a:pt x="97" y="0"/>
                  </a:cubicBezTo>
                  <a:cubicBezTo>
                    <a:pt x="81" y="2"/>
                    <a:pt x="0" y="16"/>
                    <a:pt x="8" y="42"/>
                  </a:cubicBezTo>
                  <a:cubicBezTo>
                    <a:pt x="10" y="48"/>
                    <a:pt x="16" y="54"/>
                    <a:pt x="19" y="60"/>
                  </a:cubicBezTo>
                  <a:cubicBezTo>
                    <a:pt x="21" y="65"/>
                    <a:pt x="23" y="69"/>
                    <a:pt x="24" y="7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10052059" y="5759458"/>
              <a:ext cx="407988" cy="1155702"/>
            </a:xfrm>
            <a:custGeom>
              <a:avLst/>
              <a:gdLst>
                <a:gd name="T0" fmla="*/ 61 w 75"/>
                <a:gd name="T1" fmla="*/ 2 h 212"/>
                <a:gd name="T2" fmla="*/ 52 w 75"/>
                <a:gd name="T3" fmla="*/ 1 h 212"/>
                <a:gd name="T4" fmla="*/ 14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8" y="134"/>
                    <a:pt x="57" y="149"/>
                  </a:cubicBezTo>
                  <a:cubicBezTo>
                    <a:pt x="57" y="154"/>
                    <a:pt x="58" y="159"/>
                    <a:pt x="59" y="164"/>
                  </a:cubicBezTo>
                  <a:cubicBezTo>
                    <a:pt x="61" y="180"/>
                    <a:pt x="63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/>
            </p:cNvSpPr>
            <p:nvPr/>
          </p:nvSpPr>
          <p:spPr bwMode="auto">
            <a:xfrm>
              <a:off x="10040947" y="6767522"/>
              <a:ext cx="174625" cy="747714"/>
            </a:xfrm>
            <a:custGeom>
              <a:avLst/>
              <a:gdLst>
                <a:gd name="T0" fmla="*/ 17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7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3"/>
                  </a:moveTo>
                  <a:cubicBezTo>
                    <a:pt x="12" y="15"/>
                    <a:pt x="8" y="7"/>
                    <a:pt x="3" y="0"/>
                  </a:cubicBezTo>
                  <a:cubicBezTo>
                    <a:pt x="14" y="42"/>
                    <a:pt x="25" y="58"/>
                    <a:pt x="18" y="79"/>
                  </a:cubicBezTo>
                  <a:cubicBezTo>
                    <a:pt x="12" y="98"/>
                    <a:pt x="6" y="118"/>
                    <a:pt x="0" y="137"/>
                  </a:cubicBezTo>
                  <a:cubicBezTo>
                    <a:pt x="4" y="127"/>
                    <a:pt x="9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9832984" y="5878521"/>
              <a:ext cx="604838" cy="1282702"/>
            </a:xfrm>
            <a:custGeom>
              <a:avLst/>
              <a:gdLst>
                <a:gd name="T0" fmla="*/ 27 w 111"/>
                <a:gd name="T1" fmla="*/ 35 h 235"/>
                <a:gd name="T2" fmla="*/ 11 w 111"/>
                <a:gd name="T3" fmla="*/ 149 h 235"/>
                <a:gd name="T4" fmla="*/ 11 w 111"/>
                <a:gd name="T5" fmla="*/ 223 h 235"/>
                <a:gd name="T6" fmla="*/ 74 w 111"/>
                <a:gd name="T7" fmla="*/ 166 h 235"/>
                <a:gd name="T8" fmla="*/ 89 w 111"/>
                <a:gd name="T9" fmla="*/ 0 h 235"/>
                <a:gd name="T10" fmla="*/ 27 w 111"/>
                <a:gd name="T11" fmla="*/ 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35">
                  <a:moveTo>
                    <a:pt x="27" y="35"/>
                  </a:moveTo>
                  <a:cubicBezTo>
                    <a:pt x="11" y="149"/>
                    <a:pt x="11" y="149"/>
                    <a:pt x="11" y="149"/>
                  </a:cubicBezTo>
                  <a:cubicBezTo>
                    <a:pt x="11" y="149"/>
                    <a:pt x="0" y="211"/>
                    <a:pt x="11" y="223"/>
                  </a:cubicBezTo>
                  <a:cubicBezTo>
                    <a:pt x="21" y="235"/>
                    <a:pt x="61" y="231"/>
                    <a:pt x="74" y="166"/>
                  </a:cubicBezTo>
                  <a:cubicBezTo>
                    <a:pt x="88" y="102"/>
                    <a:pt x="111" y="22"/>
                    <a:pt x="89" y="0"/>
                  </a:cubicBezTo>
                  <a:lnTo>
                    <a:pt x="27" y="35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9866322" y="6015046"/>
              <a:ext cx="511175" cy="1146177"/>
            </a:xfrm>
            <a:custGeom>
              <a:avLst/>
              <a:gdLst>
                <a:gd name="T0" fmla="*/ 92 w 94"/>
                <a:gd name="T1" fmla="*/ 0 h 210"/>
                <a:gd name="T2" fmla="*/ 72 w 94"/>
                <a:gd name="T3" fmla="*/ 20 h 210"/>
                <a:gd name="T4" fmla="*/ 25 w 94"/>
                <a:gd name="T5" fmla="*/ 35 h 210"/>
                <a:gd name="T6" fmla="*/ 16 w 94"/>
                <a:gd name="T7" fmla="*/ 43 h 210"/>
                <a:gd name="T8" fmla="*/ 15 w 94"/>
                <a:gd name="T9" fmla="*/ 46 h 210"/>
                <a:gd name="T10" fmla="*/ 49 w 94"/>
                <a:gd name="T11" fmla="*/ 32 h 210"/>
                <a:gd name="T12" fmla="*/ 77 w 94"/>
                <a:gd name="T13" fmla="*/ 29 h 210"/>
                <a:gd name="T14" fmla="*/ 75 w 94"/>
                <a:gd name="T15" fmla="*/ 55 h 210"/>
                <a:gd name="T16" fmla="*/ 65 w 94"/>
                <a:gd name="T17" fmla="*/ 111 h 210"/>
                <a:gd name="T18" fmla="*/ 51 w 94"/>
                <a:gd name="T19" fmla="*/ 156 h 210"/>
                <a:gd name="T20" fmla="*/ 33 w 94"/>
                <a:gd name="T21" fmla="*/ 184 h 210"/>
                <a:gd name="T22" fmla="*/ 7 w 94"/>
                <a:gd name="T23" fmla="*/ 186 h 210"/>
                <a:gd name="T24" fmla="*/ 0 w 94"/>
                <a:gd name="T25" fmla="*/ 178 h 210"/>
                <a:gd name="T26" fmla="*/ 5 w 94"/>
                <a:gd name="T27" fmla="*/ 198 h 210"/>
                <a:gd name="T28" fmla="*/ 68 w 94"/>
                <a:gd name="T29" fmla="*/ 141 h 210"/>
                <a:gd name="T30" fmla="*/ 92 w 94"/>
                <a:gd name="T3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210">
                  <a:moveTo>
                    <a:pt x="92" y="0"/>
                  </a:moveTo>
                  <a:cubicBezTo>
                    <a:pt x="88" y="9"/>
                    <a:pt x="81" y="16"/>
                    <a:pt x="72" y="20"/>
                  </a:cubicBezTo>
                  <a:cubicBezTo>
                    <a:pt x="57" y="28"/>
                    <a:pt x="38" y="24"/>
                    <a:pt x="25" y="35"/>
                  </a:cubicBezTo>
                  <a:cubicBezTo>
                    <a:pt x="22" y="38"/>
                    <a:pt x="19" y="41"/>
                    <a:pt x="16" y="43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6" y="41"/>
                    <a:pt x="37" y="36"/>
                    <a:pt x="49" y="32"/>
                  </a:cubicBezTo>
                  <a:cubicBezTo>
                    <a:pt x="56" y="30"/>
                    <a:pt x="69" y="24"/>
                    <a:pt x="77" y="29"/>
                  </a:cubicBezTo>
                  <a:cubicBezTo>
                    <a:pt x="83" y="33"/>
                    <a:pt x="76" y="50"/>
                    <a:pt x="75" y="55"/>
                  </a:cubicBezTo>
                  <a:cubicBezTo>
                    <a:pt x="72" y="74"/>
                    <a:pt x="71" y="93"/>
                    <a:pt x="65" y="111"/>
                  </a:cubicBezTo>
                  <a:cubicBezTo>
                    <a:pt x="60" y="126"/>
                    <a:pt x="56" y="141"/>
                    <a:pt x="51" y="156"/>
                  </a:cubicBezTo>
                  <a:cubicBezTo>
                    <a:pt x="47" y="166"/>
                    <a:pt x="42" y="177"/>
                    <a:pt x="33" y="184"/>
                  </a:cubicBezTo>
                  <a:cubicBezTo>
                    <a:pt x="26" y="190"/>
                    <a:pt x="15" y="191"/>
                    <a:pt x="7" y="186"/>
                  </a:cubicBezTo>
                  <a:cubicBezTo>
                    <a:pt x="4" y="184"/>
                    <a:pt x="2" y="181"/>
                    <a:pt x="0" y="178"/>
                  </a:cubicBezTo>
                  <a:cubicBezTo>
                    <a:pt x="0" y="187"/>
                    <a:pt x="2" y="194"/>
                    <a:pt x="5" y="198"/>
                  </a:cubicBezTo>
                  <a:cubicBezTo>
                    <a:pt x="15" y="210"/>
                    <a:pt x="55" y="206"/>
                    <a:pt x="68" y="141"/>
                  </a:cubicBezTo>
                  <a:cubicBezTo>
                    <a:pt x="79" y="92"/>
                    <a:pt x="94" y="35"/>
                    <a:pt x="9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/>
            </p:cNvSpPr>
            <p:nvPr/>
          </p:nvSpPr>
          <p:spPr bwMode="auto">
            <a:xfrm>
              <a:off x="9953634" y="5654683"/>
              <a:ext cx="239713" cy="257175"/>
            </a:xfrm>
            <a:custGeom>
              <a:avLst/>
              <a:gdLst>
                <a:gd name="T0" fmla="*/ 4 w 44"/>
                <a:gd name="T1" fmla="*/ 36 h 47"/>
                <a:gd name="T2" fmla="*/ 8 w 44"/>
                <a:gd name="T3" fmla="*/ 9 h 47"/>
                <a:gd name="T4" fmla="*/ 29 w 44"/>
                <a:gd name="T5" fmla="*/ 9 h 47"/>
                <a:gd name="T6" fmla="*/ 44 w 44"/>
                <a:gd name="T7" fmla="*/ 27 h 47"/>
                <a:gd name="T8" fmla="*/ 4 w 44"/>
                <a:gd name="T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7">
                  <a:moveTo>
                    <a:pt x="4" y="36"/>
                  </a:moveTo>
                  <a:cubicBezTo>
                    <a:pt x="4" y="36"/>
                    <a:pt x="0" y="17"/>
                    <a:pt x="8" y="9"/>
                  </a:cubicBezTo>
                  <a:cubicBezTo>
                    <a:pt x="16" y="1"/>
                    <a:pt x="28" y="0"/>
                    <a:pt x="29" y="9"/>
                  </a:cubicBezTo>
                  <a:cubicBezTo>
                    <a:pt x="30" y="17"/>
                    <a:pt x="35" y="24"/>
                    <a:pt x="44" y="27"/>
                  </a:cubicBezTo>
                  <a:cubicBezTo>
                    <a:pt x="44" y="27"/>
                    <a:pt x="35" y="47"/>
                    <a:pt x="4" y="36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9953634" y="5665796"/>
              <a:ext cx="239713" cy="246063"/>
            </a:xfrm>
            <a:custGeom>
              <a:avLst/>
              <a:gdLst>
                <a:gd name="T0" fmla="*/ 30 w 44"/>
                <a:gd name="T1" fmla="*/ 21 h 45"/>
                <a:gd name="T2" fmla="*/ 22 w 44"/>
                <a:gd name="T3" fmla="*/ 21 h 45"/>
                <a:gd name="T4" fmla="*/ 15 w 44"/>
                <a:gd name="T5" fmla="*/ 12 h 45"/>
                <a:gd name="T6" fmla="*/ 20 w 44"/>
                <a:gd name="T7" fmla="*/ 0 h 45"/>
                <a:gd name="T8" fmla="*/ 8 w 44"/>
                <a:gd name="T9" fmla="*/ 7 h 45"/>
                <a:gd name="T10" fmla="*/ 4 w 44"/>
                <a:gd name="T11" fmla="*/ 34 h 45"/>
                <a:gd name="T12" fmla="*/ 44 w 44"/>
                <a:gd name="T13" fmla="*/ 25 h 45"/>
                <a:gd name="T14" fmla="*/ 36 w 44"/>
                <a:gd name="T15" fmla="*/ 21 h 45"/>
                <a:gd name="T16" fmla="*/ 30 w 44"/>
                <a:gd name="T17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30" y="21"/>
                  </a:moveTo>
                  <a:cubicBezTo>
                    <a:pt x="28" y="21"/>
                    <a:pt x="25" y="21"/>
                    <a:pt x="22" y="21"/>
                  </a:cubicBezTo>
                  <a:cubicBezTo>
                    <a:pt x="18" y="20"/>
                    <a:pt x="15" y="17"/>
                    <a:pt x="15" y="12"/>
                  </a:cubicBezTo>
                  <a:cubicBezTo>
                    <a:pt x="16" y="8"/>
                    <a:pt x="17" y="4"/>
                    <a:pt x="20" y="0"/>
                  </a:cubicBezTo>
                  <a:cubicBezTo>
                    <a:pt x="16" y="1"/>
                    <a:pt x="12" y="3"/>
                    <a:pt x="8" y="7"/>
                  </a:cubicBezTo>
                  <a:cubicBezTo>
                    <a:pt x="0" y="15"/>
                    <a:pt x="4" y="34"/>
                    <a:pt x="4" y="34"/>
                  </a:cubicBezTo>
                  <a:cubicBezTo>
                    <a:pt x="35" y="45"/>
                    <a:pt x="44" y="25"/>
                    <a:pt x="44" y="25"/>
                  </a:cubicBezTo>
                  <a:cubicBezTo>
                    <a:pt x="41" y="24"/>
                    <a:pt x="39" y="22"/>
                    <a:pt x="36" y="21"/>
                  </a:cubicBezTo>
                  <a:cubicBezTo>
                    <a:pt x="34" y="21"/>
                    <a:pt x="32" y="20"/>
                    <a:pt x="30" y="2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/>
            </p:cNvSpPr>
            <p:nvPr/>
          </p:nvSpPr>
          <p:spPr bwMode="auto">
            <a:xfrm>
              <a:off x="9507546" y="5578483"/>
              <a:ext cx="822326" cy="655638"/>
            </a:xfrm>
            <a:custGeom>
              <a:avLst/>
              <a:gdLst>
                <a:gd name="T0" fmla="*/ 100 w 151"/>
                <a:gd name="T1" fmla="*/ 95 h 120"/>
                <a:gd name="T2" fmla="*/ 115 w 151"/>
                <a:gd name="T3" fmla="*/ 91 h 120"/>
                <a:gd name="T4" fmla="*/ 131 w 151"/>
                <a:gd name="T5" fmla="*/ 88 h 120"/>
                <a:gd name="T6" fmla="*/ 147 w 151"/>
                <a:gd name="T7" fmla="*/ 77 h 120"/>
                <a:gd name="T8" fmla="*/ 150 w 151"/>
                <a:gd name="T9" fmla="*/ 58 h 120"/>
                <a:gd name="T10" fmla="*/ 126 w 151"/>
                <a:gd name="T11" fmla="*/ 41 h 120"/>
                <a:gd name="T12" fmla="*/ 111 w 151"/>
                <a:gd name="T13" fmla="*/ 39 h 120"/>
                <a:gd name="T14" fmla="*/ 93 w 151"/>
                <a:gd name="T15" fmla="*/ 42 h 120"/>
                <a:gd name="T16" fmla="*/ 75 w 151"/>
                <a:gd name="T17" fmla="*/ 40 h 120"/>
                <a:gd name="T18" fmla="*/ 76 w 151"/>
                <a:gd name="T19" fmla="*/ 27 h 120"/>
                <a:gd name="T20" fmla="*/ 82 w 151"/>
                <a:gd name="T21" fmla="*/ 14 h 120"/>
                <a:gd name="T22" fmla="*/ 69 w 151"/>
                <a:gd name="T23" fmla="*/ 8 h 120"/>
                <a:gd name="T24" fmla="*/ 60 w 151"/>
                <a:gd name="T25" fmla="*/ 16 h 120"/>
                <a:gd name="T26" fmla="*/ 58 w 151"/>
                <a:gd name="T27" fmla="*/ 2 h 120"/>
                <a:gd name="T28" fmla="*/ 45 w 151"/>
                <a:gd name="T29" fmla="*/ 5 h 120"/>
                <a:gd name="T30" fmla="*/ 34 w 151"/>
                <a:gd name="T31" fmla="*/ 16 h 120"/>
                <a:gd name="T32" fmla="*/ 19 w 151"/>
                <a:gd name="T33" fmla="*/ 15 h 120"/>
                <a:gd name="T34" fmla="*/ 5 w 151"/>
                <a:gd name="T35" fmla="*/ 20 h 120"/>
                <a:gd name="T36" fmla="*/ 6 w 151"/>
                <a:gd name="T37" fmla="*/ 25 h 120"/>
                <a:gd name="T38" fmla="*/ 8 w 151"/>
                <a:gd name="T39" fmla="*/ 32 h 120"/>
                <a:gd name="T40" fmla="*/ 10 w 151"/>
                <a:gd name="T41" fmla="*/ 49 h 120"/>
                <a:gd name="T42" fmla="*/ 10 w 151"/>
                <a:gd name="T43" fmla="*/ 56 h 120"/>
                <a:gd name="T44" fmla="*/ 4 w 151"/>
                <a:gd name="T45" fmla="*/ 61 h 120"/>
                <a:gd name="T46" fmla="*/ 3 w 151"/>
                <a:gd name="T47" fmla="*/ 76 h 120"/>
                <a:gd name="T48" fmla="*/ 21 w 151"/>
                <a:gd name="T49" fmla="*/ 89 h 120"/>
                <a:gd name="T50" fmla="*/ 28 w 151"/>
                <a:gd name="T51" fmla="*/ 93 h 120"/>
                <a:gd name="T52" fmla="*/ 31 w 151"/>
                <a:gd name="T53" fmla="*/ 100 h 120"/>
                <a:gd name="T54" fmla="*/ 39 w 151"/>
                <a:gd name="T55" fmla="*/ 114 h 120"/>
                <a:gd name="T56" fmla="*/ 57 w 151"/>
                <a:gd name="T57" fmla="*/ 119 h 120"/>
                <a:gd name="T58" fmla="*/ 73 w 151"/>
                <a:gd name="T59" fmla="*/ 110 h 120"/>
                <a:gd name="T60" fmla="*/ 100 w 151"/>
                <a:gd name="T61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1" h="120">
                  <a:moveTo>
                    <a:pt x="100" y="95"/>
                  </a:moveTo>
                  <a:cubicBezTo>
                    <a:pt x="105" y="93"/>
                    <a:pt x="110" y="91"/>
                    <a:pt x="115" y="91"/>
                  </a:cubicBezTo>
                  <a:cubicBezTo>
                    <a:pt x="120" y="89"/>
                    <a:pt x="126" y="89"/>
                    <a:pt x="131" y="88"/>
                  </a:cubicBezTo>
                  <a:cubicBezTo>
                    <a:pt x="137" y="86"/>
                    <a:pt x="144" y="83"/>
                    <a:pt x="147" y="77"/>
                  </a:cubicBezTo>
                  <a:cubicBezTo>
                    <a:pt x="150" y="72"/>
                    <a:pt x="151" y="64"/>
                    <a:pt x="150" y="58"/>
                  </a:cubicBezTo>
                  <a:cubicBezTo>
                    <a:pt x="148" y="49"/>
                    <a:pt x="134" y="42"/>
                    <a:pt x="126" y="41"/>
                  </a:cubicBezTo>
                  <a:cubicBezTo>
                    <a:pt x="121" y="40"/>
                    <a:pt x="117" y="38"/>
                    <a:pt x="111" y="39"/>
                  </a:cubicBezTo>
                  <a:cubicBezTo>
                    <a:pt x="106" y="39"/>
                    <a:pt x="99" y="41"/>
                    <a:pt x="93" y="42"/>
                  </a:cubicBezTo>
                  <a:cubicBezTo>
                    <a:pt x="88" y="42"/>
                    <a:pt x="80" y="44"/>
                    <a:pt x="75" y="40"/>
                  </a:cubicBezTo>
                  <a:cubicBezTo>
                    <a:pt x="71" y="37"/>
                    <a:pt x="74" y="31"/>
                    <a:pt x="76" y="27"/>
                  </a:cubicBezTo>
                  <a:cubicBezTo>
                    <a:pt x="79" y="23"/>
                    <a:pt x="81" y="19"/>
                    <a:pt x="82" y="14"/>
                  </a:cubicBezTo>
                  <a:cubicBezTo>
                    <a:pt x="83" y="6"/>
                    <a:pt x="75" y="4"/>
                    <a:pt x="69" y="8"/>
                  </a:cubicBezTo>
                  <a:cubicBezTo>
                    <a:pt x="66" y="10"/>
                    <a:pt x="62" y="13"/>
                    <a:pt x="60" y="16"/>
                  </a:cubicBezTo>
                  <a:cubicBezTo>
                    <a:pt x="59" y="12"/>
                    <a:pt x="63" y="6"/>
                    <a:pt x="58" y="2"/>
                  </a:cubicBezTo>
                  <a:cubicBezTo>
                    <a:pt x="54" y="0"/>
                    <a:pt x="49" y="2"/>
                    <a:pt x="45" y="5"/>
                  </a:cubicBezTo>
                  <a:cubicBezTo>
                    <a:pt x="41" y="8"/>
                    <a:pt x="38" y="12"/>
                    <a:pt x="34" y="16"/>
                  </a:cubicBezTo>
                  <a:cubicBezTo>
                    <a:pt x="29" y="20"/>
                    <a:pt x="25" y="16"/>
                    <a:pt x="19" y="15"/>
                  </a:cubicBezTo>
                  <a:cubicBezTo>
                    <a:pt x="14" y="15"/>
                    <a:pt x="7" y="15"/>
                    <a:pt x="5" y="20"/>
                  </a:cubicBezTo>
                  <a:cubicBezTo>
                    <a:pt x="4" y="22"/>
                    <a:pt x="5" y="23"/>
                    <a:pt x="6" y="25"/>
                  </a:cubicBezTo>
                  <a:cubicBezTo>
                    <a:pt x="7" y="28"/>
                    <a:pt x="8" y="30"/>
                    <a:pt x="8" y="32"/>
                  </a:cubicBezTo>
                  <a:cubicBezTo>
                    <a:pt x="10" y="38"/>
                    <a:pt x="9" y="44"/>
                    <a:pt x="10" y="49"/>
                  </a:cubicBezTo>
                  <a:cubicBezTo>
                    <a:pt x="11" y="52"/>
                    <a:pt x="12" y="54"/>
                    <a:pt x="10" y="56"/>
                  </a:cubicBezTo>
                  <a:cubicBezTo>
                    <a:pt x="9" y="59"/>
                    <a:pt x="6" y="59"/>
                    <a:pt x="4" y="61"/>
                  </a:cubicBezTo>
                  <a:cubicBezTo>
                    <a:pt x="1" y="65"/>
                    <a:pt x="0" y="73"/>
                    <a:pt x="3" y="76"/>
                  </a:cubicBezTo>
                  <a:cubicBezTo>
                    <a:pt x="8" y="82"/>
                    <a:pt x="15" y="85"/>
                    <a:pt x="21" y="89"/>
                  </a:cubicBezTo>
                  <a:cubicBezTo>
                    <a:pt x="24" y="90"/>
                    <a:pt x="26" y="91"/>
                    <a:pt x="28" y="93"/>
                  </a:cubicBezTo>
                  <a:cubicBezTo>
                    <a:pt x="29" y="95"/>
                    <a:pt x="30" y="98"/>
                    <a:pt x="31" y="100"/>
                  </a:cubicBezTo>
                  <a:cubicBezTo>
                    <a:pt x="33" y="105"/>
                    <a:pt x="36" y="110"/>
                    <a:pt x="39" y="114"/>
                  </a:cubicBezTo>
                  <a:cubicBezTo>
                    <a:pt x="43" y="119"/>
                    <a:pt x="51" y="120"/>
                    <a:pt x="57" y="119"/>
                  </a:cubicBezTo>
                  <a:cubicBezTo>
                    <a:pt x="62" y="118"/>
                    <a:pt x="70" y="113"/>
                    <a:pt x="73" y="110"/>
                  </a:cubicBezTo>
                  <a:cubicBezTo>
                    <a:pt x="73" y="110"/>
                    <a:pt x="92" y="98"/>
                    <a:pt x="100" y="9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/>
            </p:cNvSpPr>
            <p:nvPr/>
          </p:nvSpPr>
          <p:spPr bwMode="auto">
            <a:xfrm>
              <a:off x="9947284" y="5807083"/>
              <a:ext cx="60325" cy="131763"/>
            </a:xfrm>
            <a:custGeom>
              <a:avLst/>
              <a:gdLst>
                <a:gd name="T0" fmla="*/ 6 w 11"/>
                <a:gd name="T1" fmla="*/ 21 h 24"/>
                <a:gd name="T2" fmla="*/ 8 w 11"/>
                <a:gd name="T3" fmla="*/ 22 h 24"/>
                <a:gd name="T4" fmla="*/ 9 w 11"/>
                <a:gd name="T5" fmla="*/ 19 h 24"/>
                <a:gd name="T6" fmla="*/ 7 w 11"/>
                <a:gd name="T7" fmla="*/ 14 h 24"/>
                <a:gd name="T8" fmla="*/ 6 w 11"/>
                <a:gd name="T9" fmla="*/ 13 h 24"/>
                <a:gd name="T10" fmla="*/ 6 w 11"/>
                <a:gd name="T11" fmla="*/ 11 h 24"/>
                <a:gd name="T12" fmla="*/ 5 w 11"/>
                <a:gd name="T13" fmla="*/ 1 h 24"/>
                <a:gd name="T14" fmla="*/ 2 w 11"/>
                <a:gd name="T15" fmla="*/ 0 h 24"/>
                <a:gd name="T16" fmla="*/ 3 w 11"/>
                <a:gd name="T17" fmla="*/ 16 h 24"/>
                <a:gd name="T18" fmla="*/ 6 w 11"/>
                <a:gd name="T1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4">
                  <a:moveTo>
                    <a:pt x="6" y="21"/>
                  </a:moveTo>
                  <a:cubicBezTo>
                    <a:pt x="7" y="22"/>
                    <a:pt x="7" y="22"/>
                    <a:pt x="8" y="22"/>
                  </a:cubicBezTo>
                  <a:cubicBezTo>
                    <a:pt x="11" y="24"/>
                    <a:pt x="10" y="21"/>
                    <a:pt x="9" y="19"/>
                  </a:cubicBezTo>
                  <a:cubicBezTo>
                    <a:pt x="8" y="17"/>
                    <a:pt x="8" y="16"/>
                    <a:pt x="7" y="14"/>
                  </a:cubicBezTo>
                  <a:cubicBezTo>
                    <a:pt x="7" y="14"/>
                    <a:pt x="6" y="13"/>
                    <a:pt x="6" y="13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4" y="7"/>
                    <a:pt x="4" y="4"/>
                    <a:pt x="5" y="1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0" y="0"/>
                    <a:pt x="3" y="15"/>
                    <a:pt x="3" y="16"/>
                  </a:cubicBezTo>
                  <a:cubicBezTo>
                    <a:pt x="4" y="18"/>
                    <a:pt x="5" y="20"/>
                    <a:pt x="6" y="2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9512309" y="5791208"/>
              <a:ext cx="539750" cy="277813"/>
            </a:xfrm>
            <a:custGeom>
              <a:avLst/>
              <a:gdLst>
                <a:gd name="T0" fmla="*/ 16 w 99"/>
                <a:gd name="T1" fmla="*/ 21 h 51"/>
                <a:gd name="T2" fmla="*/ 41 w 99"/>
                <a:gd name="T3" fmla="*/ 36 h 51"/>
                <a:gd name="T4" fmla="*/ 92 w 99"/>
                <a:gd name="T5" fmla="*/ 34 h 51"/>
                <a:gd name="T6" fmla="*/ 94 w 99"/>
                <a:gd name="T7" fmla="*/ 30 h 51"/>
                <a:gd name="T8" fmla="*/ 81 w 99"/>
                <a:gd name="T9" fmla="*/ 31 h 51"/>
                <a:gd name="T10" fmla="*/ 59 w 99"/>
                <a:gd name="T11" fmla="*/ 37 h 51"/>
                <a:gd name="T12" fmla="*/ 40 w 99"/>
                <a:gd name="T13" fmla="*/ 24 h 51"/>
                <a:gd name="T14" fmla="*/ 22 w 99"/>
                <a:gd name="T15" fmla="*/ 15 h 51"/>
                <a:gd name="T16" fmla="*/ 18 w 99"/>
                <a:gd name="T17" fmla="*/ 14 h 51"/>
                <a:gd name="T18" fmla="*/ 10 w 99"/>
                <a:gd name="T19" fmla="*/ 3 h 51"/>
                <a:gd name="T20" fmla="*/ 8 w 99"/>
                <a:gd name="T21" fmla="*/ 0 h 51"/>
                <a:gd name="T22" fmla="*/ 9 w 99"/>
                <a:gd name="T23" fmla="*/ 10 h 51"/>
                <a:gd name="T24" fmla="*/ 9 w 99"/>
                <a:gd name="T25" fmla="*/ 17 h 51"/>
                <a:gd name="T26" fmla="*/ 3 w 99"/>
                <a:gd name="T27" fmla="*/ 22 h 51"/>
                <a:gd name="T28" fmla="*/ 0 w 99"/>
                <a:gd name="T29" fmla="*/ 31 h 51"/>
                <a:gd name="T30" fmla="*/ 16 w 99"/>
                <a:gd name="T31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51">
                  <a:moveTo>
                    <a:pt x="16" y="21"/>
                  </a:moveTo>
                  <a:cubicBezTo>
                    <a:pt x="28" y="20"/>
                    <a:pt x="32" y="29"/>
                    <a:pt x="41" y="36"/>
                  </a:cubicBezTo>
                  <a:cubicBezTo>
                    <a:pt x="59" y="51"/>
                    <a:pt x="74" y="37"/>
                    <a:pt x="92" y="34"/>
                  </a:cubicBezTo>
                  <a:cubicBezTo>
                    <a:pt x="95" y="33"/>
                    <a:pt x="99" y="30"/>
                    <a:pt x="94" y="30"/>
                  </a:cubicBezTo>
                  <a:cubicBezTo>
                    <a:pt x="90" y="30"/>
                    <a:pt x="86" y="30"/>
                    <a:pt x="81" y="31"/>
                  </a:cubicBezTo>
                  <a:cubicBezTo>
                    <a:pt x="74" y="33"/>
                    <a:pt x="67" y="35"/>
                    <a:pt x="59" y="37"/>
                  </a:cubicBezTo>
                  <a:cubicBezTo>
                    <a:pt x="49" y="39"/>
                    <a:pt x="46" y="30"/>
                    <a:pt x="40" y="24"/>
                  </a:cubicBezTo>
                  <a:cubicBezTo>
                    <a:pt x="35" y="20"/>
                    <a:pt x="29" y="16"/>
                    <a:pt x="22" y="15"/>
                  </a:cubicBezTo>
                  <a:cubicBezTo>
                    <a:pt x="21" y="15"/>
                    <a:pt x="20" y="15"/>
                    <a:pt x="18" y="14"/>
                  </a:cubicBezTo>
                  <a:cubicBezTo>
                    <a:pt x="14" y="12"/>
                    <a:pt x="13" y="7"/>
                    <a:pt x="10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9" y="3"/>
                    <a:pt x="9" y="7"/>
                    <a:pt x="9" y="10"/>
                  </a:cubicBezTo>
                  <a:cubicBezTo>
                    <a:pt x="10" y="13"/>
                    <a:pt x="11" y="15"/>
                    <a:pt x="9" y="17"/>
                  </a:cubicBezTo>
                  <a:cubicBezTo>
                    <a:pt x="8" y="20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3" y="26"/>
                    <a:pt x="8" y="21"/>
                    <a:pt x="16" y="2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/>
            </p:cNvSpPr>
            <p:nvPr/>
          </p:nvSpPr>
          <p:spPr bwMode="auto">
            <a:xfrm>
              <a:off x="9785359" y="5600708"/>
              <a:ext cx="134938" cy="266700"/>
            </a:xfrm>
            <a:custGeom>
              <a:avLst/>
              <a:gdLst>
                <a:gd name="T0" fmla="*/ 9 w 25"/>
                <a:gd name="T1" fmla="*/ 0 h 49"/>
                <a:gd name="T2" fmla="*/ 5 w 25"/>
                <a:gd name="T3" fmla="*/ 9 h 49"/>
                <a:gd name="T4" fmla="*/ 2 w 25"/>
                <a:gd name="T5" fmla="*/ 34 h 49"/>
                <a:gd name="T6" fmla="*/ 7 w 25"/>
                <a:gd name="T7" fmla="*/ 38 h 49"/>
                <a:gd name="T8" fmla="*/ 15 w 25"/>
                <a:gd name="T9" fmla="*/ 10 h 49"/>
                <a:gd name="T10" fmla="*/ 25 w 25"/>
                <a:gd name="T11" fmla="*/ 2 h 49"/>
                <a:gd name="T12" fmla="*/ 18 w 25"/>
                <a:gd name="T13" fmla="*/ 4 h 49"/>
                <a:gd name="T14" fmla="*/ 9 w 25"/>
                <a:gd name="T15" fmla="*/ 12 h 49"/>
                <a:gd name="T16" fmla="*/ 9 w 2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9">
                  <a:moveTo>
                    <a:pt x="9" y="0"/>
                  </a:moveTo>
                  <a:cubicBezTo>
                    <a:pt x="8" y="3"/>
                    <a:pt x="6" y="7"/>
                    <a:pt x="5" y="9"/>
                  </a:cubicBezTo>
                  <a:cubicBezTo>
                    <a:pt x="2" y="17"/>
                    <a:pt x="0" y="25"/>
                    <a:pt x="2" y="34"/>
                  </a:cubicBezTo>
                  <a:cubicBezTo>
                    <a:pt x="3" y="39"/>
                    <a:pt x="8" y="49"/>
                    <a:pt x="7" y="38"/>
                  </a:cubicBezTo>
                  <a:cubicBezTo>
                    <a:pt x="7" y="26"/>
                    <a:pt x="5" y="19"/>
                    <a:pt x="15" y="10"/>
                  </a:cubicBezTo>
                  <a:cubicBezTo>
                    <a:pt x="18" y="8"/>
                    <a:pt x="21" y="4"/>
                    <a:pt x="25" y="2"/>
                  </a:cubicBezTo>
                  <a:cubicBezTo>
                    <a:pt x="23" y="2"/>
                    <a:pt x="20" y="2"/>
                    <a:pt x="18" y="4"/>
                  </a:cubicBezTo>
                  <a:cubicBezTo>
                    <a:pt x="15" y="6"/>
                    <a:pt x="11" y="9"/>
                    <a:pt x="9" y="12"/>
                  </a:cubicBezTo>
                  <a:cubicBezTo>
                    <a:pt x="8" y="9"/>
                    <a:pt x="11" y="3"/>
                    <a:pt x="9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/>
            </p:cNvSpPr>
            <p:nvPr/>
          </p:nvSpPr>
          <p:spPr bwMode="auto">
            <a:xfrm>
              <a:off x="9539296" y="5818196"/>
              <a:ext cx="790576" cy="415926"/>
            </a:xfrm>
            <a:custGeom>
              <a:avLst/>
              <a:gdLst>
                <a:gd name="T0" fmla="*/ 144 w 145"/>
                <a:gd name="T1" fmla="*/ 14 h 76"/>
                <a:gd name="T2" fmla="*/ 131 w 145"/>
                <a:gd name="T3" fmla="*/ 0 h 76"/>
                <a:gd name="T4" fmla="*/ 129 w 145"/>
                <a:gd name="T5" fmla="*/ 36 h 76"/>
                <a:gd name="T6" fmla="*/ 90 w 145"/>
                <a:gd name="T7" fmla="*/ 47 h 76"/>
                <a:gd name="T8" fmla="*/ 65 w 145"/>
                <a:gd name="T9" fmla="*/ 62 h 76"/>
                <a:gd name="T10" fmla="*/ 46 w 145"/>
                <a:gd name="T11" fmla="*/ 72 h 76"/>
                <a:gd name="T12" fmla="*/ 26 w 145"/>
                <a:gd name="T13" fmla="*/ 56 h 76"/>
                <a:gd name="T14" fmla="*/ 10 w 145"/>
                <a:gd name="T15" fmla="*/ 38 h 76"/>
                <a:gd name="T16" fmla="*/ 0 w 145"/>
                <a:gd name="T17" fmla="*/ 35 h 76"/>
                <a:gd name="T18" fmla="*/ 15 w 145"/>
                <a:gd name="T19" fmla="*/ 45 h 76"/>
                <a:gd name="T20" fmla="*/ 22 w 145"/>
                <a:gd name="T21" fmla="*/ 49 h 76"/>
                <a:gd name="T22" fmla="*/ 25 w 145"/>
                <a:gd name="T23" fmla="*/ 56 h 76"/>
                <a:gd name="T24" fmla="*/ 33 w 145"/>
                <a:gd name="T25" fmla="*/ 70 h 76"/>
                <a:gd name="T26" fmla="*/ 51 w 145"/>
                <a:gd name="T27" fmla="*/ 75 h 76"/>
                <a:gd name="T28" fmla="*/ 67 w 145"/>
                <a:gd name="T29" fmla="*/ 66 h 76"/>
                <a:gd name="T30" fmla="*/ 94 w 145"/>
                <a:gd name="T31" fmla="*/ 51 h 76"/>
                <a:gd name="T32" fmla="*/ 109 w 145"/>
                <a:gd name="T33" fmla="*/ 47 h 76"/>
                <a:gd name="T34" fmla="*/ 125 w 145"/>
                <a:gd name="T35" fmla="*/ 44 h 76"/>
                <a:gd name="T36" fmla="*/ 141 w 145"/>
                <a:gd name="T37" fmla="*/ 33 h 76"/>
                <a:gd name="T38" fmla="*/ 144 w 145"/>
                <a:gd name="T39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5" h="76">
                  <a:moveTo>
                    <a:pt x="144" y="14"/>
                  </a:moveTo>
                  <a:cubicBezTo>
                    <a:pt x="143" y="8"/>
                    <a:pt x="137" y="4"/>
                    <a:pt x="131" y="0"/>
                  </a:cubicBezTo>
                  <a:cubicBezTo>
                    <a:pt x="139" y="10"/>
                    <a:pt x="140" y="27"/>
                    <a:pt x="129" y="36"/>
                  </a:cubicBezTo>
                  <a:cubicBezTo>
                    <a:pt x="119" y="44"/>
                    <a:pt x="102" y="43"/>
                    <a:pt x="90" y="47"/>
                  </a:cubicBezTo>
                  <a:cubicBezTo>
                    <a:pt x="80" y="51"/>
                    <a:pt x="73" y="56"/>
                    <a:pt x="65" y="62"/>
                  </a:cubicBezTo>
                  <a:cubicBezTo>
                    <a:pt x="59" y="65"/>
                    <a:pt x="52" y="71"/>
                    <a:pt x="46" y="72"/>
                  </a:cubicBezTo>
                  <a:cubicBezTo>
                    <a:pt x="35" y="73"/>
                    <a:pt x="30" y="65"/>
                    <a:pt x="26" y="56"/>
                  </a:cubicBezTo>
                  <a:cubicBezTo>
                    <a:pt x="22" y="49"/>
                    <a:pt x="19" y="42"/>
                    <a:pt x="10" y="38"/>
                  </a:cubicBezTo>
                  <a:cubicBezTo>
                    <a:pt x="7" y="37"/>
                    <a:pt x="4" y="36"/>
                    <a:pt x="0" y="35"/>
                  </a:cubicBezTo>
                  <a:cubicBezTo>
                    <a:pt x="4" y="39"/>
                    <a:pt x="10" y="41"/>
                    <a:pt x="15" y="45"/>
                  </a:cubicBezTo>
                  <a:cubicBezTo>
                    <a:pt x="18" y="46"/>
                    <a:pt x="20" y="47"/>
                    <a:pt x="22" y="49"/>
                  </a:cubicBezTo>
                  <a:cubicBezTo>
                    <a:pt x="23" y="51"/>
                    <a:pt x="24" y="54"/>
                    <a:pt x="25" y="56"/>
                  </a:cubicBezTo>
                  <a:cubicBezTo>
                    <a:pt x="27" y="61"/>
                    <a:pt x="30" y="66"/>
                    <a:pt x="33" y="70"/>
                  </a:cubicBezTo>
                  <a:cubicBezTo>
                    <a:pt x="37" y="75"/>
                    <a:pt x="45" y="76"/>
                    <a:pt x="51" y="75"/>
                  </a:cubicBezTo>
                  <a:cubicBezTo>
                    <a:pt x="56" y="74"/>
                    <a:pt x="64" y="69"/>
                    <a:pt x="67" y="66"/>
                  </a:cubicBezTo>
                  <a:cubicBezTo>
                    <a:pt x="67" y="66"/>
                    <a:pt x="86" y="54"/>
                    <a:pt x="94" y="51"/>
                  </a:cubicBezTo>
                  <a:cubicBezTo>
                    <a:pt x="99" y="49"/>
                    <a:pt x="104" y="47"/>
                    <a:pt x="109" y="47"/>
                  </a:cubicBezTo>
                  <a:cubicBezTo>
                    <a:pt x="114" y="45"/>
                    <a:pt x="120" y="45"/>
                    <a:pt x="125" y="44"/>
                  </a:cubicBezTo>
                  <a:cubicBezTo>
                    <a:pt x="131" y="42"/>
                    <a:pt x="138" y="39"/>
                    <a:pt x="141" y="33"/>
                  </a:cubicBezTo>
                  <a:cubicBezTo>
                    <a:pt x="144" y="28"/>
                    <a:pt x="145" y="20"/>
                    <a:pt x="144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9637722" y="5643571"/>
              <a:ext cx="141288" cy="284163"/>
            </a:xfrm>
            <a:custGeom>
              <a:avLst/>
              <a:gdLst>
                <a:gd name="T0" fmla="*/ 2 w 26"/>
                <a:gd name="T1" fmla="*/ 8 h 52"/>
                <a:gd name="T2" fmla="*/ 17 w 26"/>
                <a:gd name="T3" fmla="*/ 41 h 52"/>
                <a:gd name="T4" fmla="*/ 21 w 26"/>
                <a:gd name="T5" fmla="*/ 47 h 52"/>
                <a:gd name="T6" fmla="*/ 24 w 26"/>
                <a:gd name="T7" fmla="*/ 42 h 52"/>
                <a:gd name="T8" fmla="*/ 17 w 26"/>
                <a:gd name="T9" fmla="*/ 26 h 52"/>
                <a:gd name="T10" fmla="*/ 14 w 26"/>
                <a:gd name="T11" fmla="*/ 0 h 52"/>
                <a:gd name="T12" fmla="*/ 10 w 26"/>
                <a:gd name="T13" fmla="*/ 4 h 52"/>
                <a:gd name="T14" fmla="*/ 0 w 26"/>
                <a:gd name="T15" fmla="*/ 5 h 52"/>
                <a:gd name="T16" fmla="*/ 2 w 26"/>
                <a:gd name="T17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2">
                  <a:moveTo>
                    <a:pt x="2" y="8"/>
                  </a:moveTo>
                  <a:cubicBezTo>
                    <a:pt x="6" y="19"/>
                    <a:pt x="12" y="30"/>
                    <a:pt x="17" y="41"/>
                  </a:cubicBezTo>
                  <a:cubicBezTo>
                    <a:pt x="18" y="43"/>
                    <a:pt x="19" y="45"/>
                    <a:pt x="21" y="47"/>
                  </a:cubicBezTo>
                  <a:cubicBezTo>
                    <a:pt x="25" y="52"/>
                    <a:pt x="26" y="46"/>
                    <a:pt x="24" y="42"/>
                  </a:cubicBezTo>
                  <a:cubicBezTo>
                    <a:pt x="21" y="37"/>
                    <a:pt x="19" y="32"/>
                    <a:pt x="17" y="26"/>
                  </a:cubicBezTo>
                  <a:cubicBezTo>
                    <a:pt x="14" y="18"/>
                    <a:pt x="11" y="8"/>
                    <a:pt x="14" y="0"/>
                  </a:cubicBezTo>
                  <a:cubicBezTo>
                    <a:pt x="13" y="1"/>
                    <a:pt x="12" y="2"/>
                    <a:pt x="10" y="4"/>
                  </a:cubicBezTo>
                  <a:cubicBezTo>
                    <a:pt x="7" y="7"/>
                    <a:pt x="4" y="6"/>
                    <a:pt x="0" y="5"/>
                  </a:cubicBezTo>
                  <a:cubicBezTo>
                    <a:pt x="1" y="6"/>
                    <a:pt x="1" y="7"/>
                    <a:pt x="2" y="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/>
            </p:cNvSpPr>
            <p:nvPr/>
          </p:nvSpPr>
          <p:spPr bwMode="auto">
            <a:xfrm>
              <a:off x="10912485" y="6080134"/>
              <a:ext cx="766763" cy="1130302"/>
            </a:xfrm>
            <a:custGeom>
              <a:avLst/>
              <a:gdLst>
                <a:gd name="T0" fmla="*/ 0 w 141"/>
                <a:gd name="T1" fmla="*/ 29 h 207"/>
                <a:gd name="T2" fmla="*/ 53 w 141"/>
                <a:gd name="T3" fmla="*/ 136 h 207"/>
                <a:gd name="T4" fmla="*/ 112 w 141"/>
                <a:gd name="T5" fmla="*/ 200 h 207"/>
                <a:gd name="T6" fmla="*/ 134 w 141"/>
                <a:gd name="T7" fmla="*/ 149 h 207"/>
                <a:gd name="T8" fmla="*/ 74 w 141"/>
                <a:gd name="T9" fmla="*/ 11 h 207"/>
                <a:gd name="T10" fmla="*/ 0 w 141"/>
                <a:gd name="T11" fmla="*/ 2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207">
                  <a:moveTo>
                    <a:pt x="0" y="29"/>
                  </a:moveTo>
                  <a:cubicBezTo>
                    <a:pt x="53" y="136"/>
                    <a:pt x="53" y="136"/>
                    <a:pt x="53" y="136"/>
                  </a:cubicBezTo>
                  <a:cubicBezTo>
                    <a:pt x="53" y="136"/>
                    <a:pt x="85" y="207"/>
                    <a:pt x="112" y="200"/>
                  </a:cubicBezTo>
                  <a:cubicBezTo>
                    <a:pt x="140" y="193"/>
                    <a:pt x="141" y="175"/>
                    <a:pt x="134" y="149"/>
                  </a:cubicBezTo>
                  <a:cubicBezTo>
                    <a:pt x="127" y="122"/>
                    <a:pt x="101" y="23"/>
                    <a:pt x="74" y="11"/>
                  </a:cubicBezTo>
                  <a:cubicBezTo>
                    <a:pt x="47" y="0"/>
                    <a:pt x="0" y="29"/>
                    <a:pt x="0" y="2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/>
            </p:cNvSpPr>
            <p:nvPr/>
          </p:nvSpPr>
          <p:spPr bwMode="auto">
            <a:xfrm>
              <a:off x="11009323" y="6223009"/>
              <a:ext cx="669926" cy="987426"/>
            </a:xfrm>
            <a:custGeom>
              <a:avLst/>
              <a:gdLst>
                <a:gd name="T0" fmla="*/ 116 w 123"/>
                <a:gd name="T1" fmla="*/ 123 h 181"/>
                <a:gd name="T2" fmla="*/ 115 w 123"/>
                <a:gd name="T3" fmla="*/ 118 h 181"/>
                <a:gd name="T4" fmla="*/ 103 w 123"/>
                <a:gd name="T5" fmla="*/ 154 h 181"/>
                <a:gd name="T6" fmla="*/ 53 w 123"/>
                <a:gd name="T7" fmla="*/ 119 h 181"/>
                <a:gd name="T8" fmla="*/ 29 w 123"/>
                <a:gd name="T9" fmla="*/ 71 h 181"/>
                <a:gd name="T10" fmla="*/ 21 w 123"/>
                <a:gd name="T11" fmla="*/ 45 h 181"/>
                <a:gd name="T12" fmla="*/ 29 w 123"/>
                <a:gd name="T13" fmla="*/ 38 h 181"/>
                <a:gd name="T14" fmla="*/ 49 w 123"/>
                <a:gd name="T15" fmla="*/ 22 h 181"/>
                <a:gd name="T16" fmla="*/ 63 w 123"/>
                <a:gd name="T17" fmla="*/ 12 h 181"/>
                <a:gd name="T18" fmla="*/ 75 w 123"/>
                <a:gd name="T19" fmla="*/ 6 h 181"/>
                <a:gd name="T20" fmla="*/ 72 w 123"/>
                <a:gd name="T21" fmla="*/ 0 h 181"/>
                <a:gd name="T22" fmla="*/ 57 w 123"/>
                <a:gd name="T23" fmla="*/ 6 h 181"/>
                <a:gd name="T24" fmla="*/ 37 w 123"/>
                <a:gd name="T25" fmla="*/ 26 h 181"/>
                <a:gd name="T26" fmla="*/ 0 w 123"/>
                <a:gd name="T27" fmla="*/ 38 h 181"/>
                <a:gd name="T28" fmla="*/ 35 w 123"/>
                <a:gd name="T29" fmla="*/ 110 h 181"/>
                <a:gd name="T30" fmla="*/ 94 w 123"/>
                <a:gd name="T31" fmla="*/ 174 h 181"/>
                <a:gd name="T32" fmla="*/ 116 w 123"/>
                <a:gd name="T33" fmla="*/ 1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81">
                  <a:moveTo>
                    <a:pt x="116" y="123"/>
                  </a:moveTo>
                  <a:cubicBezTo>
                    <a:pt x="116" y="121"/>
                    <a:pt x="115" y="120"/>
                    <a:pt x="115" y="118"/>
                  </a:cubicBezTo>
                  <a:cubicBezTo>
                    <a:pt x="116" y="132"/>
                    <a:pt x="114" y="144"/>
                    <a:pt x="103" y="154"/>
                  </a:cubicBezTo>
                  <a:cubicBezTo>
                    <a:pt x="80" y="174"/>
                    <a:pt x="62" y="133"/>
                    <a:pt x="53" y="119"/>
                  </a:cubicBezTo>
                  <a:cubicBezTo>
                    <a:pt x="45" y="103"/>
                    <a:pt x="36" y="88"/>
                    <a:pt x="29" y="71"/>
                  </a:cubicBezTo>
                  <a:cubicBezTo>
                    <a:pt x="27" y="64"/>
                    <a:pt x="19" y="53"/>
                    <a:pt x="21" y="45"/>
                  </a:cubicBezTo>
                  <a:cubicBezTo>
                    <a:pt x="23" y="42"/>
                    <a:pt x="26" y="39"/>
                    <a:pt x="29" y="38"/>
                  </a:cubicBezTo>
                  <a:cubicBezTo>
                    <a:pt x="37" y="34"/>
                    <a:pt x="42" y="28"/>
                    <a:pt x="49" y="22"/>
                  </a:cubicBezTo>
                  <a:cubicBezTo>
                    <a:pt x="53" y="18"/>
                    <a:pt x="57" y="15"/>
                    <a:pt x="63" y="12"/>
                  </a:cubicBezTo>
                  <a:cubicBezTo>
                    <a:pt x="67" y="11"/>
                    <a:pt x="72" y="9"/>
                    <a:pt x="75" y="6"/>
                  </a:cubicBezTo>
                  <a:cubicBezTo>
                    <a:pt x="74" y="4"/>
                    <a:pt x="73" y="2"/>
                    <a:pt x="72" y="0"/>
                  </a:cubicBezTo>
                  <a:cubicBezTo>
                    <a:pt x="67" y="2"/>
                    <a:pt x="62" y="3"/>
                    <a:pt x="57" y="6"/>
                  </a:cubicBezTo>
                  <a:cubicBezTo>
                    <a:pt x="48" y="11"/>
                    <a:pt x="44" y="20"/>
                    <a:pt x="37" y="26"/>
                  </a:cubicBezTo>
                  <a:cubicBezTo>
                    <a:pt x="27" y="35"/>
                    <a:pt x="13" y="38"/>
                    <a:pt x="0" y="3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67" y="181"/>
                    <a:pt x="94" y="174"/>
                  </a:cubicBezTo>
                  <a:cubicBezTo>
                    <a:pt x="122" y="167"/>
                    <a:pt x="123" y="149"/>
                    <a:pt x="116" y="1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10883910" y="5768983"/>
              <a:ext cx="196850" cy="333375"/>
            </a:xfrm>
            <a:custGeom>
              <a:avLst/>
              <a:gdLst>
                <a:gd name="T0" fmla="*/ 1 w 36"/>
                <a:gd name="T1" fmla="*/ 61 h 61"/>
                <a:gd name="T2" fmla="*/ 3 w 36"/>
                <a:gd name="T3" fmla="*/ 42 h 61"/>
                <a:gd name="T4" fmla="*/ 11 w 36"/>
                <a:gd name="T5" fmla="*/ 9 h 61"/>
                <a:gd name="T6" fmla="*/ 33 w 36"/>
                <a:gd name="T7" fmla="*/ 27 h 61"/>
                <a:gd name="T8" fmla="*/ 1 w 36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1">
                  <a:moveTo>
                    <a:pt x="1" y="61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0" y="18"/>
                    <a:pt x="11" y="9"/>
                  </a:cubicBezTo>
                  <a:cubicBezTo>
                    <a:pt x="22" y="1"/>
                    <a:pt x="36" y="0"/>
                    <a:pt x="33" y="27"/>
                  </a:cubicBezTo>
                  <a:cubicBezTo>
                    <a:pt x="31" y="53"/>
                    <a:pt x="1" y="61"/>
                    <a:pt x="1" y="61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10890260" y="5791208"/>
              <a:ext cx="185738" cy="311150"/>
            </a:xfrm>
            <a:custGeom>
              <a:avLst/>
              <a:gdLst>
                <a:gd name="T0" fmla="*/ 24 w 34"/>
                <a:gd name="T1" fmla="*/ 0 h 57"/>
                <a:gd name="T2" fmla="*/ 19 w 34"/>
                <a:gd name="T3" fmla="*/ 16 h 57"/>
                <a:gd name="T4" fmla="*/ 2 w 34"/>
                <a:gd name="T5" fmla="*/ 31 h 57"/>
                <a:gd name="T6" fmla="*/ 2 w 34"/>
                <a:gd name="T7" fmla="*/ 38 h 57"/>
                <a:gd name="T8" fmla="*/ 0 w 34"/>
                <a:gd name="T9" fmla="*/ 57 h 57"/>
                <a:gd name="T10" fmla="*/ 32 w 34"/>
                <a:gd name="T11" fmla="*/ 23 h 57"/>
                <a:gd name="T12" fmla="*/ 24 w 34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7">
                  <a:moveTo>
                    <a:pt x="24" y="0"/>
                  </a:moveTo>
                  <a:cubicBezTo>
                    <a:pt x="23" y="6"/>
                    <a:pt x="22" y="11"/>
                    <a:pt x="19" y="16"/>
                  </a:cubicBezTo>
                  <a:cubicBezTo>
                    <a:pt x="15" y="22"/>
                    <a:pt x="9" y="27"/>
                    <a:pt x="2" y="31"/>
                  </a:cubicBezTo>
                  <a:cubicBezTo>
                    <a:pt x="2" y="35"/>
                    <a:pt x="2" y="38"/>
                    <a:pt x="2" y="3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30" y="49"/>
                    <a:pt x="32" y="23"/>
                  </a:cubicBezTo>
                  <a:cubicBezTo>
                    <a:pt x="34" y="7"/>
                    <a:pt x="29" y="1"/>
                    <a:pt x="24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/>
            </p:cNvSpPr>
            <p:nvPr/>
          </p:nvSpPr>
          <p:spPr bwMode="auto">
            <a:xfrm>
              <a:off x="10836285" y="5349883"/>
              <a:ext cx="708026" cy="992189"/>
            </a:xfrm>
            <a:custGeom>
              <a:avLst/>
              <a:gdLst>
                <a:gd name="T0" fmla="*/ 52 w 130"/>
                <a:gd name="T1" fmla="*/ 177 h 182"/>
                <a:gd name="T2" fmla="*/ 44 w 130"/>
                <a:gd name="T3" fmla="*/ 180 h 182"/>
                <a:gd name="T4" fmla="*/ 32 w 130"/>
                <a:gd name="T5" fmla="*/ 182 h 182"/>
                <a:gd name="T6" fmla="*/ 13 w 130"/>
                <a:gd name="T7" fmla="*/ 175 h 182"/>
                <a:gd name="T8" fmla="*/ 4 w 130"/>
                <a:gd name="T9" fmla="*/ 132 h 182"/>
                <a:gd name="T10" fmla="*/ 37 w 130"/>
                <a:gd name="T11" fmla="*/ 102 h 182"/>
                <a:gd name="T12" fmla="*/ 52 w 130"/>
                <a:gd name="T13" fmla="*/ 66 h 182"/>
                <a:gd name="T14" fmla="*/ 65 w 130"/>
                <a:gd name="T15" fmla="*/ 28 h 182"/>
                <a:gd name="T16" fmla="*/ 68 w 130"/>
                <a:gd name="T17" fmla="*/ 27 h 182"/>
                <a:gd name="T18" fmla="*/ 70 w 130"/>
                <a:gd name="T19" fmla="*/ 23 h 182"/>
                <a:gd name="T20" fmla="*/ 74 w 130"/>
                <a:gd name="T21" fmla="*/ 14 h 182"/>
                <a:gd name="T22" fmla="*/ 91 w 130"/>
                <a:gd name="T23" fmla="*/ 8 h 182"/>
                <a:gd name="T24" fmla="*/ 87 w 130"/>
                <a:gd name="T25" fmla="*/ 26 h 182"/>
                <a:gd name="T26" fmla="*/ 115 w 130"/>
                <a:gd name="T27" fmla="*/ 16 h 182"/>
                <a:gd name="T28" fmla="*/ 110 w 130"/>
                <a:gd name="T29" fmla="*/ 30 h 182"/>
                <a:gd name="T30" fmla="*/ 105 w 130"/>
                <a:gd name="T31" fmla="*/ 45 h 182"/>
                <a:gd name="T32" fmla="*/ 120 w 130"/>
                <a:gd name="T33" fmla="*/ 51 h 182"/>
                <a:gd name="T34" fmla="*/ 123 w 130"/>
                <a:gd name="T35" fmla="*/ 78 h 182"/>
                <a:gd name="T36" fmla="*/ 124 w 130"/>
                <a:gd name="T37" fmla="*/ 115 h 182"/>
                <a:gd name="T38" fmla="*/ 104 w 130"/>
                <a:gd name="T39" fmla="*/ 143 h 182"/>
                <a:gd name="T40" fmla="*/ 72 w 130"/>
                <a:gd name="T41" fmla="*/ 161 h 182"/>
                <a:gd name="T42" fmla="*/ 52 w 130"/>
                <a:gd name="T43" fmla="*/ 17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82">
                  <a:moveTo>
                    <a:pt x="52" y="177"/>
                  </a:moveTo>
                  <a:cubicBezTo>
                    <a:pt x="50" y="178"/>
                    <a:pt x="47" y="180"/>
                    <a:pt x="44" y="180"/>
                  </a:cubicBezTo>
                  <a:cubicBezTo>
                    <a:pt x="40" y="181"/>
                    <a:pt x="36" y="182"/>
                    <a:pt x="32" y="182"/>
                  </a:cubicBezTo>
                  <a:cubicBezTo>
                    <a:pt x="25" y="181"/>
                    <a:pt x="18" y="179"/>
                    <a:pt x="13" y="175"/>
                  </a:cubicBezTo>
                  <a:cubicBezTo>
                    <a:pt x="3" y="166"/>
                    <a:pt x="0" y="145"/>
                    <a:pt x="4" y="132"/>
                  </a:cubicBezTo>
                  <a:cubicBezTo>
                    <a:pt x="8" y="117"/>
                    <a:pt x="26" y="111"/>
                    <a:pt x="37" y="102"/>
                  </a:cubicBezTo>
                  <a:cubicBezTo>
                    <a:pt x="48" y="94"/>
                    <a:pt x="50" y="79"/>
                    <a:pt x="52" y="66"/>
                  </a:cubicBezTo>
                  <a:cubicBezTo>
                    <a:pt x="54" y="54"/>
                    <a:pt x="48" y="31"/>
                    <a:pt x="65" y="28"/>
                  </a:cubicBezTo>
                  <a:cubicBezTo>
                    <a:pt x="67" y="27"/>
                    <a:pt x="67" y="29"/>
                    <a:pt x="68" y="27"/>
                  </a:cubicBezTo>
                  <a:cubicBezTo>
                    <a:pt x="69" y="27"/>
                    <a:pt x="70" y="24"/>
                    <a:pt x="70" y="23"/>
                  </a:cubicBezTo>
                  <a:cubicBezTo>
                    <a:pt x="71" y="20"/>
                    <a:pt x="72" y="17"/>
                    <a:pt x="74" y="14"/>
                  </a:cubicBezTo>
                  <a:cubicBezTo>
                    <a:pt x="78" y="10"/>
                    <a:pt x="86" y="0"/>
                    <a:pt x="91" y="8"/>
                  </a:cubicBezTo>
                  <a:cubicBezTo>
                    <a:pt x="96" y="14"/>
                    <a:pt x="89" y="20"/>
                    <a:pt x="87" y="26"/>
                  </a:cubicBezTo>
                  <a:cubicBezTo>
                    <a:pt x="92" y="20"/>
                    <a:pt x="108" y="4"/>
                    <a:pt x="115" y="16"/>
                  </a:cubicBezTo>
                  <a:cubicBezTo>
                    <a:pt x="119" y="21"/>
                    <a:pt x="112" y="25"/>
                    <a:pt x="110" y="30"/>
                  </a:cubicBezTo>
                  <a:cubicBezTo>
                    <a:pt x="107" y="34"/>
                    <a:pt x="106" y="38"/>
                    <a:pt x="105" y="45"/>
                  </a:cubicBezTo>
                  <a:cubicBezTo>
                    <a:pt x="109" y="37"/>
                    <a:pt x="118" y="45"/>
                    <a:pt x="120" y="51"/>
                  </a:cubicBezTo>
                  <a:cubicBezTo>
                    <a:pt x="122" y="58"/>
                    <a:pt x="122" y="71"/>
                    <a:pt x="123" y="78"/>
                  </a:cubicBezTo>
                  <a:cubicBezTo>
                    <a:pt x="126" y="92"/>
                    <a:pt x="130" y="102"/>
                    <a:pt x="124" y="115"/>
                  </a:cubicBezTo>
                  <a:cubicBezTo>
                    <a:pt x="119" y="126"/>
                    <a:pt x="114" y="137"/>
                    <a:pt x="104" y="143"/>
                  </a:cubicBezTo>
                  <a:cubicBezTo>
                    <a:pt x="94" y="149"/>
                    <a:pt x="81" y="152"/>
                    <a:pt x="72" y="161"/>
                  </a:cubicBezTo>
                  <a:cubicBezTo>
                    <a:pt x="62" y="169"/>
                    <a:pt x="52" y="177"/>
                    <a:pt x="52" y="17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11271261" y="5513396"/>
              <a:ext cx="206375" cy="479426"/>
            </a:xfrm>
            <a:custGeom>
              <a:avLst/>
              <a:gdLst>
                <a:gd name="T0" fmla="*/ 25 w 38"/>
                <a:gd name="T1" fmla="*/ 15 h 88"/>
                <a:gd name="T2" fmla="*/ 30 w 38"/>
                <a:gd name="T3" fmla="*/ 0 h 88"/>
                <a:gd name="T4" fmla="*/ 29 w 38"/>
                <a:gd name="T5" fmla="*/ 1 h 88"/>
                <a:gd name="T6" fmla="*/ 29 w 38"/>
                <a:gd name="T7" fmla="*/ 1 h 88"/>
                <a:gd name="T8" fmla="*/ 16 w 38"/>
                <a:gd name="T9" fmla="*/ 21 h 88"/>
                <a:gd name="T10" fmla="*/ 14 w 38"/>
                <a:gd name="T11" fmla="*/ 50 h 88"/>
                <a:gd name="T12" fmla="*/ 7 w 38"/>
                <a:gd name="T13" fmla="*/ 79 h 88"/>
                <a:gd name="T14" fmla="*/ 1 w 38"/>
                <a:gd name="T15" fmla="*/ 86 h 88"/>
                <a:gd name="T16" fmla="*/ 12 w 38"/>
                <a:gd name="T17" fmla="*/ 82 h 88"/>
                <a:gd name="T18" fmla="*/ 21 w 38"/>
                <a:gd name="T19" fmla="*/ 61 h 88"/>
                <a:gd name="T20" fmla="*/ 22 w 38"/>
                <a:gd name="T21" fmla="*/ 24 h 88"/>
                <a:gd name="T22" fmla="*/ 37 w 38"/>
                <a:gd name="T23" fmla="*/ 17 h 88"/>
                <a:gd name="T24" fmla="*/ 38 w 38"/>
                <a:gd name="T25" fmla="*/ 17 h 88"/>
                <a:gd name="T26" fmla="*/ 25 w 38"/>
                <a:gd name="T27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88">
                  <a:moveTo>
                    <a:pt x="25" y="15"/>
                  </a:moveTo>
                  <a:cubicBezTo>
                    <a:pt x="26" y="9"/>
                    <a:pt x="27" y="5"/>
                    <a:pt x="30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8"/>
                    <a:pt x="18" y="13"/>
                    <a:pt x="16" y="21"/>
                  </a:cubicBezTo>
                  <a:cubicBezTo>
                    <a:pt x="12" y="31"/>
                    <a:pt x="14" y="40"/>
                    <a:pt x="14" y="50"/>
                  </a:cubicBezTo>
                  <a:cubicBezTo>
                    <a:pt x="15" y="60"/>
                    <a:pt x="15" y="71"/>
                    <a:pt x="7" y="79"/>
                  </a:cubicBezTo>
                  <a:cubicBezTo>
                    <a:pt x="5" y="81"/>
                    <a:pt x="3" y="83"/>
                    <a:pt x="1" y="86"/>
                  </a:cubicBezTo>
                  <a:cubicBezTo>
                    <a:pt x="0" y="88"/>
                    <a:pt x="12" y="82"/>
                    <a:pt x="12" y="82"/>
                  </a:cubicBezTo>
                  <a:cubicBezTo>
                    <a:pt x="18" y="77"/>
                    <a:pt x="21" y="69"/>
                    <a:pt x="21" y="61"/>
                  </a:cubicBezTo>
                  <a:cubicBezTo>
                    <a:pt x="21" y="48"/>
                    <a:pt x="18" y="36"/>
                    <a:pt x="22" y="24"/>
                  </a:cubicBezTo>
                  <a:cubicBezTo>
                    <a:pt x="24" y="18"/>
                    <a:pt x="31" y="15"/>
                    <a:pt x="37" y="17"/>
                  </a:cubicBezTo>
                  <a:cubicBezTo>
                    <a:pt x="37" y="17"/>
                    <a:pt x="38" y="17"/>
                    <a:pt x="38" y="17"/>
                  </a:cubicBezTo>
                  <a:cubicBezTo>
                    <a:pt x="35" y="12"/>
                    <a:pt x="28" y="9"/>
                    <a:pt x="25" y="1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11255386" y="5453070"/>
              <a:ext cx="92075" cy="393701"/>
            </a:xfrm>
            <a:custGeom>
              <a:avLst/>
              <a:gdLst>
                <a:gd name="T0" fmla="*/ 4 w 17"/>
                <a:gd name="T1" fmla="*/ 54 h 72"/>
                <a:gd name="T2" fmla="*/ 3 w 17"/>
                <a:gd name="T3" fmla="*/ 68 h 72"/>
                <a:gd name="T4" fmla="*/ 6 w 17"/>
                <a:gd name="T5" fmla="*/ 66 h 72"/>
                <a:gd name="T6" fmla="*/ 6 w 17"/>
                <a:gd name="T7" fmla="*/ 59 h 72"/>
                <a:gd name="T8" fmla="*/ 10 w 17"/>
                <a:gd name="T9" fmla="*/ 14 h 72"/>
                <a:gd name="T10" fmla="*/ 17 w 17"/>
                <a:gd name="T11" fmla="*/ 0 h 72"/>
                <a:gd name="T12" fmla="*/ 10 w 17"/>
                <a:gd name="T13" fmla="*/ 7 h 72"/>
                <a:gd name="T14" fmla="*/ 12 w 17"/>
                <a:gd name="T15" fmla="*/ 2 h 72"/>
                <a:gd name="T16" fmla="*/ 4 w 17"/>
                <a:gd name="T17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72">
                  <a:moveTo>
                    <a:pt x="4" y="54"/>
                  </a:moveTo>
                  <a:cubicBezTo>
                    <a:pt x="4" y="58"/>
                    <a:pt x="5" y="64"/>
                    <a:pt x="3" y="68"/>
                  </a:cubicBezTo>
                  <a:cubicBezTo>
                    <a:pt x="0" y="72"/>
                    <a:pt x="6" y="71"/>
                    <a:pt x="6" y="66"/>
                  </a:cubicBezTo>
                  <a:cubicBezTo>
                    <a:pt x="6" y="64"/>
                    <a:pt x="6" y="61"/>
                    <a:pt x="6" y="59"/>
                  </a:cubicBezTo>
                  <a:cubicBezTo>
                    <a:pt x="6" y="43"/>
                    <a:pt x="4" y="29"/>
                    <a:pt x="10" y="14"/>
                  </a:cubicBezTo>
                  <a:cubicBezTo>
                    <a:pt x="11" y="10"/>
                    <a:pt x="14" y="5"/>
                    <a:pt x="17" y="0"/>
                  </a:cubicBezTo>
                  <a:cubicBezTo>
                    <a:pt x="14" y="3"/>
                    <a:pt x="12" y="5"/>
                    <a:pt x="10" y="7"/>
                  </a:cubicBezTo>
                  <a:cubicBezTo>
                    <a:pt x="11" y="5"/>
                    <a:pt x="12" y="3"/>
                    <a:pt x="12" y="2"/>
                  </a:cubicBezTo>
                  <a:cubicBezTo>
                    <a:pt x="0" y="17"/>
                    <a:pt x="2" y="34"/>
                    <a:pt x="4" y="5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10912485" y="5797558"/>
              <a:ext cx="271463" cy="288925"/>
            </a:xfrm>
            <a:custGeom>
              <a:avLst/>
              <a:gdLst>
                <a:gd name="T0" fmla="*/ 6 w 50"/>
                <a:gd name="T1" fmla="*/ 32 h 53"/>
                <a:gd name="T2" fmla="*/ 29 w 50"/>
                <a:gd name="T3" fmla="*/ 23 h 53"/>
                <a:gd name="T4" fmla="*/ 44 w 50"/>
                <a:gd name="T5" fmla="*/ 49 h 53"/>
                <a:gd name="T6" fmla="*/ 48 w 50"/>
                <a:gd name="T7" fmla="*/ 48 h 53"/>
                <a:gd name="T8" fmla="*/ 45 w 50"/>
                <a:gd name="T9" fmla="*/ 37 h 53"/>
                <a:gd name="T10" fmla="*/ 32 w 50"/>
                <a:gd name="T11" fmla="*/ 9 h 53"/>
                <a:gd name="T12" fmla="*/ 35 w 50"/>
                <a:gd name="T13" fmla="*/ 0 h 53"/>
                <a:gd name="T14" fmla="*/ 23 w 50"/>
                <a:gd name="T15" fmla="*/ 20 h 53"/>
                <a:gd name="T16" fmla="*/ 0 w 50"/>
                <a:gd name="T17" fmla="*/ 36 h 53"/>
                <a:gd name="T18" fmla="*/ 6 w 50"/>
                <a:gd name="T1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3">
                  <a:moveTo>
                    <a:pt x="6" y="32"/>
                  </a:moveTo>
                  <a:cubicBezTo>
                    <a:pt x="12" y="29"/>
                    <a:pt x="22" y="22"/>
                    <a:pt x="29" y="23"/>
                  </a:cubicBezTo>
                  <a:cubicBezTo>
                    <a:pt x="35" y="23"/>
                    <a:pt x="43" y="44"/>
                    <a:pt x="44" y="49"/>
                  </a:cubicBezTo>
                  <a:cubicBezTo>
                    <a:pt x="45" y="53"/>
                    <a:pt x="50" y="53"/>
                    <a:pt x="48" y="48"/>
                  </a:cubicBezTo>
                  <a:cubicBezTo>
                    <a:pt x="48" y="44"/>
                    <a:pt x="46" y="40"/>
                    <a:pt x="45" y="37"/>
                  </a:cubicBezTo>
                  <a:cubicBezTo>
                    <a:pt x="41" y="29"/>
                    <a:pt x="29" y="18"/>
                    <a:pt x="32" y="9"/>
                  </a:cubicBezTo>
                  <a:cubicBezTo>
                    <a:pt x="33" y="6"/>
                    <a:pt x="34" y="3"/>
                    <a:pt x="35" y="0"/>
                  </a:cubicBezTo>
                  <a:cubicBezTo>
                    <a:pt x="33" y="8"/>
                    <a:pt x="30" y="15"/>
                    <a:pt x="23" y="20"/>
                  </a:cubicBezTo>
                  <a:cubicBezTo>
                    <a:pt x="16" y="26"/>
                    <a:pt x="7" y="30"/>
                    <a:pt x="0" y="36"/>
                  </a:cubicBezTo>
                  <a:cubicBezTo>
                    <a:pt x="2" y="34"/>
                    <a:pt x="4" y="33"/>
                    <a:pt x="6" y="3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10883910" y="5807083"/>
              <a:ext cx="654051" cy="534988"/>
            </a:xfrm>
            <a:custGeom>
              <a:avLst/>
              <a:gdLst>
                <a:gd name="T0" fmla="*/ 106 w 120"/>
                <a:gd name="T1" fmla="*/ 41 h 98"/>
                <a:gd name="T2" fmla="*/ 98 w 120"/>
                <a:gd name="T3" fmla="*/ 51 h 98"/>
                <a:gd name="T4" fmla="*/ 85 w 120"/>
                <a:gd name="T5" fmla="*/ 57 h 98"/>
                <a:gd name="T6" fmla="*/ 72 w 120"/>
                <a:gd name="T7" fmla="*/ 63 h 98"/>
                <a:gd name="T8" fmla="*/ 44 w 120"/>
                <a:gd name="T9" fmla="*/ 87 h 98"/>
                <a:gd name="T10" fmla="*/ 31 w 120"/>
                <a:gd name="T11" fmla="*/ 93 h 98"/>
                <a:gd name="T12" fmla="*/ 22 w 120"/>
                <a:gd name="T13" fmla="*/ 93 h 98"/>
                <a:gd name="T14" fmla="*/ 13 w 120"/>
                <a:gd name="T15" fmla="*/ 92 h 98"/>
                <a:gd name="T16" fmla="*/ 3 w 120"/>
                <a:gd name="T17" fmla="*/ 88 h 98"/>
                <a:gd name="T18" fmla="*/ 0 w 120"/>
                <a:gd name="T19" fmla="*/ 86 h 98"/>
                <a:gd name="T20" fmla="*/ 4 w 120"/>
                <a:gd name="T21" fmla="*/ 91 h 98"/>
                <a:gd name="T22" fmla="*/ 23 w 120"/>
                <a:gd name="T23" fmla="*/ 98 h 98"/>
                <a:gd name="T24" fmla="*/ 35 w 120"/>
                <a:gd name="T25" fmla="*/ 96 h 98"/>
                <a:gd name="T26" fmla="*/ 43 w 120"/>
                <a:gd name="T27" fmla="*/ 93 h 98"/>
                <a:gd name="T28" fmla="*/ 63 w 120"/>
                <a:gd name="T29" fmla="*/ 77 h 98"/>
                <a:gd name="T30" fmla="*/ 95 w 120"/>
                <a:gd name="T31" fmla="*/ 59 h 98"/>
                <a:gd name="T32" fmla="*/ 115 w 120"/>
                <a:gd name="T33" fmla="*/ 31 h 98"/>
                <a:gd name="T34" fmla="*/ 115 w 120"/>
                <a:gd name="T35" fmla="*/ 0 h 98"/>
                <a:gd name="T36" fmla="*/ 115 w 120"/>
                <a:gd name="T37" fmla="*/ 11 h 98"/>
                <a:gd name="T38" fmla="*/ 113 w 120"/>
                <a:gd name="T39" fmla="*/ 22 h 98"/>
                <a:gd name="T40" fmla="*/ 106 w 120"/>
                <a:gd name="T41" fmla="*/ 4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98">
                  <a:moveTo>
                    <a:pt x="106" y="41"/>
                  </a:moveTo>
                  <a:cubicBezTo>
                    <a:pt x="104" y="45"/>
                    <a:pt x="101" y="48"/>
                    <a:pt x="98" y="51"/>
                  </a:cubicBezTo>
                  <a:cubicBezTo>
                    <a:pt x="94" y="54"/>
                    <a:pt x="90" y="56"/>
                    <a:pt x="85" y="57"/>
                  </a:cubicBezTo>
                  <a:cubicBezTo>
                    <a:pt x="80" y="58"/>
                    <a:pt x="76" y="59"/>
                    <a:pt x="72" y="63"/>
                  </a:cubicBezTo>
                  <a:cubicBezTo>
                    <a:pt x="62" y="71"/>
                    <a:pt x="54" y="80"/>
                    <a:pt x="44" y="87"/>
                  </a:cubicBezTo>
                  <a:cubicBezTo>
                    <a:pt x="40" y="91"/>
                    <a:pt x="36" y="92"/>
                    <a:pt x="31" y="93"/>
                  </a:cubicBezTo>
                  <a:cubicBezTo>
                    <a:pt x="28" y="93"/>
                    <a:pt x="25" y="93"/>
                    <a:pt x="22" y="93"/>
                  </a:cubicBezTo>
                  <a:cubicBezTo>
                    <a:pt x="20" y="93"/>
                    <a:pt x="16" y="92"/>
                    <a:pt x="13" y="92"/>
                  </a:cubicBezTo>
                  <a:cubicBezTo>
                    <a:pt x="10" y="91"/>
                    <a:pt x="6" y="90"/>
                    <a:pt x="3" y="88"/>
                  </a:cubicBezTo>
                  <a:cubicBezTo>
                    <a:pt x="2" y="88"/>
                    <a:pt x="1" y="87"/>
                    <a:pt x="0" y="86"/>
                  </a:cubicBezTo>
                  <a:cubicBezTo>
                    <a:pt x="1" y="88"/>
                    <a:pt x="2" y="90"/>
                    <a:pt x="4" y="91"/>
                  </a:cubicBezTo>
                  <a:cubicBezTo>
                    <a:pt x="9" y="95"/>
                    <a:pt x="16" y="97"/>
                    <a:pt x="23" y="98"/>
                  </a:cubicBezTo>
                  <a:cubicBezTo>
                    <a:pt x="27" y="98"/>
                    <a:pt x="31" y="97"/>
                    <a:pt x="35" y="96"/>
                  </a:cubicBezTo>
                  <a:cubicBezTo>
                    <a:pt x="38" y="96"/>
                    <a:pt x="41" y="94"/>
                    <a:pt x="43" y="93"/>
                  </a:cubicBezTo>
                  <a:cubicBezTo>
                    <a:pt x="43" y="93"/>
                    <a:pt x="53" y="85"/>
                    <a:pt x="63" y="77"/>
                  </a:cubicBezTo>
                  <a:cubicBezTo>
                    <a:pt x="72" y="68"/>
                    <a:pt x="85" y="65"/>
                    <a:pt x="95" y="59"/>
                  </a:cubicBezTo>
                  <a:cubicBezTo>
                    <a:pt x="105" y="53"/>
                    <a:pt x="110" y="42"/>
                    <a:pt x="115" y="31"/>
                  </a:cubicBezTo>
                  <a:cubicBezTo>
                    <a:pt x="120" y="20"/>
                    <a:pt x="118" y="11"/>
                    <a:pt x="115" y="0"/>
                  </a:cubicBezTo>
                  <a:cubicBezTo>
                    <a:pt x="116" y="3"/>
                    <a:pt x="115" y="8"/>
                    <a:pt x="115" y="11"/>
                  </a:cubicBezTo>
                  <a:cubicBezTo>
                    <a:pt x="114" y="15"/>
                    <a:pt x="114" y="19"/>
                    <a:pt x="113" y="22"/>
                  </a:cubicBezTo>
                  <a:cubicBezTo>
                    <a:pt x="112" y="26"/>
                    <a:pt x="107" y="40"/>
                    <a:pt x="106" y="4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11179185" y="5437195"/>
              <a:ext cx="53975" cy="300038"/>
            </a:xfrm>
            <a:custGeom>
              <a:avLst/>
              <a:gdLst>
                <a:gd name="T0" fmla="*/ 2 w 10"/>
                <a:gd name="T1" fmla="*/ 38 h 55"/>
                <a:gd name="T2" fmla="*/ 3 w 10"/>
                <a:gd name="T3" fmla="*/ 55 h 55"/>
                <a:gd name="T4" fmla="*/ 6 w 10"/>
                <a:gd name="T5" fmla="*/ 44 h 55"/>
                <a:gd name="T6" fmla="*/ 6 w 10"/>
                <a:gd name="T7" fmla="*/ 41 h 55"/>
                <a:gd name="T8" fmla="*/ 5 w 10"/>
                <a:gd name="T9" fmla="*/ 30 h 55"/>
                <a:gd name="T10" fmla="*/ 10 w 10"/>
                <a:gd name="T11" fmla="*/ 0 h 55"/>
                <a:gd name="T12" fmla="*/ 7 w 10"/>
                <a:gd name="T13" fmla="*/ 7 h 55"/>
                <a:gd name="T14" fmla="*/ 5 w 10"/>
                <a:gd name="T15" fmla="*/ 11 h 55"/>
                <a:gd name="T16" fmla="*/ 2 w 10"/>
                <a:gd name="T17" fmla="*/ 12 h 55"/>
                <a:gd name="T18" fmla="*/ 0 w 10"/>
                <a:gd name="T19" fmla="*/ 12 h 55"/>
                <a:gd name="T20" fmla="*/ 2 w 10"/>
                <a:gd name="T21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55">
                  <a:moveTo>
                    <a:pt x="2" y="38"/>
                  </a:moveTo>
                  <a:cubicBezTo>
                    <a:pt x="3" y="44"/>
                    <a:pt x="3" y="49"/>
                    <a:pt x="3" y="55"/>
                  </a:cubicBezTo>
                  <a:cubicBezTo>
                    <a:pt x="6" y="51"/>
                    <a:pt x="7" y="48"/>
                    <a:pt x="6" y="44"/>
                  </a:cubicBezTo>
                  <a:cubicBezTo>
                    <a:pt x="6" y="43"/>
                    <a:pt x="6" y="42"/>
                    <a:pt x="6" y="41"/>
                  </a:cubicBezTo>
                  <a:cubicBezTo>
                    <a:pt x="6" y="37"/>
                    <a:pt x="5" y="34"/>
                    <a:pt x="5" y="30"/>
                  </a:cubicBezTo>
                  <a:cubicBezTo>
                    <a:pt x="5" y="20"/>
                    <a:pt x="7" y="10"/>
                    <a:pt x="10" y="0"/>
                  </a:cubicBezTo>
                  <a:cubicBezTo>
                    <a:pt x="9" y="2"/>
                    <a:pt x="8" y="4"/>
                    <a:pt x="7" y="7"/>
                  </a:cubicBezTo>
                  <a:cubicBezTo>
                    <a:pt x="7" y="8"/>
                    <a:pt x="6" y="11"/>
                    <a:pt x="5" y="11"/>
                  </a:cubicBezTo>
                  <a:cubicBezTo>
                    <a:pt x="4" y="13"/>
                    <a:pt x="4" y="11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4" y="19"/>
                    <a:pt x="2" y="31"/>
                    <a:pt x="2" y="3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9756784" y="3805243"/>
              <a:ext cx="1666876" cy="1206502"/>
            </a:xfrm>
            <a:custGeom>
              <a:avLst/>
              <a:gdLst>
                <a:gd name="T0" fmla="*/ 27 w 306"/>
                <a:gd name="T1" fmla="*/ 221 h 221"/>
                <a:gd name="T2" fmla="*/ 7 w 306"/>
                <a:gd name="T3" fmla="*/ 78 h 221"/>
                <a:gd name="T4" fmla="*/ 24 w 306"/>
                <a:gd name="T5" fmla="*/ 51 h 221"/>
                <a:gd name="T6" fmla="*/ 287 w 306"/>
                <a:gd name="T7" fmla="*/ 0 h 221"/>
                <a:gd name="T8" fmla="*/ 273 w 306"/>
                <a:gd name="T9" fmla="*/ 37 h 221"/>
                <a:gd name="T10" fmla="*/ 295 w 306"/>
                <a:gd name="T11" fmla="*/ 31 h 221"/>
                <a:gd name="T12" fmla="*/ 293 w 306"/>
                <a:gd name="T13" fmla="*/ 54 h 221"/>
                <a:gd name="T14" fmla="*/ 306 w 306"/>
                <a:gd name="T15" fmla="*/ 46 h 221"/>
                <a:gd name="T16" fmla="*/ 281 w 306"/>
                <a:gd name="T17" fmla="*/ 208 h 221"/>
                <a:gd name="T18" fmla="*/ 27 w 306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21">
                  <a:moveTo>
                    <a:pt x="27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5"/>
                    <a:pt x="24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6" y="46"/>
                    <a:pt x="270" y="124"/>
                    <a:pt x="281" y="208"/>
                  </a:cubicBezTo>
                  <a:lnTo>
                    <a:pt x="27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9942522" y="4275144"/>
              <a:ext cx="1268414" cy="741364"/>
            </a:xfrm>
            <a:custGeom>
              <a:avLst/>
              <a:gdLst>
                <a:gd name="T0" fmla="*/ 4 w 233"/>
                <a:gd name="T1" fmla="*/ 115 h 136"/>
                <a:gd name="T2" fmla="*/ 5 w 233"/>
                <a:gd name="T3" fmla="*/ 39 h 136"/>
                <a:gd name="T4" fmla="*/ 233 w 233"/>
                <a:gd name="T5" fmla="*/ 25 h 136"/>
                <a:gd name="T6" fmla="*/ 230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5" y="39"/>
                  </a:cubicBezTo>
                  <a:cubicBezTo>
                    <a:pt x="9" y="21"/>
                    <a:pt x="213" y="0"/>
                    <a:pt x="233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9805997" y="4416431"/>
              <a:ext cx="1552576" cy="1374777"/>
            </a:xfrm>
            <a:custGeom>
              <a:avLst/>
              <a:gdLst>
                <a:gd name="T0" fmla="*/ 37 w 285"/>
                <a:gd name="T1" fmla="*/ 14 h 252"/>
                <a:gd name="T2" fmla="*/ 251 w 285"/>
                <a:gd name="T3" fmla="*/ 24 h 252"/>
                <a:gd name="T4" fmla="*/ 246 w 285"/>
                <a:gd name="T5" fmla="*/ 89 h 252"/>
                <a:gd name="T6" fmla="*/ 284 w 285"/>
                <a:gd name="T7" fmla="*/ 114 h 252"/>
                <a:gd name="T8" fmla="*/ 247 w 285"/>
                <a:gd name="T9" fmla="*/ 134 h 252"/>
                <a:gd name="T10" fmla="*/ 235 w 285"/>
                <a:gd name="T11" fmla="*/ 216 h 252"/>
                <a:gd name="T12" fmla="*/ 207 w 285"/>
                <a:gd name="T13" fmla="*/ 249 h 252"/>
                <a:gd name="T14" fmla="*/ 172 w 285"/>
                <a:gd name="T15" fmla="*/ 252 h 252"/>
                <a:gd name="T16" fmla="*/ 121 w 285"/>
                <a:gd name="T17" fmla="*/ 250 h 252"/>
                <a:gd name="T18" fmla="*/ 76 w 285"/>
                <a:gd name="T19" fmla="*/ 243 h 252"/>
                <a:gd name="T20" fmla="*/ 48 w 285"/>
                <a:gd name="T21" fmla="*/ 205 h 252"/>
                <a:gd name="T22" fmla="*/ 39 w 285"/>
                <a:gd name="T23" fmla="*/ 137 h 252"/>
                <a:gd name="T24" fmla="*/ 6 w 285"/>
                <a:gd name="T25" fmla="*/ 114 h 252"/>
                <a:gd name="T26" fmla="*/ 37 w 285"/>
                <a:gd name="T27" fmla="*/ 88 h 252"/>
                <a:gd name="T28" fmla="*/ 37 w 285"/>
                <a:gd name="T29" fmla="*/ 1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2">
                  <a:moveTo>
                    <a:pt x="37" y="14"/>
                  </a:moveTo>
                  <a:cubicBezTo>
                    <a:pt x="37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5" y="143"/>
                    <a:pt x="247" y="134"/>
                    <a:pt x="247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30" y="245"/>
                    <a:pt x="207" y="249"/>
                  </a:cubicBezTo>
                  <a:cubicBezTo>
                    <a:pt x="203" y="249"/>
                    <a:pt x="192" y="252"/>
                    <a:pt x="172" y="252"/>
                  </a:cubicBezTo>
                  <a:cubicBezTo>
                    <a:pt x="160" y="252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49" y="237"/>
                    <a:pt x="48" y="205"/>
                    <a:pt x="48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5" y="73"/>
                    <a:pt x="37" y="88"/>
                  </a:cubicBezTo>
                  <a:cubicBezTo>
                    <a:pt x="37" y="88"/>
                    <a:pt x="32" y="33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10841048" y="4868870"/>
              <a:ext cx="300038" cy="523876"/>
            </a:xfrm>
            <a:custGeom>
              <a:avLst/>
              <a:gdLst>
                <a:gd name="T0" fmla="*/ 44 w 55"/>
                <a:gd name="T1" fmla="*/ 45 h 96"/>
                <a:gd name="T2" fmla="*/ 37 w 55"/>
                <a:gd name="T3" fmla="*/ 28 h 96"/>
                <a:gd name="T4" fmla="*/ 29 w 55"/>
                <a:gd name="T5" fmla="*/ 23 h 96"/>
                <a:gd name="T6" fmla="*/ 17 w 55"/>
                <a:gd name="T7" fmla="*/ 6 h 96"/>
                <a:gd name="T8" fmla="*/ 0 w 55"/>
                <a:gd name="T9" fmla="*/ 7 h 96"/>
                <a:gd name="T10" fmla="*/ 15 w 55"/>
                <a:gd name="T11" fmla="*/ 43 h 96"/>
                <a:gd name="T12" fmla="*/ 17 w 55"/>
                <a:gd name="T13" fmla="*/ 69 h 96"/>
                <a:gd name="T14" fmla="*/ 48 w 55"/>
                <a:gd name="T15" fmla="*/ 94 h 96"/>
                <a:gd name="T16" fmla="*/ 51 w 55"/>
                <a:gd name="T17" fmla="*/ 96 h 96"/>
                <a:gd name="T18" fmla="*/ 55 w 55"/>
                <a:gd name="T19" fmla="*/ 66 h 96"/>
                <a:gd name="T20" fmla="*/ 44 w 55"/>
                <a:gd name="T21" fmla="*/ 4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96">
                  <a:moveTo>
                    <a:pt x="44" y="45"/>
                  </a:moveTo>
                  <a:cubicBezTo>
                    <a:pt x="44" y="38"/>
                    <a:pt x="44" y="33"/>
                    <a:pt x="37" y="28"/>
                  </a:cubicBezTo>
                  <a:cubicBezTo>
                    <a:pt x="34" y="26"/>
                    <a:pt x="31" y="27"/>
                    <a:pt x="29" y="23"/>
                  </a:cubicBezTo>
                  <a:cubicBezTo>
                    <a:pt x="26" y="16"/>
                    <a:pt x="24" y="8"/>
                    <a:pt x="17" y="6"/>
                  </a:cubicBezTo>
                  <a:cubicBezTo>
                    <a:pt x="13" y="4"/>
                    <a:pt x="2" y="0"/>
                    <a:pt x="0" y="7"/>
                  </a:cubicBezTo>
                  <a:cubicBezTo>
                    <a:pt x="0" y="22"/>
                    <a:pt x="7" y="36"/>
                    <a:pt x="15" y="43"/>
                  </a:cubicBezTo>
                  <a:cubicBezTo>
                    <a:pt x="22" y="48"/>
                    <a:pt x="12" y="61"/>
                    <a:pt x="17" y="69"/>
                  </a:cubicBezTo>
                  <a:cubicBezTo>
                    <a:pt x="24" y="80"/>
                    <a:pt x="37" y="86"/>
                    <a:pt x="48" y="94"/>
                  </a:cubicBezTo>
                  <a:cubicBezTo>
                    <a:pt x="49" y="95"/>
                    <a:pt x="50" y="95"/>
                    <a:pt x="51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48" y="61"/>
                    <a:pt x="43" y="55"/>
                    <a:pt x="44" y="4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10002847" y="4864107"/>
              <a:ext cx="282575" cy="506413"/>
            </a:xfrm>
            <a:custGeom>
              <a:avLst/>
              <a:gdLst>
                <a:gd name="T0" fmla="*/ 35 w 52"/>
                <a:gd name="T1" fmla="*/ 37 h 93"/>
                <a:gd name="T2" fmla="*/ 51 w 52"/>
                <a:gd name="T3" fmla="*/ 8 h 93"/>
                <a:gd name="T4" fmla="*/ 40 w 52"/>
                <a:gd name="T5" fmla="*/ 0 h 93"/>
                <a:gd name="T6" fmla="*/ 38 w 52"/>
                <a:gd name="T7" fmla="*/ 1 h 93"/>
                <a:gd name="T8" fmla="*/ 25 w 52"/>
                <a:gd name="T9" fmla="*/ 11 h 93"/>
                <a:gd name="T10" fmla="*/ 25 w 52"/>
                <a:gd name="T11" fmla="*/ 12 h 93"/>
                <a:gd name="T12" fmla="*/ 21 w 52"/>
                <a:gd name="T13" fmla="*/ 20 h 93"/>
                <a:gd name="T14" fmla="*/ 12 w 52"/>
                <a:gd name="T15" fmla="*/ 24 h 93"/>
                <a:gd name="T16" fmla="*/ 5 w 52"/>
                <a:gd name="T17" fmla="*/ 44 h 93"/>
                <a:gd name="T18" fmla="*/ 3 w 52"/>
                <a:gd name="T19" fmla="*/ 45 h 93"/>
                <a:gd name="T20" fmla="*/ 0 w 52"/>
                <a:gd name="T21" fmla="*/ 55 h 93"/>
                <a:gd name="T22" fmla="*/ 3 w 52"/>
                <a:gd name="T23" fmla="*/ 55 h 93"/>
                <a:gd name="T24" fmla="*/ 8 w 52"/>
                <a:gd name="T25" fmla="*/ 93 h 93"/>
                <a:gd name="T26" fmla="*/ 33 w 52"/>
                <a:gd name="T27" fmla="*/ 52 h 93"/>
                <a:gd name="T28" fmla="*/ 35 w 52"/>
                <a:gd name="T29" fmla="*/ 3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93">
                  <a:moveTo>
                    <a:pt x="35" y="37"/>
                  </a:moveTo>
                  <a:cubicBezTo>
                    <a:pt x="45" y="32"/>
                    <a:pt x="52" y="20"/>
                    <a:pt x="51" y="8"/>
                  </a:cubicBezTo>
                  <a:cubicBezTo>
                    <a:pt x="48" y="4"/>
                    <a:pt x="44" y="2"/>
                    <a:pt x="40" y="0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1" y="1"/>
                    <a:pt x="29" y="6"/>
                    <a:pt x="25" y="11"/>
                  </a:cubicBezTo>
                  <a:cubicBezTo>
                    <a:pt x="25" y="11"/>
                    <a:pt x="25" y="12"/>
                    <a:pt x="25" y="12"/>
                  </a:cubicBezTo>
                  <a:cubicBezTo>
                    <a:pt x="24" y="15"/>
                    <a:pt x="23" y="18"/>
                    <a:pt x="21" y="20"/>
                  </a:cubicBezTo>
                  <a:cubicBezTo>
                    <a:pt x="19" y="23"/>
                    <a:pt x="15" y="23"/>
                    <a:pt x="12" y="24"/>
                  </a:cubicBezTo>
                  <a:cubicBezTo>
                    <a:pt x="4" y="27"/>
                    <a:pt x="6" y="37"/>
                    <a:pt x="5" y="44"/>
                  </a:cubicBezTo>
                  <a:cubicBezTo>
                    <a:pt x="4" y="45"/>
                    <a:pt x="3" y="45"/>
                    <a:pt x="3" y="45"/>
                  </a:cubicBezTo>
                  <a:cubicBezTo>
                    <a:pt x="2" y="49"/>
                    <a:pt x="1" y="52"/>
                    <a:pt x="0" y="55"/>
                  </a:cubicBezTo>
                  <a:cubicBezTo>
                    <a:pt x="2" y="55"/>
                    <a:pt x="3" y="55"/>
                    <a:pt x="3" y="5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23" y="82"/>
                    <a:pt x="41" y="68"/>
                    <a:pt x="33" y="52"/>
                  </a:cubicBezTo>
                  <a:cubicBezTo>
                    <a:pt x="31" y="47"/>
                    <a:pt x="29" y="41"/>
                    <a:pt x="35" y="3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 noEditPoints="1"/>
            </p:cNvSpPr>
            <p:nvPr/>
          </p:nvSpPr>
          <p:spPr bwMode="auto">
            <a:xfrm>
              <a:off x="9805997" y="4416431"/>
              <a:ext cx="1552576" cy="1381127"/>
            </a:xfrm>
            <a:custGeom>
              <a:avLst/>
              <a:gdLst>
                <a:gd name="T0" fmla="*/ 284 w 285"/>
                <a:gd name="T1" fmla="*/ 114 h 253"/>
                <a:gd name="T2" fmla="*/ 246 w 285"/>
                <a:gd name="T3" fmla="*/ 89 h 253"/>
                <a:gd name="T4" fmla="*/ 251 w 285"/>
                <a:gd name="T5" fmla="*/ 24 h 253"/>
                <a:gd name="T6" fmla="*/ 37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8 w 285"/>
                <a:gd name="T15" fmla="*/ 205 h 253"/>
                <a:gd name="T16" fmla="*/ 76 w 285"/>
                <a:gd name="T17" fmla="*/ 243 h 253"/>
                <a:gd name="T18" fmla="*/ 118 w 285"/>
                <a:gd name="T19" fmla="*/ 250 h 253"/>
                <a:gd name="T20" fmla="*/ 175 w 285"/>
                <a:gd name="T21" fmla="*/ 252 h 253"/>
                <a:gd name="T22" fmla="*/ 208 w 285"/>
                <a:gd name="T23" fmla="*/ 249 h 253"/>
                <a:gd name="T24" fmla="*/ 235 w 285"/>
                <a:gd name="T25" fmla="*/ 216 h 253"/>
                <a:gd name="T26" fmla="*/ 247 w 285"/>
                <a:gd name="T27" fmla="*/ 134 h 253"/>
                <a:gd name="T28" fmla="*/ 284 w 285"/>
                <a:gd name="T29" fmla="*/ 114 h 253"/>
                <a:gd name="T30" fmla="*/ 224 w 285"/>
                <a:gd name="T31" fmla="*/ 200 h 253"/>
                <a:gd name="T32" fmla="*/ 201 w 285"/>
                <a:gd name="T33" fmla="*/ 243 h 253"/>
                <a:gd name="T34" fmla="*/ 70 w 285"/>
                <a:gd name="T35" fmla="*/ 224 h 253"/>
                <a:gd name="T36" fmla="*/ 47 w 285"/>
                <a:gd name="T37" fmla="*/ 140 h 253"/>
                <a:gd name="T38" fmla="*/ 42 w 285"/>
                <a:gd name="T39" fmla="*/ 90 h 253"/>
                <a:gd name="T40" fmla="*/ 46 w 285"/>
                <a:gd name="T41" fmla="*/ 36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4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5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49" y="237"/>
                    <a:pt x="76" y="243"/>
                  </a:cubicBezTo>
                  <a:cubicBezTo>
                    <a:pt x="82" y="245"/>
                    <a:pt x="100" y="248"/>
                    <a:pt x="118" y="250"/>
                  </a:cubicBezTo>
                  <a:cubicBezTo>
                    <a:pt x="131" y="251"/>
                    <a:pt x="159" y="252"/>
                    <a:pt x="175" y="252"/>
                  </a:cubicBezTo>
                  <a:cubicBezTo>
                    <a:pt x="185" y="253"/>
                    <a:pt x="204" y="250"/>
                    <a:pt x="208" y="249"/>
                  </a:cubicBezTo>
                  <a:cubicBezTo>
                    <a:pt x="234" y="245"/>
                    <a:pt x="235" y="216"/>
                    <a:pt x="235" y="216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5" y="143"/>
                    <a:pt x="284" y="114"/>
                  </a:cubicBezTo>
                  <a:close/>
                  <a:moveTo>
                    <a:pt x="224" y="200"/>
                  </a:moveTo>
                  <a:cubicBezTo>
                    <a:pt x="219" y="223"/>
                    <a:pt x="225" y="235"/>
                    <a:pt x="201" y="243"/>
                  </a:cubicBezTo>
                  <a:cubicBezTo>
                    <a:pt x="176" y="252"/>
                    <a:pt x="90" y="247"/>
                    <a:pt x="70" y="224"/>
                  </a:cubicBezTo>
                  <a:cubicBezTo>
                    <a:pt x="52" y="203"/>
                    <a:pt x="50" y="170"/>
                    <a:pt x="47" y="140"/>
                  </a:cubicBezTo>
                  <a:cubicBezTo>
                    <a:pt x="45" y="118"/>
                    <a:pt x="45" y="112"/>
                    <a:pt x="42" y="90"/>
                  </a:cubicBezTo>
                  <a:cubicBezTo>
                    <a:pt x="40" y="77"/>
                    <a:pt x="39" y="48"/>
                    <a:pt x="46" y="36"/>
                  </a:cubicBezTo>
                  <a:cubicBezTo>
                    <a:pt x="47" y="28"/>
                    <a:pt x="55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7" y="97"/>
                    <a:pt x="232" y="167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10825173" y="4613282"/>
              <a:ext cx="222250" cy="190500"/>
            </a:xfrm>
            <a:custGeom>
              <a:avLst/>
              <a:gdLst>
                <a:gd name="T0" fmla="*/ 41 w 41"/>
                <a:gd name="T1" fmla="*/ 26 h 35"/>
                <a:gd name="T2" fmla="*/ 9 w 41"/>
                <a:gd name="T3" fmla="*/ 0 h 35"/>
                <a:gd name="T4" fmla="*/ 11 w 41"/>
                <a:gd name="T5" fmla="*/ 25 h 35"/>
                <a:gd name="T6" fmla="*/ 41 w 41"/>
                <a:gd name="T7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5">
                  <a:moveTo>
                    <a:pt x="41" y="26"/>
                  </a:moveTo>
                  <a:cubicBezTo>
                    <a:pt x="41" y="26"/>
                    <a:pt x="12" y="18"/>
                    <a:pt x="9" y="0"/>
                  </a:cubicBezTo>
                  <a:cubicBezTo>
                    <a:pt x="9" y="0"/>
                    <a:pt x="0" y="16"/>
                    <a:pt x="11" y="25"/>
                  </a:cubicBezTo>
                  <a:cubicBezTo>
                    <a:pt x="19" y="31"/>
                    <a:pt x="28" y="35"/>
                    <a:pt x="41" y="26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/>
            </p:cNvSpPr>
            <p:nvPr/>
          </p:nvSpPr>
          <p:spPr bwMode="auto">
            <a:xfrm>
              <a:off x="10829935" y="4913320"/>
              <a:ext cx="311150" cy="463551"/>
            </a:xfrm>
            <a:custGeom>
              <a:avLst/>
              <a:gdLst>
                <a:gd name="T0" fmla="*/ 53 w 57"/>
                <a:gd name="T1" fmla="*/ 85 h 85"/>
                <a:gd name="T2" fmla="*/ 57 w 57"/>
                <a:gd name="T3" fmla="*/ 61 h 85"/>
                <a:gd name="T4" fmla="*/ 54 w 57"/>
                <a:gd name="T5" fmla="*/ 60 h 85"/>
                <a:gd name="T6" fmla="*/ 40 w 57"/>
                <a:gd name="T7" fmla="*/ 49 h 85"/>
                <a:gd name="T8" fmla="*/ 43 w 57"/>
                <a:gd name="T9" fmla="*/ 30 h 85"/>
                <a:gd name="T10" fmla="*/ 30 w 57"/>
                <a:gd name="T11" fmla="*/ 20 h 85"/>
                <a:gd name="T12" fmla="*/ 25 w 57"/>
                <a:gd name="T13" fmla="*/ 14 h 85"/>
                <a:gd name="T14" fmla="*/ 24 w 57"/>
                <a:gd name="T15" fmla="*/ 6 h 85"/>
                <a:gd name="T16" fmla="*/ 8 w 57"/>
                <a:gd name="T17" fmla="*/ 2 h 85"/>
                <a:gd name="T18" fmla="*/ 0 w 57"/>
                <a:gd name="T19" fmla="*/ 8 h 85"/>
                <a:gd name="T20" fmla="*/ 11 w 57"/>
                <a:gd name="T21" fmla="*/ 12 h 85"/>
                <a:gd name="T22" fmla="*/ 13 w 57"/>
                <a:gd name="T23" fmla="*/ 24 h 85"/>
                <a:gd name="T24" fmla="*/ 25 w 57"/>
                <a:gd name="T25" fmla="*/ 42 h 85"/>
                <a:gd name="T26" fmla="*/ 28 w 57"/>
                <a:gd name="T27" fmla="*/ 67 h 85"/>
                <a:gd name="T28" fmla="*/ 46 w 57"/>
                <a:gd name="T29" fmla="*/ 80 h 85"/>
                <a:gd name="T30" fmla="*/ 53 w 57"/>
                <a:gd name="T3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85">
                  <a:moveTo>
                    <a:pt x="53" y="85"/>
                  </a:moveTo>
                  <a:cubicBezTo>
                    <a:pt x="57" y="61"/>
                    <a:pt x="57" y="61"/>
                    <a:pt x="57" y="61"/>
                  </a:cubicBezTo>
                  <a:cubicBezTo>
                    <a:pt x="56" y="61"/>
                    <a:pt x="55" y="60"/>
                    <a:pt x="54" y="60"/>
                  </a:cubicBezTo>
                  <a:cubicBezTo>
                    <a:pt x="50" y="58"/>
                    <a:pt x="41" y="54"/>
                    <a:pt x="40" y="49"/>
                  </a:cubicBezTo>
                  <a:cubicBezTo>
                    <a:pt x="37" y="43"/>
                    <a:pt x="44" y="36"/>
                    <a:pt x="43" y="30"/>
                  </a:cubicBezTo>
                  <a:cubicBezTo>
                    <a:pt x="41" y="24"/>
                    <a:pt x="30" y="20"/>
                    <a:pt x="30" y="20"/>
                  </a:cubicBezTo>
                  <a:cubicBezTo>
                    <a:pt x="30" y="20"/>
                    <a:pt x="26" y="17"/>
                    <a:pt x="25" y="14"/>
                  </a:cubicBezTo>
                  <a:cubicBezTo>
                    <a:pt x="25" y="11"/>
                    <a:pt x="26" y="9"/>
                    <a:pt x="24" y="6"/>
                  </a:cubicBezTo>
                  <a:cubicBezTo>
                    <a:pt x="21" y="0"/>
                    <a:pt x="14" y="2"/>
                    <a:pt x="8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8" y="9"/>
                    <a:pt x="11" y="12"/>
                  </a:cubicBezTo>
                  <a:cubicBezTo>
                    <a:pt x="14" y="16"/>
                    <a:pt x="11" y="20"/>
                    <a:pt x="13" y="24"/>
                  </a:cubicBezTo>
                  <a:cubicBezTo>
                    <a:pt x="17" y="33"/>
                    <a:pt x="30" y="28"/>
                    <a:pt x="25" y="42"/>
                  </a:cubicBezTo>
                  <a:cubicBezTo>
                    <a:pt x="22" y="51"/>
                    <a:pt x="20" y="60"/>
                    <a:pt x="28" y="67"/>
                  </a:cubicBezTo>
                  <a:cubicBezTo>
                    <a:pt x="34" y="72"/>
                    <a:pt x="40" y="76"/>
                    <a:pt x="46" y="80"/>
                  </a:cubicBezTo>
                  <a:cubicBezTo>
                    <a:pt x="49" y="82"/>
                    <a:pt x="51" y="84"/>
                    <a:pt x="53" y="85"/>
                  </a:cubicBezTo>
                  <a:close/>
                </a:path>
              </a:pathLst>
            </a:custGeom>
            <a:solidFill>
              <a:srgbClr val="ED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10764848" y="4792669"/>
              <a:ext cx="174625" cy="174625"/>
            </a:xfrm>
            <a:custGeom>
              <a:avLst/>
              <a:gdLst>
                <a:gd name="T0" fmla="*/ 32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2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1" y="26"/>
                    <a:pt x="24" y="32"/>
                    <a:pt x="15" y="32"/>
                  </a:cubicBezTo>
                  <a:cubicBezTo>
                    <a:pt x="7" y="31"/>
                    <a:pt x="0" y="24"/>
                    <a:pt x="1" y="15"/>
                  </a:cubicBezTo>
                  <a:cubicBezTo>
                    <a:pt x="2" y="7"/>
                    <a:pt x="9" y="0"/>
                    <a:pt x="17" y="1"/>
                  </a:cubicBezTo>
                  <a:cubicBezTo>
                    <a:pt x="26" y="2"/>
                    <a:pt x="32" y="9"/>
                    <a:pt x="32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/>
            </p:cNvSpPr>
            <p:nvPr/>
          </p:nvSpPr>
          <p:spPr bwMode="auto">
            <a:xfrm>
              <a:off x="10453697" y="4618044"/>
              <a:ext cx="180975" cy="682626"/>
            </a:xfrm>
            <a:custGeom>
              <a:avLst/>
              <a:gdLst>
                <a:gd name="T0" fmla="*/ 12 w 33"/>
                <a:gd name="T1" fmla="*/ 23 h 125"/>
                <a:gd name="T2" fmla="*/ 0 w 33"/>
                <a:gd name="T3" fmla="*/ 117 h 125"/>
                <a:gd name="T4" fmla="*/ 23 w 33"/>
                <a:gd name="T5" fmla="*/ 122 h 125"/>
                <a:gd name="T6" fmla="*/ 12 w 33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5">
                  <a:moveTo>
                    <a:pt x="12" y="23"/>
                  </a:moveTo>
                  <a:cubicBezTo>
                    <a:pt x="12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3" y="119"/>
                    <a:pt x="21" y="0"/>
                    <a:pt x="12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/>
            </p:cNvSpPr>
            <p:nvPr/>
          </p:nvSpPr>
          <p:spPr bwMode="auto">
            <a:xfrm>
              <a:off x="10394960" y="4721232"/>
              <a:ext cx="157163" cy="561976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/>
            </p:cNvSpPr>
            <p:nvPr/>
          </p:nvSpPr>
          <p:spPr bwMode="auto">
            <a:xfrm>
              <a:off x="10052059" y="4640269"/>
              <a:ext cx="239713" cy="141288"/>
            </a:xfrm>
            <a:custGeom>
              <a:avLst/>
              <a:gdLst>
                <a:gd name="T0" fmla="*/ 42 w 44"/>
                <a:gd name="T1" fmla="*/ 0 h 26"/>
                <a:gd name="T2" fmla="*/ 0 w 44"/>
                <a:gd name="T3" fmla="*/ 15 h 26"/>
                <a:gd name="T4" fmla="*/ 28 w 44"/>
                <a:gd name="T5" fmla="*/ 20 h 26"/>
                <a:gd name="T6" fmla="*/ 42 w 44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42" y="0"/>
                  </a:moveTo>
                  <a:cubicBezTo>
                    <a:pt x="42" y="0"/>
                    <a:pt x="21" y="12"/>
                    <a:pt x="0" y="15"/>
                  </a:cubicBezTo>
                  <a:cubicBezTo>
                    <a:pt x="0" y="15"/>
                    <a:pt x="12" y="26"/>
                    <a:pt x="28" y="20"/>
                  </a:cubicBezTo>
                  <a:cubicBezTo>
                    <a:pt x="44" y="14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/>
            </p:cNvSpPr>
            <p:nvPr/>
          </p:nvSpPr>
          <p:spPr bwMode="auto">
            <a:xfrm>
              <a:off x="11091873" y="3805243"/>
              <a:ext cx="228600" cy="223838"/>
            </a:xfrm>
            <a:custGeom>
              <a:avLst/>
              <a:gdLst>
                <a:gd name="T0" fmla="*/ 144 w 144"/>
                <a:gd name="T1" fmla="*/ 0 h 141"/>
                <a:gd name="T2" fmla="*/ 0 w 144"/>
                <a:gd name="T3" fmla="*/ 141 h 141"/>
                <a:gd name="T4" fmla="*/ 96 w 144"/>
                <a:gd name="T5" fmla="*/ 127 h 141"/>
                <a:gd name="T6" fmla="*/ 144 w 144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1">
                  <a:moveTo>
                    <a:pt x="144" y="0"/>
                  </a:moveTo>
                  <a:lnTo>
                    <a:pt x="0" y="141"/>
                  </a:lnTo>
                  <a:lnTo>
                    <a:pt x="96" y="12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11276023" y="3975106"/>
              <a:ext cx="87313" cy="212725"/>
            </a:xfrm>
            <a:custGeom>
              <a:avLst/>
              <a:gdLst>
                <a:gd name="T0" fmla="*/ 55 w 55"/>
                <a:gd name="T1" fmla="*/ 0 h 134"/>
                <a:gd name="T2" fmla="*/ 0 w 55"/>
                <a:gd name="T3" fmla="*/ 134 h 134"/>
                <a:gd name="T4" fmla="*/ 48 w 55"/>
                <a:gd name="T5" fmla="*/ 79 h 134"/>
                <a:gd name="T6" fmla="*/ 55 w 55"/>
                <a:gd name="T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34">
                  <a:moveTo>
                    <a:pt x="55" y="0"/>
                  </a:moveTo>
                  <a:lnTo>
                    <a:pt x="0" y="134"/>
                  </a:lnTo>
                  <a:lnTo>
                    <a:pt x="48" y="7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9823459" y="4852995"/>
              <a:ext cx="298450" cy="304800"/>
            </a:xfrm>
            <a:custGeom>
              <a:avLst/>
              <a:gdLst>
                <a:gd name="T0" fmla="*/ 55 w 55"/>
                <a:gd name="T1" fmla="*/ 27 h 56"/>
                <a:gd name="T2" fmla="*/ 21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10034597" y="4978407"/>
              <a:ext cx="87313" cy="179388"/>
            </a:xfrm>
            <a:custGeom>
              <a:avLst/>
              <a:gdLst>
                <a:gd name="T0" fmla="*/ 6 w 16"/>
                <a:gd name="T1" fmla="*/ 3 h 33"/>
                <a:gd name="T2" fmla="*/ 0 w 16"/>
                <a:gd name="T3" fmla="*/ 10 h 33"/>
                <a:gd name="T4" fmla="*/ 0 w 16"/>
                <a:gd name="T5" fmla="*/ 12 h 33"/>
                <a:gd name="T6" fmla="*/ 2 w 16"/>
                <a:gd name="T7" fmla="*/ 28 h 33"/>
                <a:gd name="T8" fmla="*/ 0 w 16"/>
                <a:gd name="T9" fmla="*/ 32 h 33"/>
                <a:gd name="T10" fmla="*/ 5 w 16"/>
                <a:gd name="T11" fmla="*/ 33 h 33"/>
                <a:gd name="T12" fmla="*/ 16 w 16"/>
                <a:gd name="T13" fmla="*/ 4 h 33"/>
                <a:gd name="T14" fmla="*/ 14 w 16"/>
                <a:gd name="T15" fmla="*/ 0 h 33"/>
                <a:gd name="T16" fmla="*/ 6 w 16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3">
                  <a:moveTo>
                    <a:pt x="6" y="3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2" y="17"/>
                    <a:pt x="4" y="22"/>
                    <a:pt x="2" y="28"/>
                  </a:cubicBezTo>
                  <a:cubicBezTo>
                    <a:pt x="2" y="29"/>
                    <a:pt x="1" y="31"/>
                    <a:pt x="0" y="32"/>
                  </a:cubicBezTo>
                  <a:cubicBezTo>
                    <a:pt x="1" y="32"/>
                    <a:pt x="3" y="33"/>
                    <a:pt x="5" y="3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4" y="0"/>
                  </a:cubicBezTo>
                  <a:cubicBezTo>
                    <a:pt x="11" y="2"/>
                    <a:pt x="8" y="2"/>
                    <a:pt x="6" y="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11064885" y="4886332"/>
              <a:ext cx="282575" cy="300038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2" y="20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10023484" y="4895857"/>
              <a:ext cx="261938" cy="431801"/>
            </a:xfrm>
            <a:custGeom>
              <a:avLst/>
              <a:gdLst>
                <a:gd name="T0" fmla="*/ 36 w 48"/>
                <a:gd name="T1" fmla="*/ 24 h 79"/>
                <a:gd name="T2" fmla="*/ 38 w 48"/>
                <a:gd name="T3" fmla="*/ 11 h 79"/>
                <a:gd name="T4" fmla="*/ 48 w 48"/>
                <a:gd name="T5" fmla="*/ 7 h 79"/>
                <a:gd name="T6" fmla="*/ 41 w 48"/>
                <a:gd name="T7" fmla="*/ 2 h 79"/>
                <a:gd name="T8" fmla="*/ 24 w 48"/>
                <a:gd name="T9" fmla="*/ 6 h 79"/>
                <a:gd name="T10" fmla="*/ 23 w 48"/>
                <a:gd name="T11" fmla="*/ 14 h 79"/>
                <a:gd name="T12" fmla="*/ 19 w 48"/>
                <a:gd name="T13" fmla="*/ 20 h 79"/>
                <a:gd name="T14" fmla="*/ 6 w 48"/>
                <a:gd name="T15" fmla="*/ 30 h 79"/>
                <a:gd name="T16" fmla="*/ 9 w 48"/>
                <a:gd name="T17" fmla="*/ 48 h 79"/>
                <a:gd name="T18" fmla="*/ 0 w 48"/>
                <a:gd name="T19" fmla="*/ 57 h 79"/>
                <a:gd name="T20" fmla="*/ 3 w 48"/>
                <a:gd name="T21" fmla="*/ 79 h 79"/>
                <a:gd name="T22" fmla="*/ 20 w 48"/>
                <a:gd name="T23" fmla="*/ 66 h 79"/>
                <a:gd name="T24" fmla="*/ 23 w 48"/>
                <a:gd name="T25" fmla="*/ 41 h 79"/>
                <a:gd name="T26" fmla="*/ 36 w 48"/>
                <a:gd name="T27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9">
                  <a:moveTo>
                    <a:pt x="36" y="24"/>
                  </a:moveTo>
                  <a:cubicBezTo>
                    <a:pt x="38" y="20"/>
                    <a:pt x="35" y="15"/>
                    <a:pt x="38" y="11"/>
                  </a:cubicBezTo>
                  <a:cubicBezTo>
                    <a:pt x="40" y="8"/>
                    <a:pt x="44" y="7"/>
                    <a:pt x="48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2"/>
                    <a:pt x="27" y="0"/>
                    <a:pt x="24" y="6"/>
                  </a:cubicBezTo>
                  <a:cubicBezTo>
                    <a:pt x="23" y="8"/>
                    <a:pt x="24" y="11"/>
                    <a:pt x="23" y="14"/>
                  </a:cubicBezTo>
                  <a:cubicBezTo>
                    <a:pt x="22" y="17"/>
                    <a:pt x="21" y="18"/>
                    <a:pt x="19" y="20"/>
                  </a:cubicBezTo>
                  <a:cubicBezTo>
                    <a:pt x="13" y="21"/>
                    <a:pt x="7" y="23"/>
                    <a:pt x="6" y="30"/>
                  </a:cubicBezTo>
                  <a:cubicBezTo>
                    <a:pt x="5" y="36"/>
                    <a:pt x="11" y="42"/>
                    <a:pt x="9" y="48"/>
                  </a:cubicBezTo>
                  <a:cubicBezTo>
                    <a:pt x="8" y="52"/>
                    <a:pt x="4" y="54"/>
                    <a:pt x="0" y="57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9" y="75"/>
                    <a:pt x="15" y="71"/>
                    <a:pt x="20" y="66"/>
                  </a:cubicBezTo>
                  <a:cubicBezTo>
                    <a:pt x="28" y="59"/>
                    <a:pt x="26" y="50"/>
                    <a:pt x="23" y="41"/>
                  </a:cubicBezTo>
                  <a:cubicBezTo>
                    <a:pt x="19" y="27"/>
                    <a:pt x="31" y="33"/>
                    <a:pt x="36" y="24"/>
                  </a:cubicBezTo>
                  <a:close/>
                </a:path>
              </a:pathLst>
            </a:custGeom>
            <a:solidFill>
              <a:srgbClr val="ED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10182235" y="4776794"/>
              <a:ext cx="168275" cy="174625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1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6"/>
                    <a:pt x="23" y="32"/>
                    <a:pt x="14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1"/>
                    <a:pt x="31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/>
            </p:cNvSpPr>
            <p:nvPr/>
          </p:nvSpPr>
          <p:spPr bwMode="auto">
            <a:xfrm>
              <a:off x="10209222" y="5381633"/>
              <a:ext cx="723901" cy="203200"/>
            </a:xfrm>
            <a:custGeom>
              <a:avLst/>
              <a:gdLst>
                <a:gd name="T0" fmla="*/ 0 w 133"/>
                <a:gd name="T1" fmla="*/ 37 h 37"/>
                <a:gd name="T2" fmla="*/ 127 w 133"/>
                <a:gd name="T3" fmla="*/ 37 h 37"/>
                <a:gd name="T4" fmla="*/ 70 w 133"/>
                <a:gd name="T5" fmla="*/ 3 h 37"/>
                <a:gd name="T6" fmla="*/ 0 w 133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37">
                  <a:moveTo>
                    <a:pt x="0" y="37"/>
                  </a:move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33" y="0"/>
                    <a:pt x="70" y="3"/>
                  </a:cubicBezTo>
                  <a:cubicBezTo>
                    <a:pt x="6" y="6"/>
                    <a:pt x="0" y="37"/>
                    <a:pt x="0" y="37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10339397" y="5457833"/>
              <a:ext cx="447675" cy="127000"/>
            </a:xfrm>
            <a:custGeom>
              <a:avLst/>
              <a:gdLst>
                <a:gd name="T0" fmla="*/ 48 w 82"/>
                <a:gd name="T1" fmla="*/ 0 h 23"/>
                <a:gd name="T2" fmla="*/ 0 w 82"/>
                <a:gd name="T3" fmla="*/ 23 h 23"/>
                <a:gd name="T4" fmla="*/ 82 w 82"/>
                <a:gd name="T5" fmla="*/ 23 h 23"/>
                <a:gd name="T6" fmla="*/ 48 w 8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3">
                  <a:moveTo>
                    <a:pt x="48" y="0"/>
                  </a:moveTo>
                  <a:cubicBezTo>
                    <a:pt x="30" y="1"/>
                    <a:pt x="8" y="6"/>
                    <a:pt x="0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74" y="10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7" name="Group 456"/>
          <p:cNvGrpSpPr/>
          <p:nvPr/>
        </p:nvGrpSpPr>
        <p:grpSpPr>
          <a:xfrm>
            <a:off x="5302444" y="1563329"/>
            <a:ext cx="2651184" cy="4695062"/>
            <a:chOff x="5064130" y="3805243"/>
            <a:chExt cx="3451228" cy="6111884"/>
          </a:xfrm>
        </p:grpSpPr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6516694" y="5730883"/>
              <a:ext cx="1673227" cy="1287464"/>
            </a:xfrm>
            <a:custGeom>
              <a:avLst/>
              <a:gdLst>
                <a:gd name="T0" fmla="*/ 18 w 307"/>
                <a:gd name="T1" fmla="*/ 236 h 236"/>
                <a:gd name="T2" fmla="*/ 98 w 307"/>
                <a:gd name="T3" fmla="*/ 154 h 236"/>
                <a:gd name="T4" fmla="*/ 307 w 307"/>
                <a:gd name="T5" fmla="*/ 49 h 236"/>
                <a:gd name="T6" fmla="*/ 259 w 307"/>
                <a:gd name="T7" fmla="*/ 0 h 236"/>
                <a:gd name="T8" fmla="*/ 153 w 307"/>
                <a:gd name="T9" fmla="*/ 50 h 236"/>
                <a:gd name="T10" fmla="*/ 87 w 307"/>
                <a:gd name="T11" fmla="*/ 63 h 236"/>
                <a:gd name="T12" fmla="*/ 40 w 307"/>
                <a:gd name="T13" fmla="*/ 61 h 236"/>
                <a:gd name="T14" fmla="*/ 0 w 307"/>
                <a:gd name="T15" fmla="*/ 236 h 236"/>
                <a:gd name="T16" fmla="*/ 18 w 307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236">
                  <a:moveTo>
                    <a:pt x="18" y="236"/>
                  </a:moveTo>
                  <a:cubicBezTo>
                    <a:pt x="18" y="236"/>
                    <a:pt x="40" y="179"/>
                    <a:pt x="98" y="154"/>
                  </a:cubicBezTo>
                  <a:cubicBezTo>
                    <a:pt x="155" y="129"/>
                    <a:pt x="307" y="49"/>
                    <a:pt x="307" y="4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53" y="50"/>
                    <a:pt x="153" y="50"/>
                    <a:pt x="153" y="50"/>
                  </a:cubicBezTo>
                  <a:cubicBezTo>
                    <a:pt x="153" y="50"/>
                    <a:pt x="108" y="74"/>
                    <a:pt x="87" y="63"/>
                  </a:cubicBezTo>
                  <a:cubicBezTo>
                    <a:pt x="67" y="51"/>
                    <a:pt x="40" y="61"/>
                    <a:pt x="40" y="61"/>
                  </a:cubicBezTo>
                  <a:cubicBezTo>
                    <a:pt x="0" y="236"/>
                    <a:pt x="0" y="236"/>
                    <a:pt x="0" y="236"/>
                  </a:cubicBezTo>
                  <a:lnTo>
                    <a:pt x="18" y="236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6516694" y="5730883"/>
              <a:ext cx="1673227" cy="1287464"/>
            </a:xfrm>
            <a:custGeom>
              <a:avLst/>
              <a:gdLst>
                <a:gd name="T0" fmla="*/ 259 w 307"/>
                <a:gd name="T1" fmla="*/ 0 h 236"/>
                <a:gd name="T2" fmla="*/ 243 w 307"/>
                <a:gd name="T3" fmla="*/ 7 h 236"/>
                <a:gd name="T4" fmla="*/ 214 w 307"/>
                <a:gd name="T5" fmla="*/ 83 h 236"/>
                <a:gd name="T6" fmla="*/ 98 w 307"/>
                <a:gd name="T7" fmla="*/ 139 h 236"/>
                <a:gd name="T8" fmla="*/ 67 w 307"/>
                <a:gd name="T9" fmla="*/ 121 h 236"/>
                <a:gd name="T10" fmla="*/ 81 w 307"/>
                <a:gd name="T11" fmla="*/ 60 h 236"/>
                <a:gd name="T12" fmla="*/ 40 w 307"/>
                <a:gd name="T13" fmla="*/ 61 h 236"/>
                <a:gd name="T14" fmla="*/ 0 w 307"/>
                <a:gd name="T15" fmla="*/ 236 h 236"/>
                <a:gd name="T16" fmla="*/ 18 w 307"/>
                <a:gd name="T17" fmla="*/ 236 h 236"/>
                <a:gd name="T18" fmla="*/ 98 w 307"/>
                <a:gd name="T19" fmla="*/ 154 h 236"/>
                <a:gd name="T20" fmla="*/ 307 w 307"/>
                <a:gd name="T21" fmla="*/ 49 h 236"/>
                <a:gd name="T22" fmla="*/ 259 w 307"/>
                <a:gd name="T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236">
                  <a:moveTo>
                    <a:pt x="259" y="0"/>
                  </a:moveTo>
                  <a:cubicBezTo>
                    <a:pt x="243" y="7"/>
                    <a:pt x="243" y="7"/>
                    <a:pt x="243" y="7"/>
                  </a:cubicBezTo>
                  <a:cubicBezTo>
                    <a:pt x="257" y="39"/>
                    <a:pt x="253" y="69"/>
                    <a:pt x="214" y="83"/>
                  </a:cubicBezTo>
                  <a:cubicBezTo>
                    <a:pt x="174" y="97"/>
                    <a:pt x="132" y="112"/>
                    <a:pt x="98" y="139"/>
                  </a:cubicBezTo>
                  <a:cubicBezTo>
                    <a:pt x="85" y="150"/>
                    <a:pt x="60" y="141"/>
                    <a:pt x="67" y="121"/>
                  </a:cubicBezTo>
                  <a:cubicBezTo>
                    <a:pt x="74" y="101"/>
                    <a:pt x="78" y="81"/>
                    <a:pt x="81" y="60"/>
                  </a:cubicBezTo>
                  <a:cubicBezTo>
                    <a:pt x="62" y="53"/>
                    <a:pt x="40" y="61"/>
                    <a:pt x="40" y="61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40" y="179"/>
                    <a:pt x="98" y="154"/>
                  </a:cubicBezTo>
                  <a:cubicBezTo>
                    <a:pt x="155" y="129"/>
                    <a:pt x="307" y="49"/>
                    <a:pt x="307" y="4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/>
            </p:cNvSpPr>
            <p:nvPr/>
          </p:nvSpPr>
          <p:spPr bwMode="auto">
            <a:xfrm>
              <a:off x="5754693" y="7646999"/>
              <a:ext cx="495300" cy="2165353"/>
            </a:xfrm>
            <a:custGeom>
              <a:avLst/>
              <a:gdLst>
                <a:gd name="T0" fmla="*/ 26 w 91"/>
                <a:gd name="T1" fmla="*/ 10 h 397"/>
                <a:gd name="T2" fmla="*/ 2 w 91"/>
                <a:gd name="T3" fmla="*/ 34 h 397"/>
                <a:gd name="T4" fmla="*/ 21 w 91"/>
                <a:gd name="T5" fmla="*/ 392 h 397"/>
                <a:gd name="T6" fmla="*/ 33 w 91"/>
                <a:gd name="T7" fmla="*/ 393 h 397"/>
                <a:gd name="T8" fmla="*/ 87 w 91"/>
                <a:gd name="T9" fmla="*/ 397 h 397"/>
                <a:gd name="T10" fmla="*/ 90 w 91"/>
                <a:gd name="T11" fmla="*/ 382 h 397"/>
                <a:gd name="T12" fmla="*/ 84 w 91"/>
                <a:gd name="T13" fmla="*/ 228 h 397"/>
                <a:gd name="T14" fmla="*/ 71 w 91"/>
                <a:gd name="T15" fmla="*/ 180 h 397"/>
                <a:gd name="T16" fmla="*/ 81 w 91"/>
                <a:gd name="T17" fmla="*/ 40 h 397"/>
                <a:gd name="T18" fmla="*/ 26 w 91"/>
                <a:gd name="T19" fmla="*/ 1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397">
                  <a:moveTo>
                    <a:pt x="26" y="10"/>
                  </a:moveTo>
                  <a:cubicBezTo>
                    <a:pt x="26" y="10"/>
                    <a:pt x="0" y="10"/>
                    <a:pt x="2" y="34"/>
                  </a:cubicBezTo>
                  <a:cubicBezTo>
                    <a:pt x="4" y="58"/>
                    <a:pt x="21" y="392"/>
                    <a:pt x="21" y="392"/>
                  </a:cubicBezTo>
                  <a:cubicBezTo>
                    <a:pt x="33" y="393"/>
                    <a:pt x="33" y="393"/>
                    <a:pt x="33" y="393"/>
                  </a:cubicBezTo>
                  <a:cubicBezTo>
                    <a:pt x="87" y="397"/>
                    <a:pt x="87" y="397"/>
                    <a:pt x="87" y="397"/>
                  </a:cubicBezTo>
                  <a:cubicBezTo>
                    <a:pt x="87" y="397"/>
                    <a:pt x="90" y="395"/>
                    <a:pt x="90" y="382"/>
                  </a:cubicBezTo>
                  <a:cubicBezTo>
                    <a:pt x="91" y="342"/>
                    <a:pt x="90" y="250"/>
                    <a:pt x="84" y="228"/>
                  </a:cubicBezTo>
                  <a:cubicBezTo>
                    <a:pt x="76" y="200"/>
                    <a:pt x="69" y="203"/>
                    <a:pt x="71" y="180"/>
                  </a:cubicBezTo>
                  <a:cubicBezTo>
                    <a:pt x="72" y="157"/>
                    <a:pt x="81" y="40"/>
                    <a:pt x="81" y="40"/>
                  </a:cubicBezTo>
                  <a:cubicBezTo>
                    <a:pt x="81" y="40"/>
                    <a:pt x="62" y="0"/>
                    <a:pt x="26" y="1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6081718" y="7761299"/>
              <a:ext cx="114300" cy="808039"/>
            </a:xfrm>
            <a:custGeom>
              <a:avLst/>
              <a:gdLst>
                <a:gd name="T0" fmla="*/ 10 w 21"/>
                <a:gd name="T1" fmla="*/ 75 h 148"/>
                <a:gd name="T2" fmla="*/ 12 w 21"/>
                <a:gd name="T3" fmla="*/ 148 h 148"/>
                <a:gd name="T4" fmla="*/ 21 w 21"/>
                <a:gd name="T5" fmla="*/ 24 h 148"/>
                <a:gd name="T6" fmla="*/ 0 w 21"/>
                <a:gd name="T7" fmla="*/ 0 h 148"/>
                <a:gd name="T8" fmla="*/ 10 w 21"/>
                <a:gd name="T9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8">
                  <a:moveTo>
                    <a:pt x="10" y="75"/>
                  </a:moveTo>
                  <a:cubicBezTo>
                    <a:pt x="10" y="99"/>
                    <a:pt x="9" y="124"/>
                    <a:pt x="12" y="148"/>
                  </a:cubicBezTo>
                  <a:cubicBezTo>
                    <a:pt x="14" y="109"/>
                    <a:pt x="21" y="24"/>
                    <a:pt x="21" y="24"/>
                  </a:cubicBezTo>
                  <a:cubicBezTo>
                    <a:pt x="21" y="24"/>
                    <a:pt x="14" y="9"/>
                    <a:pt x="0" y="0"/>
                  </a:cubicBezTo>
                  <a:cubicBezTo>
                    <a:pt x="3" y="25"/>
                    <a:pt x="9" y="49"/>
                    <a:pt x="10" y="7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6108706" y="8721738"/>
              <a:ext cx="141288" cy="660401"/>
            </a:xfrm>
            <a:custGeom>
              <a:avLst/>
              <a:gdLst>
                <a:gd name="T0" fmla="*/ 4 w 26"/>
                <a:gd name="T1" fmla="*/ 16 h 121"/>
                <a:gd name="T2" fmla="*/ 25 w 26"/>
                <a:gd name="T3" fmla="*/ 121 h 121"/>
                <a:gd name="T4" fmla="*/ 19 w 26"/>
                <a:gd name="T5" fmla="*/ 31 h 121"/>
                <a:gd name="T6" fmla="*/ 7 w 26"/>
                <a:gd name="T7" fmla="*/ 0 h 121"/>
                <a:gd name="T8" fmla="*/ 1 w 26"/>
                <a:gd name="T9" fmla="*/ 6 h 121"/>
                <a:gd name="T10" fmla="*/ 0 w 26"/>
                <a:gd name="T11" fmla="*/ 8 h 121"/>
                <a:gd name="T12" fmla="*/ 4 w 26"/>
                <a:gd name="T13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1">
                  <a:moveTo>
                    <a:pt x="4" y="16"/>
                  </a:moveTo>
                  <a:cubicBezTo>
                    <a:pt x="14" y="51"/>
                    <a:pt x="22" y="86"/>
                    <a:pt x="25" y="121"/>
                  </a:cubicBezTo>
                  <a:cubicBezTo>
                    <a:pt x="26" y="87"/>
                    <a:pt x="23" y="46"/>
                    <a:pt x="19" y="31"/>
                  </a:cubicBezTo>
                  <a:cubicBezTo>
                    <a:pt x="14" y="13"/>
                    <a:pt x="9" y="8"/>
                    <a:pt x="7" y="0"/>
                  </a:cubicBezTo>
                  <a:cubicBezTo>
                    <a:pt x="5" y="3"/>
                    <a:pt x="3" y="5"/>
                    <a:pt x="1" y="6"/>
                  </a:cubicBezTo>
                  <a:cubicBezTo>
                    <a:pt x="1" y="7"/>
                    <a:pt x="1" y="8"/>
                    <a:pt x="0" y="8"/>
                  </a:cubicBezTo>
                  <a:cubicBezTo>
                    <a:pt x="2" y="10"/>
                    <a:pt x="3" y="13"/>
                    <a:pt x="4" y="1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5754693" y="7707324"/>
              <a:ext cx="174625" cy="2084391"/>
            </a:xfrm>
            <a:custGeom>
              <a:avLst/>
              <a:gdLst>
                <a:gd name="T0" fmla="*/ 31 w 32"/>
                <a:gd name="T1" fmla="*/ 282 h 382"/>
                <a:gd name="T2" fmla="*/ 26 w 32"/>
                <a:gd name="T3" fmla="*/ 182 h 382"/>
                <a:gd name="T4" fmla="*/ 27 w 32"/>
                <a:gd name="T5" fmla="*/ 171 h 382"/>
                <a:gd name="T6" fmla="*/ 20 w 32"/>
                <a:gd name="T7" fmla="*/ 91 h 382"/>
                <a:gd name="T8" fmla="*/ 15 w 32"/>
                <a:gd name="T9" fmla="*/ 18 h 382"/>
                <a:gd name="T10" fmla="*/ 2 w 32"/>
                <a:gd name="T11" fmla="*/ 23 h 382"/>
                <a:gd name="T12" fmla="*/ 21 w 32"/>
                <a:gd name="T13" fmla="*/ 381 h 382"/>
                <a:gd name="T14" fmla="*/ 31 w 32"/>
                <a:gd name="T15" fmla="*/ 382 h 382"/>
                <a:gd name="T16" fmla="*/ 31 w 32"/>
                <a:gd name="T17" fmla="*/ 2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82">
                  <a:moveTo>
                    <a:pt x="31" y="282"/>
                  </a:moveTo>
                  <a:cubicBezTo>
                    <a:pt x="30" y="249"/>
                    <a:pt x="32" y="215"/>
                    <a:pt x="26" y="182"/>
                  </a:cubicBezTo>
                  <a:cubicBezTo>
                    <a:pt x="25" y="178"/>
                    <a:pt x="26" y="174"/>
                    <a:pt x="27" y="171"/>
                  </a:cubicBezTo>
                  <a:cubicBezTo>
                    <a:pt x="24" y="145"/>
                    <a:pt x="23" y="118"/>
                    <a:pt x="20" y="91"/>
                  </a:cubicBezTo>
                  <a:cubicBezTo>
                    <a:pt x="17" y="62"/>
                    <a:pt x="16" y="48"/>
                    <a:pt x="15" y="18"/>
                  </a:cubicBezTo>
                  <a:cubicBezTo>
                    <a:pt x="10" y="9"/>
                    <a:pt x="0" y="0"/>
                    <a:pt x="2" y="23"/>
                  </a:cubicBezTo>
                  <a:cubicBezTo>
                    <a:pt x="4" y="47"/>
                    <a:pt x="21" y="381"/>
                    <a:pt x="21" y="381"/>
                  </a:cubicBezTo>
                  <a:cubicBezTo>
                    <a:pt x="31" y="382"/>
                    <a:pt x="31" y="382"/>
                    <a:pt x="31" y="382"/>
                  </a:cubicBezTo>
                  <a:cubicBezTo>
                    <a:pt x="32" y="356"/>
                    <a:pt x="32" y="309"/>
                    <a:pt x="31" y="28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5716593" y="7378711"/>
              <a:ext cx="1012826" cy="512763"/>
            </a:xfrm>
            <a:custGeom>
              <a:avLst/>
              <a:gdLst>
                <a:gd name="T0" fmla="*/ 16 w 186"/>
                <a:gd name="T1" fmla="*/ 9 h 94"/>
                <a:gd name="T2" fmla="*/ 0 w 186"/>
                <a:gd name="T3" fmla="*/ 66 h 94"/>
                <a:gd name="T4" fmla="*/ 102 w 186"/>
                <a:gd name="T5" fmla="*/ 90 h 94"/>
                <a:gd name="T6" fmla="*/ 180 w 186"/>
                <a:gd name="T7" fmla="*/ 69 h 94"/>
                <a:gd name="T8" fmla="*/ 186 w 186"/>
                <a:gd name="T9" fmla="*/ 61 h 94"/>
                <a:gd name="T10" fmla="*/ 156 w 186"/>
                <a:gd name="T11" fmla="*/ 0 h 94"/>
                <a:gd name="T12" fmla="*/ 16 w 186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94">
                  <a:moveTo>
                    <a:pt x="16" y="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4" y="94"/>
                    <a:pt x="102" y="90"/>
                  </a:cubicBezTo>
                  <a:cubicBezTo>
                    <a:pt x="169" y="85"/>
                    <a:pt x="180" y="69"/>
                    <a:pt x="180" y="69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88" y="33"/>
                    <a:pt x="16" y="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6169031" y="7707324"/>
              <a:ext cx="549275" cy="2062166"/>
            </a:xfrm>
            <a:custGeom>
              <a:avLst/>
              <a:gdLst>
                <a:gd name="T0" fmla="*/ 97 w 101"/>
                <a:gd name="T1" fmla="*/ 0 h 378"/>
                <a:gd name="T2" fmla="*/ 80 w 101"/>
                <a:gd name="T3" fmla="*/ 164 h 378"/>
                <a:gd name="T4" fmla="*/ 92 w 101"/>
                <a:gd name="T5" fmla="*/ 214 h 378"/>
                <a:gd name="T6" fmla="*/ 98 w 101"/>
                <a:gd name="T7" fmla="*/ 378 h 378"/>
                <a:gd name="T8" fmla="*/ 47 w 101"/>
                <a:gd name="T9" fmla="*/ 376 h 378"/>
                <a:gd name="T10" fmla="*/ 0 w 101"/>
                <a:gd name="T11" fmla="*/ 14 h 378"/>
                <a:gd name="T12" fmla="*/ 97 w 101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378">
                  <a:moveTo>
                    <a:pt x="97" y="0"/>
                  </a:moveTo>
                  <a:cubicBezTo>
                    <a:pt x="97" y="0"/>
                    <a:pt x="84" y="139"/>
                    <a:pt x="80" y="164"/>
                  </a:cubicBezTo>
                  <a:cubicBezTo>
                    <a:pt x="76" y="189"/>
                    <a:pt x="83" y="184"/>
                    <a:pt x="92" y="214"/>
                  </a:cubicBezTo>
                  <a:cubicBezTo>
                    <a:pt x="101" y="244"/>
                    <a:pt x="98" y="378"/>
                    <a:pt x="98" y="378"/>
                  </a:cubicBezTo>
                  <a:cubicBezTo>
                    <a:pt x="47" y="376"/>
                    <a:pt x="47" y="376"/>
                    <a:pt x="47" y="376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6200781" y="7794636"/>
              <a:ext cx="322263" cy="1968503"/>
            </a:xfrm>
            <a:custGeom>
              <a:avLst/>
              <a:gdLst>
                <a:gd name="T0" fmla="*/ 35 w 59"/>
                <a:gd name="T1" fmla="*/ 185 h 361"/>
                <a:gd name="T2" fmla="*/ 26 w 59"/>
                <a:gd name="T3" fmla="*/ 48 h 361"/>
                <a:gd name="T4" fmla="*/ 36 w 59"/>
                <a:gd name="T5" fmla="*/ 0 h 361"/>
                <a:gd name="T6" fmla="*/ 19 w 59"/>
                <a:gd name="T7" fmla="*/ 16 h 361"/>
                <a:gd name="T8" fmla="*/ 3 w 59"/>
                <a:gd name="T9" fmla="*/ 32 h 361"/>
                <a:gd name="T10" fmla="*/ 0 w 59"/>
                <a:gd name="T11" fmla="*/ 45 h 361"/>
                <a:gd name="T12" fmla="*/ 37 w 59"/>
                <a:gd name="T13" fmla="*/ 351 h 361"/>
                <a:gd name="T14" fmla="*/ 59 w 59"/>
                <a:gd name="T15" fmla="*/ 361 h 361"/>
                <a:gd name="T16" fmla="*/ 35 w 59"/>
                <a:gd name="T17" fmla="*/ 18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61">
                  <a:moveTo>
                    <a:pt x="35" y="185"/>
                  </a:moveTo>
                  <a:cubicBezTo>
                    <a:pt x="33" y="147"/>
                    <a:pt x="26" y="86"/>
                    <a:pt x="26" y="48"/>
                  </a:cubicBezTo>
                  <a:cubicBezTo>
                    <a:pt x="26" y="27"/>
                    <a:pt x="34" y="21"/>
                    <a:pt x="36" y="0"/>
                  </a:cubicBezTo>
                  <a:cubicBezTo>
                    <a:pt x="36" y="0"/>
                    <a:pt x="24" y="11"/>
                    <a:pt x="19" y="16"/>
                  </a:cubicBezTo>
                  <a:cubicBezTo>
                    <a:pt x="13" y="21"/>
                    <a:pt x="7" y="26"/>
                    <a:pt x="3" y="32"/>
                  </a:cubicBezTo>
                  <a:cubicBezTo>
                    <a:pt x="2" y="34"/>
                    <a:pt x="2" y="43"/>
                    <a:pt x="0" y="45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59" y="361"/>
                    <a:pt x="59" y="361"/>
                    <a:pt x="59" y="361"/>
                  </a:cubicBezTo>
                  <a:cubicBezTo>
                    <a:pt x="57" y="304"/>
                    <a:pt x="36" y="241"/>
                    <a:pt x="35" y="18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5716593" y="7378711"/>
              <a:ext cx="1012826" cy="425451"/>
            </a:xfrm>
            <a:custGeom>
              <a:avLst/>
              <a:gdLst>
                <a:gd name="T0" fmla="*/ 156 w 186"/>
                <a:gd name="T1" fmla="*/ 0 h 78"/>
                <a:gd name="T2" fmla="*/ 16 w 186"/>
                <a:gd name="T3" fmla="*/ 9 h 78"/>
                <a:gd name="T4" fmla="*/ 0 w 186"/>
                <a:gd name="T5" fmla="*/ 66 h 78"/>
                <a:gd name="T6" fmla="*/ 22 w 186"/>
                <a:gd name="T7" fmla="*/ 78 h 78"/>
                <a:gd name="T8" fmla="*/ 29 w 186"/>
                <a:gd name="T9" fmla="*/ 52 h 78"/>
                <a:gd name="T10" fmla="*/ 35 w 186"/>
                <a:gd name="T11" fmla="*/ 42 h 78"/>
                <a:gd name="T12" fmla="*/ 49 w 186"/>
                <a:gd name="T13" fmla="*/ 39 h 78"/>
                <a:gd name="T14" fmla="*/ 149 w 186"/>
                <a:gd name="T15" fmla="*/ 44 h 78"/>
                <a:gd name="T16" fmla="*/ 170 w 186"/>
                <a:gd name="T17" fmla="*/ 76 h 78"/>
                <a:gd name="T18" fmla="*/ 180 w 186"/>
                <a:gd name="T19" fmla="*/ 69 h 78"/>
                <a:gd name="T20" fmla="*/ 186 w 186"/>
                <a:gd name="T21" fmla="*/ 61 h 78"/>
                <a:gd name="T22" fmla="*/ 156 w 186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78">
                  <a:moveTo>
                    <a:pt x="156" y="0"/>
                  </a:moveTo>
                  <a:cubicBezTo>
                    <a:pt x="156" y="0"/>
                    <a:pt x="88" y="33"/>
                    <a:pt x="16" y="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7" y="72"/>
                    <a:pt x="22" y="78"/>
                  </a:cubicBezTo>
                  <a:cubicBezTo>
                    <a:pt x="24" y="70"/>
                    <a:pt x="27" y="61"/>
                    <a:pt x="29" y="52"/>
                  </a:cubicBezTo>
                  <a:cubicBezTo>
                    <a:pt x="29" y="47"/>
                    <a:pt x="32" y="44"/>
                    <a:pt x="35" y="42"/>
                  </a:cubicBezTo>
                  <a:cubicBezTo>
                    <a:pt x="38" y="39"/>
                    <a:pt x="43" y="38"/>
                    <a:pt x="49" y="39"/>
                  </a:cubicBezTo>
                  <a:cubicBezTo>
                    <a:pt x="81" y="45"/>
                    <a:pt x="120" y="21"/>
                    <a:pt x="149" y="44"/>
                  </a:cubicBezTo>
                  <a:cubicBezTo>
                    <a:pt x="160" y="52"/>
                    <a:pt x="165" y="64"/>
                    <a:pt x="170" y="76"/>
                  </a:cubicBezTo>
                  <a:cubicBezTo>
                    <a:pt x="178" y="72"/>
                    <a:pt x="180" y="69"/>
                    <a:pt x="180" y="69"/>
                  </a:cubicBezTo>
                  <a:cubicBezTo>
                    <a:pt x="186" y="61"/>
                    <a:pt x="186" y="61"/>
                    <a:pt x="186" y="61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6065843" y="7794636"/>
              <a:ext cx="331788" cy="441326"/>
            </a:xfrm>
            <a:custGeom>
              <a:avLst/>
              <a:gdLst>
                <a:gd name="T0" fmla="*/ 32 w 61"/>
                <a:gd name="T1" fmla="*/ 81 h 81"/>
                <a:gd name="T2" fmla="*/ 21 w 61"/>
                <a:gd name="T3" fmla="*/ 24 h 81"/>
                <a:gd name="T4" fmla="*/ 0 w 61"/>
                <a:gd name="T5" fmla="*/ 10 h 81"/>
                <a:gd name="T6" fmla="*/ 61 w 61"/>
                <a:gd name="T7" fmla="*/ 0 h 81"/>
                <a:gd name="T8" fmla="*/ 40 w 61"/>
                <a:gd name="T9" fmla="*/ 27 h 81"/>
                <a:gd name="T10" fmla="*/ 32 w 61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1">
                  <a:moveTo>
                    <a:pt x="32" y="81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4" y="23"/>
                    <a:pt x="61" y="0"/>
                  </a:cubicBezTo>
                  <a:cubicBezTo>
                    <a:pt x="40" y="27"/>
                    <a:pt x="40" y="27"/>
                    <a:pt x="40" y="27"/>
                  </a:cubicBezTo>
                  <a:lnTo>
                    <a:pt x="32" y="8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5541968" y="9518664"/>
              <a:ext cx="703263" cy="398463"/>
            </a:xfrm>
            <a:custGeom>
              <a:avLst/>
              <a:gdLst>
                <a:gd name="T0" fmla="*/ 13 w 129"/>
                <a:gd name="T1" fmla="*/ 73 h 73"/>
                <a:gd name="T2" fmla="*/ 52 w 129"/>
                <a:gd name="T3" fmla="*/ 3 h 73"/>
                <a:gd name="T4" fmla="*/ 116 w 129"/>
                <a:gd name="T5" fmla="*/ 41 h 73"/>
                <a:gd name="T6" fmla="*/ 129 w 129"/>
                <a:gd name="T7" fmla="*/ 39 h 73"/>
                <a:gd name="T8" fmla="*/ 128 w 129"/>
                <a:gd name="T9" fmla="*/ 73 h 73"/>
                <a:gd name="T10" fmla="*/ 13 w 12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3">
                  <a:moveTo>
                    <a:pt x="13" y="73"/>
                  </a:moveTo>
                  <a:cubicBezTo>
                    <a:pt x="13" y="73"/>
                    <a:pt x="0" y="6"/>
                    <a:pt x="52" y="3"/>
                  </a:cubicBezTo>
                  <a:cubicBezTo>
                    <a:pt x="105" y="0"/>
                    <a:pt x="116" y="41"/>
                    <a:pt x="116" y="41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8" y="73"/>
                    <a:pt x="128" y="73"/>
                    <a:pt x="128" y="73"/>
                  </a:cubicBezTo>
                  <a:lnTo>
                    <a:pt x="13" y="73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5613405" y="9523426"/>
              <a:ext cx="522288" cy="273050"/>
            </a:xfrm>
            <a:custGeom>
              <a:avLst/>
              <a:gdLst>
                <a:gd name="T0" fmla="*/ 42 w 96"/>
                <a:gd name="T1" fmla="*/ 49 h 50"/>
                <a:gd name="T2" fmla="*/ 0 w 96"/>
                <a:gd name="T3" fmla="*/ 37 h 50"/>
                <a:gd name="T4" fmla="*/ 39 w 96"/>
                <a:gd name="T5" fmla="*/ 2 h 50"/>
                <a:gd name="T6" fmla="*/ 96 w 96"/>
                <a:gd name="T7" fmla="*/ 26 h 50"/>
                <a:gd name="T8" fmla="*/ 42 w 96"/>
                <a:gd name="T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0">
                  <a:moveTo>
                    <a:pt x="42" y="49"/>
                  </a:moveTo>
                  <a:cubicBezTo>
                    <a:pt x="28" y="50"/>
                    <a:pt x="13" y="46"/>
                    <a:pt x="0" y="37"/>
                  </a:cubicBezTo>
                  <a:cubicBezTo>
                    <a:pt x="4" y="20"/>
                    <a:pt x="14" y="4"/>
                    <a:pt x="39" y="2"/>
                  </a:cubicBezTo>
                  <a:cubicBezTo>
                    <a:pt x="72" y="0"/>
                    <a:pt x="88" y="15"/>
                    <a:pt x="96" y="26"/>
                  </a:cubicBezTo>
                  <a:cubicBezTo>
                    <a:pt x="86" y="41"/>
                    <a:pt x="65" y="48"/>
                    <a:pt x="42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/>
            </p:cNvSpPr>
            <p:nvPr/>
          </p:nvSpPr>
          <p:spPr bwMode="auto">
            <a:xfrm>
              <a:off x="5792793" y="9583752"/>
              <a:ext cx="136525" cy="53975"/>
            </a:xfrm>
            <a:custGeom>
              <a:avLst/>
              <a:gdLst>
                <a:gd name="T0" fmla="*/ 0 w 25"/>
                <a:gd name="T1" fmla="*/ 4 h 10"/>
                <a:gd name="T2" fmla="*/ 12 w 25"/>
                <a:gd name="T3" fmla="*/ 10 h 10"/>
                <a:gd name="T4" fmla="*/ 24 w 25"/>
                <a:gd name="T5" fmla="*/ 7 h 10"/>
                <a:gd name="T6" fmla="*/ 13 w 25"/>
                <a:gd name="T7" fmla="*/ 1 h 10"/>
                <a:gd name="T8" fmla="*/ 0 w 25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8" y="10"/>
                    <a:pt x="24" y="9"/>
                    <a:pt x="24" y="7"/>
                  </a:cubicBezTo>
                  <a:cubicBezTo>
                    <a:pt x="25" y="4"/>
                    <a:pt x="20" y="2"/>
                    <a:pt x="13" y="1"/>
                  </a:cubicBezTo>
                  <a:cubicBezTo>
                    <a:pt x="6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6402394" y="9496439"/>
              <a:ext cx="708026" cy="392113"/>
            </a:xfrm>
            <a:custGeom>
              <a:avLst/>
              <a:gdLst>
                <a:gd name="T0" fmla="*/ 116 w 130"/>
                <a:gd name="T1" fmla="*/ 72 h 72"/>
                <a:gd name="T2" fmla="*/ 77 w 130"/>
                <a:gd name="T3" fmla="*/ 3 h 72"/>
                <a:gd name="T4" fmla="*/ 14 w 130"/>
                <a:gd name="T5" fmla="*/ 41 h 72"/>
                <a:gd name="T6" fmla="*/ 0 w 130"/>
                <a:gd name="T7" fmla="*/ 39 h 72"/>
                <a:gd name="T8" fmla="*/ 1 w 130"/>
                <a:gd name="T9" fmla="*/ 72 h 72"/>
                <a:gd name="T10" fmla="*/ 116 w 130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2">
                  <a:moveTo>
                    <a:pt x="116" y="72"/>
                  </a:moveTo>
                  <a:cubicBezTo>
                    <a:pt x="116" y="72"/>
                    <a:pt x="130" y="6"/>
                    <a:pt x="77" y="3"/>
                  </a:cubicBezTo>
                  <a:cubicBezTo>
                    <a:pt x="24" y="0"/>
                    <a:pt x="14" y="41"/>
                    <a:pt x="14" y="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72"/>
                    <a:pt x="1" y="72"/>
                    <a:pt x="1" y="72"/>
                  </a:cubicBezTo>
                  <a:lnTo>
                    <a:pt x="116" y="72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6511931" y="9501201"/>
              <a:ext cx="522288" cy="268288"/>
            </a:xfrm>
            <a:custGeom>
              <a:avLst/>
              <a:gdLst>
                <a:gd name="T0" fmla="*/ 54 w 96"/>
                <a:gd name="T1" fmla="*/ 49 h 49"/>
                <a:gd name="T2" fmla="*/ 96 w 96"/>
                <a:gd name="T3" fmla="*/ 36 h 49"/>
                <a:gd name="T4" fmla="*/ 57 w 96"/>
                <a:gd name="T5" fmla="*/ 2 h 49"/>
                <a:gd name="T6" fmla="*/ 0 w 96"/>
                <a:gd name="T7" fmla="*/ 26 h 49"/>
                <a:gd name="T8" fmla="*/ 54 w 96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9">
                  <a:moveTo>
                    <a:pt x="54" y="49"/>
                  </a:moveTo>
                  <a:cubicBezTo>
                    <a:pt x="69" y="49"/>
                    <a:pt x="83" y="46"/>
                    <a:pt x="96" y="36"/>
                  </a:cubicBezTo>
                  <a:cubicBezTo>
                    <a:pt x="93" y="20"/>
                    <a:pt x="82" y="3"/>
                    <a:pt x="57" y="2"/>
                  </a:cubicBezTo>
                  <a:cubicBezTo>
                    <a:pt x="25" y="0"/>
                    <a:pt x="8" y="14"/>
                    <a:pt x="0" y="26"/>
                  </a:cubicBezTo>
                  <a:cubicBezTo>
                    <a:pt x="10" y="41"/>
                    <a:pt x="32" y="48"/>
                    <a:pt x="54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6718306" y="9561526"/>
              <a:ext cx="136525" cy="55563"/>
            </a:xfrm>
            <a:custGeom>
              <a:avLst/>
              <a:gdLst>
                <a:gd name="T0" fmla="*/ 25 w 25"/>
                <a:gd name="T1" fmla="*/ 3 h 10"/>
                <a:gd name="T2" fmla="*/ 14 w 25"/>
                <a:gd name="T3" fmla="*/ 9 h 10"/>
                <a:gd name="T4" fmla="*/ 1 w 25"/>
                <a:gd name="T5" fmla="*/ 6 h 10"/>
                <a:gd name="T6" fmla="*/ 12 w 25"/>
                <a:gd name="T7" fmla="*/ 0 h 10"/>
                <a:gd name="T8" fmla="*/ 25 w 25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3"/>
                  </a:moveTo>
                  <a:cubicBezTo>
                    <a:pt x="25" y="6"/>
                    <a:pt x="20" y="8"/>
                    <a:pt x="14" y="9"/>
                  </a:cubicBezTo>
                  <a:cubicBezTo>
                    <a:pt x="7" y="10"/>
                    <a:pt x="1" y="9"/>
                    <a:pt x="1" y="6"/>
                  </a:cubicBezTo>
                  <a:cubicBezTo>
                    <a:pt x="0" y="4"/>
                    <a:pt x="6" y="1"/>
                    <a:pt x="12" y="0"/>
                  </a:cubicBezTo>
                  <a:cubicBezTo>
                    <a:pt x="19" y="0"/>
                    <a:pt x="25" y="1"/>
                    <a:pt x="25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6572256" y="7629536"/>
              <a:ext cx="146050" cy="273050"/>
            </a:xfrm>
            <a:custGeom>
              <a:avLst/>
              <a:gdLst>
                <a:gd name="T0" fmla="*/ 4 w 27"/>
                <a:gd name="T1" fmla="*/ 10 h 50"/>
                <a:gd name="T2" fmla="*/ 20 w 27"/>
                <a:gd name="T3" fmla="*/ 50 h 50"/>
                <a:gd name="T4" fmla="*/ 27 w 27"/>
                <a:gd name="T5" fmla="*/ 0 h 50"/>
                <a:gd name="T6" fmla="*/ 0 w 27"/>
                <a:gd name="T7" fmla="*/ 4 h 50"/>
                <a:gd name="T8" fmla="*/ 4 w 27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4" y="10"/>
                  </a:moveTo>
                  <a:cubicBezTo>
                    <a:pt x="9" y="23"/>
                    <a:pt x="14" y="36"/>
                    <a:pt x="20" y="5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7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5830893" y="5840421"/>
              <a:ext cx="681038" cy="1712915"/>
            </a:xfrm>
            <a:custGeom>
              <a:avLst/>
              <a:gdLst>
                <a:gd name="T0" fmla="*/ 0 w 125"/>
                <a:gd name="T1" fmla="*/ 16 h 314"/>
                <a:gd name="T2" fmla="*/ 0 w 125"/>
                <a:gd name="T3" fmla="*/ 277 h 314"/>
                <a:gd name="T4" fmla="*/ 125 w 125"/>
                <a:gd name="T5" fmla="*/ 270 h 314"/>
                <a:gd name="T6" fmla="*/ 98 w 125"/>
                <a:gd name="T7" fmla="*/ 16 h 314"/>
                <a:gd name="T8" fmla="*/ 98 w 125"/>
                <a:gd name="T9" fmla="*/ 0 h 314"/>
                <a:gd name="T10" fmla="*/ 0 w 125"/>
                <a:gd name="T11" fmla="*/ 0 h 314"/>
                <a:gd name="T12" fmla="*/ 0 w 125"/>
                <a:gd name="T13" fmla="*/ 1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314">
                  <a:moveTo>
                    <a:pt x="0" y="16"/>
                  </a:moveTo>
                  <a:cubicBezTo>
                    <a:pt x="0" y="16"/>
                    <a:pt x="13" y="228"/>
                    <a:pt x="0" y="277"/>
                  </a:cubicBezTo>
                  <a:cubicBezTo>
                    <a:pt x="0" y="277"/>
                    <a:pt x="77" y="314"/>
                    <a:pt x="125" y="270"/>
                  </a:cubicBezTo>
                  <a:cubicBezTo>
                    <a:pt x="125" y="270"/>
                    <a:pt x="77" y="93"/>
                    <a:pt x="98" y="16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/>
            </p:cNvSpPr>
            <p:nvPr/>
          </p:nvSpPr>
          <p:spPr bwMode="auto">
            <a:xfrm>
              <a:off x="5064130" y="3805243"/>
              <a:ext cx="1752602" cy="1381127"/>
            </a:xfrm>
            <a:custGeom>
              <a:avLst/>
              <a:gdLst>
                <a:gd name="T0" fmla="*/ 41 w 322"/>
                <a:gd name="T1" fmla="*/ 253 h 253"/>
                <a:gd name="T2" fmla="*/ 9 w 322"/>
                <a:gd name="T3" fmla="*/ 104 h 253"/>
                <a:gd name="T4" fmla="*/ 25 w 322"/>
                <a:gd name="T5" fmla="*/ 74 h 253"/>
                <a:gd name="T6" fmla="*/ 299 w 322"/>
                <a:gd name="T7" fmla="*/ 0 h 253"/>
                <a:gd name="T8" fmla="*/ 287 w 322"/>
                <a:gd name="T9" fmla="*/ 40 h 253"/>
                <a:gd name="T10" fmla="*/ 310 w 322"/>
                <a:gd name="T11" fmla="*/ 32 h 253"/>
                <a:gd name="T12" fmla="*/ 310 w 322"/>
                <a:gd name="T13" fmla="*/ 56 h 253"/>
                <a:gd name="T14" fmla="*/ 322 w 322"/>
                <a:gd name="T15" fmla="*/ 47 h 253"/>
                <a:gd name="T16" fmla="*/ 308 w 322"/>
                <a:gd name="T17" fmla="*/ 220 h 253"/>
                <a:gd name="T18" fmla="*/ 41 w 322"/>
                <a:gd name="T1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253">
                  <a:moveTo>
                    <a:pt x="41" y="253"/>
                  </a:moveTo>
                  <a:cubicBezTo>
                    <a:pt x="9" y="104"/>
                    <a:pt x="9" y="104"/>
                    <a:pt x="9" y="104"/>
                  </a:cubicBezTo>
                  <a:cubicBezTo>
                    <a:pt x="9" y="104"/>
                    <a:pt x="0" y="79"/>
                    <a:pt x="25" y="74"/>
                  </a:cubicBezTo>
                  <a:cubicBezTo>
                    <a:pt x="49" y="69"/>
                    <a:pt x="287" y="11"/>
                    <a:pt x="299" y="0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310" y="32"/>
                    <a:pt x="310" y="32"/>
                    <a:pt x="310" y="32"/>
                  </a:cubicBezTo>
                  <a:cubicBezTo>
                    <a:pt x="310" y="56"/>
                    <a:pt x="310" y="56"/>
                    <a:pt x="310" y="56"/>
                  </a:cubicBezTo>
                  <a:cubicBezTo>
                    <a:pt x="322" y="47"/>
                    <a:pt x="322" y="47"/>
                    <a:pt x="322" y="47"/>
                  </a:cubicBezTo>
                  <a:cubicBezTo>
                    <a:pt x="322" y="47"/>
                    <a:pt x="290" y="132"/>
                    <a:pt x="308" y="220"/>
                  </a:cubicBezTo>
                  <a:lnTo>
                    <a:pt x="41" y="253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5292730" y="4318006"/>
              <a:ext cx="1355726" cy="781051"/>
            </a:xfrm>
            <a:custGeom>
              <a:avLst/>
              <a:gdLst>
                <a:gd name="T0" fmla="*/ 9 w 249"/>
                <a:gd name="T1" fmla="*/ 137 h 143"/>
                <a:gd name="T2" fmla="*/ 4 w 249"/>
                <a:gd name="T3" fmla="*/ 56 h 143"/>
                <a:gd name="T4" fmla="*/ 244 w 249"/>
                <a:gd name="T5" fmla="*/ 25 h 143"/>
                <a:gd name="T6" fmla="*/ 249 w 249"/>
                <a:gd name="T7" fmla="*/ 143 h 143"/>
                <a:gd name="T8" fmla="*/ 9 w 249"/>
                <a:gd name="T9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3">
                  <a:moveTo>
                    <a:pt x="9" y="137"/>
                  </a:moveTo>
                  <a:cubicBezTo>
                    <a:pt x="9" y="137"/>
                    <a:pt x="0" y="75"/>
                    <a:pt x="4" y="56"/>
                  </a:cubicBezTo>
                  <a:cubicBezTo>
                    <a:pt x="7" y="37"/>
                    <a:pt x="221" y="0"/>
                    <a:pt x="244" y="25"/>
                  </a:cubicBezTo>
                  <a:cubicBezTo>
                    <a:pt x="249" y="143"/>
                    <a:pt x="249" y="143"/>
                    <a:pt x="249" y="143"/>
                  </a:cubicBezTo>
                  <a:lnTo>
                    <a:pt x="9" y="137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5172080" y="4503744"/>
              <a:ext cx="1660526" cy="1603377"/>
            </a:xfrm>
            <a:custGeom>
              <a:avLst/>
              <a:gdLst>
                <a:gd name="T0" fmla="*/ 34 w 305"/>
                <a:gd name="T1" fmla="*/ 23 h 294"/>
                <a:gd name="T2" fmla="*/ 260 w 305"/>
                <a:gd name="T3" fmla="*/ 17 h 294"/>
                <a:gd name="T4" fmla="*/ 260 w 305"/>
                <a:gd name="T5" fmla="*/ 87 h 294"/>
                <a:gd name="T6" fmla="*/ 302 w 305"/>
                <a:gd name="T7" fmla="*/ 110 h 294"/>
                <a:gd name="T8" fmla="*/ 265 w 305"/>
                <a:gd name="T9" fmla="*/ 135 h 294"/>
                <a:gd name="T10" fmla="*/ 258 w 305"/>
                <a:gd name="T11" fmla="*/ 221 h 294"/>
                <a:gd name="T12" fmla="*/ 231 w 305"/>
                <a:gd name="T13" fmla="*/ 266 h 294"/>
                <a:gd name="T14" fmla="*/ 194 w 305"/>
                <a:gd name="T15" fmla="*/ 265 h 294"/>
                <a:gd name="T16" fmla="*/ 162 w 305"/>
                <a:gd name="T17" fmla="*/ 291 h 294"/>
                <a:gd name="T18" fmla="*/ 140 w 305"/>
                <a:gd name="T19" fmla="*/ 266 h 294"/>
                <a:gd name="T20" fmla="*/ 92 w 305"/>
                <a:gd name="T21" fmla="*/ 262 h 294"/>
                <a:gd name="T22" fmla="*/ 60 w 305"/>
                <a:gd name="T23" fmla="*/ 224 h 294"/>
                <a:gd name="T24" fmla="*/ 45 w 305"/>
                <a:gd name="T25" fmla="*/ 153 h 294"/>
                <a:gd name="T26" fmla="*/ 8 w 305"/>
                <a:gd name="T27" fmla="*/ 131 h 294"/>
                <a:gd name="T28" fmla="*/ 39 w 305"/>
                <a:gd name="T29" fmla="*/ 102 h 294"/>
                <a:gd name="T30" fmla="*/ 34 w 305"/>
                <a:gd name="T31" fmla="*/ 2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294">
                  <a:moveTo>
                    <a:pt x="34" y="23"/>
                  </a:moveTo>
                  <a:cubicBezTo>
                    <a:pt x="34" y="23"/>
                    <a:pt x="160" y="0"/>
                    <a:pt x="260" y="17"/>
                  </a:cubicBezTo>
                  <a:cubicBezTo>
                    <a:pt x="260" y="87"/>
                    <a:pt x="260" y="87"/>
                    <a:pt x="260" y="87"/>
                  </a:cubicBezTo>
                  <a:cubicBezTo>
                    <a:pt x="260" y="87"/>
                    <a:pt x="299" y="80"/>
                    <a:pt x="302" y="110"/>
                  </a:cubicBezTo>
                  <a:cubicBezTo>
                    <a:pt x="305" y="140"/>
                    <a:pt x="265" y="135"/>
                    <a:pt x="265" y="135"/>
                  </a:cubicBezTo>
                  <a:cubicBezTo>
                    <a:pt x="258" y="221"/>
                    <a:pt x="258" y="221"/>
                    <a:pt x="258" y="221"/>
                  </a:cubicBezTo>
                  <a:cubicBezTo>
                    <a:pt x="258" y="221"/>
                    <a:pt x="259" y="266"/>
                    <a:pt x="231" y="266"/>
                  </a:cubicBezTo>
                  <a:cubicBezTo>
                    <a:pt x="227" y="266"/>
                    <a:pt x="205" y="265"/>
                    <a:pt x="194" y="265"/>
                  </a:cubicBezTo>
                  <a:cubicBezTo>
                    <a:pt x="182" y="264"/>
                    <a:pt x="203" y="294"/>
                    <a:pt x="162" y="291"/>
                  </a:cubicBezTo>
                  <a:cubicBezTo>
                    <a:pt x="136" y="289"/>
                    <a:pt x="149" y="267"/>
                    <a:pt x="140" y="266"/>
                  </a:cubicBezTo>
                  <a:cubicBezTo>
                    <a:pt x="121" y="265"/>
                    <a:pt x="98" y="263"/>
                    <a:pt x="92" y="262"/>
                  </a:cubicBezTo>
                  <a:cubicBezTo>
                    <a:pt x="63" y="258"/>
                    <a:pt x="60" y="224"/>
                    <a:pt x="60" y="224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3"/>
                    <a:pt x="17" y="157"/>
                    <a:pt x="8" y="131"/>
                  </a:cubicBezTo>
                  <a:cubicBezTo>
                    <a:pt x="0" y="105"/>
                    <a:pt x="26" y="87"/>
                    <a:pt x="39" y="102"/>
                  </a:cubicBezTo>
                  <a:cubicBezTo>
                    <a:pt x="39" y="102"/>
                    <a:pt x="29" y="43"/>
                    <a:pt x="34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 noEditPoints="1"/>
            </p:cNvSpPr>
            <p:nvPr/>
          </p:nvSpPr>
          <p:spPr bwMode="auto">
            <a:xfrm>
              <a:off x="5172080" y="4503744"/>
              <a:ext cx="1660526" cy="1603377"/>
            </a:xfrm>
            <a:custGeom>
              <a:avLst/>
              <a:gdLst>
                <a:gd name="T0" fmla="*/ 302 w 305"/>
                <a:gd name="T1" fmla="*/ 110 h 294"/>
                <a:gd name="T2" fmla="*/ 260 w 305"/>
                <a:gd name="T3" fmla="*/ 87 h 294"/>
                <a:gd name="T4" fmla="*/ 260 w 305"/>
                <a:gd name="T5" fmla="*/ 17 h 294"/>
                <a:gd name="T6" fmla="*/ 34 w 305"/>
                <a:gd name="T7" fmla="*/ 23 h 294"/>
                <a:gd name="T8" fmla="*/ 39 w 305"/>
                <a:gd name="T9" fmla="*/ 102 h 294"/>
                <a:gd name="T10" fmla="*/ 8 w 305"/>
                <a:gd name="T11" fmla="*/ 131 h 294"/>
                <a:gd name="T12" fmla="*/ 45 w 305"/>
                <a:gd name="T13" fmla="*/ 153 h 294"/>
                <a:gd name="T14" fmla="*/ 60 w 305"/>
                <a:gd name="T15" fmla="*/ 224 h 294"/>
                <a:gd name="T16" fmla="*/ 92 w 305"/>
                <a:gd name="T17" fmla="*/ 262 h 294"/>
                <a:gd name="T18" fmla="*/ 140 w 305"/>
                <a:gd name="T19" fmla="*/ 266 h 294"/>
                <a:gd name="T20" fmla="*/ 162 w 305"/>
                <a:gd name="T21" fmla="*/ 291 h 294"/>
                <a:gd name="T22" fmla="*/ 194 w 305"/>
                <a:gd name="T23" fmla="*/ 265 h 294"/>
                <a:gd name="T24" fmla="*/ 231 w 305"/>
                <a:gd name="T25" fmla="*/ 266 h 294"/>
                <a:gd name="T26" fmla="*/ 258 w 305"/>
                <a:gd name="T27" fmla="*/ 221 h 294"/>
                <a:gd name="T28" fmla="*/ 265 w 305"/>
                <a:gd name="T29" fmla="*/ 135 h 294"/>
                <a:gd name="T30" fmla="*/ 302 w 305"/>
                <a:gd name="T31" fmla="*/ 110 h 294"/>
                <a:gd name="T32" fmla="*/ 246 w 305"/>
                <a:gd name="T33" fmla="*/ 206 h 294"/>
                <a:gd name="T34" fmla="*/ 224 w 305"/>
                <a:gd name="T35" fmla="*/ 253 h 294"/>
                <a:gd name="T36" fmla="*/ 85 w 305"/>
                <a:gd name="T37" fmla="*/ 243 h 294"/>
                <a:gd name="T38" fmla="*/ 54 w 305"/>
                <a:gd name="T39" fmla="*/ 156 h 294"/>
                <a:gd name="T40" fmla="*/ 45 w 305"/>
                <a:gd name="T41" fmla="*/ 104 h 294"/>
                <a:gd name="T42" fmla="*/ 45 w 305"/>
                <a:gd name="T43" fmla="*/ 45 h 294"/>
                <a:gd name="T44" fmla="*/ 63 w 305"/>
                <a:gd name="T45" fmla="*/ 22 h 294"/>
                <a:gd name="T46" fmla="*/ 197 w 305"/>
                <a:gd name="T47" fmla="*/ 15 h 294"/>
                <a:gd name="T48" fmla="*/ 254 w 305"/>
                <a:gd name="T49" fmla="*/ 59 h 294"/>
                <a:gd name="T50" fmla="*/ 246 w 305"/>
                <a:gd name="T51" fmla="*/ 20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5" h="294">
                  <a:moveTo>
                    <a:pt x="302" y="110"/>
                  </a:moveTo>
                  <a:cubicBezTo>
                    <a:pt x="299" y="80"/>
                    <a:pt x="260" y="87"/>
                    <a:pt x="260" y="8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160" y="0"/>
                    <a:pt x="34" y="23"/>
                    <a:pt x="34" y="23"/>
                  </a:cubicBezTo>
                  <a:cubicBezTo>
                    <a:pt x="29" y="43"/>
                    <a:pt x="39" y="102"/>
                    <a:pt x="39" y="102"/>
                  </a:cubicBezTo>
                  <a:cubicBezTo>
                    <a:pt x="26" y="87"/>
                    <a:pt x="0" y="105"/>
                    <a:pt x="8" y="131"/>
                  </a:cubicBezTo>
                  <a:cubicBezTo>
                    <a:pt x="17" y="157"/>
                    <a:pt x="45" y="153"/>
                    <a:pt x="45" y="153"/>
                  </a:cubicBezTo>
                  <a:cubicBezTo>
                    <a:pt x="60" y="224"/>
                    <a:pt x="60" y="224"/>
                    <a:pt x="60" y="224"/>
                  </a:cubicBezTo>
                  <a:cubicBezTo>
                    <a:pt x="60" y="224"/>
                    <a:pt x="63" y="258"/>
                    <a:pt x="92" y="262"/>
                  </a:cubicBezTo>
                  <a:cubicBezTo>
                    <a:pt x="98" y="263"/>
                    <a:pt x="121" y="265"/>
                    <a:pt x="140" y="266"/>
                  </a:cubicBezTo>
                  <a:cubicBezTo>
                    <a:pt x="149" y="267"/>
                    <a:pt x="136" y="289"/>
                    <a:pt x="162" y="291"/>
                  </a:cubicBezTo>
                  <a:cubicBezTo>
                    <a:pt x="203" y="294"/>
                    <a:pt x="182" y="264"/>
                    <a:pt x="194" y="265"/>
                  </a:cubicBezTo>
                  <a:cubicBezTo>
                    <a:pt x="205" y="265"/>
                    <a:pt x="227" y="266"/>
                    <a:pt x="231" y="266"/>
                  </a:cubicBezTo>
                  <a:cubicBezTo>
                    <a:pt x="259" y="266"/>
                    <a:pt x="258" y="221"/>
                    <a:pt x="258" y="221"/>
                  </a:cubicBezTo>
                  <a:cubicBezTo>
                    <a:pt x="265" y="135"/>
                    <a:pt x="265" y="135"/>
                    <a:pt x="265" y="135"/>
                  </a:cubicBezTo>
                  <a:cubicBezTo>
                    <a:pt x="265" y="135"/>
                    <a:pt x="305" y="140"/>
                    <a:pt x="302" y="110"/>
                  </a:cubicBezTo>
                  <a:close/>
                  <a:moveTo>
                    <a:pt x="246" y="206"/>
                  </a:moveTo>
                  <a:cubicBezTo>
                    <a:pt x="242" y="230"/>
                    <a:pt x="249" y="242"/>
                    <a:pt x="224" y="253"/>
                  </a:cubicBezTo>
                  <a:cubicBezTo>
                    <a:pt x="199" y="265"/>
                    <a:pt x="107" y="265"/>
                    <a:pt x="85" y="243"/>
                  </a:cubicBezTo>
                  <a:cubicBezTo>
                    <a:pt x="64" y="221"/>
                    <a:pt x="59" y="187"/>
                    <a:pt x="54" y="156"/>
                  </a:cubicBezTo>
                  <a:cubicBezTo>
                    <a:pt x="50" y="133"/>
                    <a:pt x="50" y="126"/>
                    <a:pt x="45" y="104"/>
                  </a:cubicBezTo>
                  <a:cubicBezTo>
                    <a:pt x="42" y="89"/>
                    <a:pt x="38" y="59"/>
                    <a:pt x="45" y="45"/>
                  </a:cubicBezTo>
                  <a:cubicBezTo>
                    <a:pt x="45" y="37"/>
                    <a:pt x="53" y="22"/>
                    <a:pt x="63" y="22"/>
                  </a:cubicBezTo>
                  <a:cubicBezTo>
                    <a:pt x="102" y="22"/>
                    <a:pt x="159" y="18"/>
                    <a:pt x="197" y="15"/>
                  </a:cubicBezTo>
                  <a:cubicBezTo>
                    <a:pt x="253" y="11"/>
                    <a:pt x="247" y="31"/>
                    <a:pt x="254" y="59"/>
                  </a:cubicBezTo>
                  <a:cubicBezTo>
                    <a:pt x="262" y="95"/>
                    <a:pt x="251" y="170"/>
                    <a:pt x="246" y="20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6162681" y="4673607"/>
              <a:ext cx="230188" cy="163513"/>
            </a:xfrm>
            <a:custGeom>
              <a:avLst/>
              <a:gdLst>
                <a:gd name="T0" fmla="*/ 0 w 42"/>
                <a:gd name="T1" fmla="*/ 30 h 30"/>
                <a:gd name="T2" fmla="*/ 42 w 42"/>
                <a:gd name="T3" fmla="*/ 17 h 30"/>
                <a:gd name="T4" fmla="*/ 20 w 42"/>
                <a:gd name="T5" fmla="*/ 4 h 30"/>
                <a:gd name="T6" fmla="*/ 0 w 42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0">
                  <a:moveTo>
                    <a:pt x="0" y="30"/>
                  </a:moveTo>
                  <a:cubicBezTo>
                    <a:pt x="0" y="30"/>
                    <a:pt x="25" y="9"/>
                    <a:pt x="42" y="17"/>
                  </a:cubicBezTo>
                  <a:cubicBezTo>
                    <a:pt x="42" y="17"/>
                    <a:pt x="31" y="0"/>
                    <a:pt x="20" y="4"/>
                  </a:cubicBezTo>
                  <a:cubicBezTo>
                    <a:pt x="9" y="8"/>
                    <a:pt x="3" y="9"/>
                    <a:pt x="0" y="3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37"/>
            <p:cNvSpPr>
              <a:spLocks noChangeArrowheads="1"/>
            </p:cNvSpPr>
            <p:nvPr/>
          </p:nvSpPr>
          <p:spPr bwMode="auto">
            <a:xfrm>
              <a:off x="5514980" y="4918082"/>
              <a:ext cx="179388" cy="180975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38"/>
            <p:cNvSpPr>
              <a:spLocks noChangeArrowheads="1"/>
            </p:cNvSpPr>
            <p:nvPr/>
          </p:nvSpPr>
          <p:spPr bwMode="auto">
            <a:xfrm>
              <a:off x="6191256" y="4891095"/>
              <a:ext cx="173038" cy="174625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5868993" y="4727582"/>
              <a:ext cx="239713" cy="709614"/>
            </a:xfrm>
            <a:custGeom>
              <a:avLst/>
              <a:gdLst>
                <a:gd name="T0" fmla="*/ 0 w 44"/>
                <a:gd name="T1" fmla="*/ 25 h 130"/>
                <a:gd name="T2" fmla="*/ 10 w 44"/>
                <a:gd name="T3" fmla="*/ 125 h 130"/>
                <a:gd name="T4" fmla="*/ 35 w 44"/>
                <a:gd name="T5" fmla="*/ 125 h 130"/>
                <a:gd name="T6" fmla="*/ 0 w 44"/>
                <a:gd name="T7" fmla="*/ 2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30">
                  <a:moveTo>
                    <a:pt x="0" y="25"/>
                  </a:moveTo>
                  <a:cubicBezTo>
                    <a:pt x="0" y="25"/>
                    <a:pt x="14" y="102"/>
                    <a:pt x="10" y="125"/>
                  </a:cubicBezTo>
                  <a:cubicBezTo>
                    <a:pt x="10" y="125"/>
                    <a:pt x="26" y="130"/>
                    <a:pt x="35" y="125"/>
                  </a:cubicBezTo>
                  <a:cubicBezTo>
                    <a:pt x="44" y="120"/>
                    <a:pt x="5" y="0"/>
                    <a:pt x="0" y="2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5830893" y="4852995"/>
              <a:ext cx="179388" cy="604838"/>
            </a:xfrm>
            <a:custGeom>
              <a:avLst/>
              <a:gdLst>
                <a:gd name="T0" fmla="*/ 33 w 33"/>
                <a:gd name="T1" fmla="*/ 104 h 111"/>
                <a:gd name="T2" fmla="*/ 7 w 33"/>
                <a:gd name="T3" fmla="*/ 82 h 111"/>
                <a:gd name="T4" fmla="*/ 7 w 33"/>
                <a:gd name="T5" fmla="*/ 2 h 111"/>
                <a:gd name="T6" fmla="*/ 33 w 33"/>
                <a:gd name="T7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11">
                  <a:moveTo>
                    <a:pt x="33" y="104"/>
                  </a:moveTo>
                  <a:cubicBezTo>
                    <a:pt x="33" y="104"/>
                    <a:pt x="7" y="111"/>
                    <a:pt x="7" y="82"/>
                  </a:cubicBezTo>
                  <a:cubicBezTo>
                    <a:pt x="7" y="53"/>
                    <a:pt x="0" y="0"/>
                    <a:pt x="7" y="2"/>
                  </a:cubicBezTo>
                  <a:cubicBezTo>
                    <a:pt x="15" y="5"/>
                    <a:pt x="33" y="104"/>
                    <a:pt x="33" y="10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5438780" y="4749807"/>
              <a:ext cx="250825" cy="92075"/>
            </a:xfrm>
            <a:custGeom>
              <a:avLst/>
              <a:gdLst>
                <a:gd name="T0" fmla="*/ 0 w 46"/>
                <a:gd name="T1" fmla="*/ 17 h 17"/>
                <a:gd name="T2" fmla="*/ 46 w 46"/>
                <a:gd name="T3" fmla="*/ 14 h 17"/>
                <a:gd name="T4" fmla="*/ 20 w 46"/>
                <a:gd name="T5" fmla="*/ 0 h 17"/>
                <a:gd name="T6" fmla="*/ 0 w 46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">
                  <a:moveTo>
                    <a:pt x="0" y="17"/>
                  </a:moveTo>
                  <a:cubicBezTo>
                    <a:pt x="0" y="17"/>
                    <a:pt x="25" y="11"/>
                    <a:pt x="46" y="14"/>
                  </a:cubicBezTo>
                  <a:cubicBezTo>
                    <a:pt x="46" y="14"/>
                    <a:pt x="38" y="0"/>
                    <a:pt x="20" y="0"/>
                  </a:cubicBezTo>
                  <a:cubicBezTo>
                    <a:pt x="2" y="1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6469069" y="3805243"/>
              <a:ext cx="222250" cy="257175"/>
            </a:xfrm>
            <a:custGeom>
              <a:avLst/>
              <a:gdLst>
                <a:gd name="T0" fmla="*/ 140 w 140"/>
                <a:gd name="T1" fmla="*/ 0 h 162"/>
                <a:gd name="T2" fmla="*/ 0 w 140"/>
                <a:gd name="T3" fmla="*/ 162 h 162"/>
                <a:gd name="T4" fmla="*/ 99 w 140"/>
                <a:gd name="T5" fmla="*/ 138 h 162"/>
                <a:gd name="T6" fmla="*/ 140 w 140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62">
                  <a:moveTo>
                    <a:pt x="140" y="0"/>
                  </a:moveTo>
                  <a:lnTo>
                    <a:pt x="0" y="162"/>
                  </a:lnTo>
                  <a:lnTo>
                    <a:pt x="99" y="13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6675444" y="3979868"/>
              <a:ext cx="76200" cy="234950"/>
            </a:xfrm>
            <a:custGeom>
              <a:avLst/>
              <a:gdLst>
                <a:gd name="T0" fmla="*/ 48 w 48"/>
                <a:gd name="T1" fmla="*/ 0 h 148"/>
                <a:gd name="T2" fmla="*/ 0 w 48"/>
                <a:gd name="T3" fmla="*/ 148 h 148"/>
                <a:gd name="T4" fmla="*/ 48 w 48"/>
                <a:gd name="T5" fmla="*/ 83 h 148"/>
                <a:gd name="T6" fmla="*/ 48 w 48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48">
                  <a:moveTo>
                    <a:pt x="48" y="0"/>
                  </a:moveTo>
                  <a:lnTo>
                    <a:pt x="0" y="148"/>
                  </a:ln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5210180" y="5011745"/>
              <a:ext cx="304800" cy="327025"/>
            </a:xfrm>
            <a:custGeom>
              <a:avLst/>
              <a:gdLst>
                <a:gd name="T0" fmla="*/ 56 w 56"/>
                <a:gd name="T1" fmla="*/ 27 h 60"/>
                <a:gd name="T2" fmla="*/ 18 w 56"/>
                <a:gd name="T3" fmla="*/ 8 h 60"/>
                <a:gd name="T4" fmla="*/ 46 w 56"/>
                <a:gd name="T5" fmla="*/ 58 h 60"/>
                <a:gd name="T6" fmla="*/ 56 w 56"/>
                <a:gd name="T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0">
                  <a:moveTo>
                    <a:pt x="56" y="27"/>
                  </a:moveTo>
                  <a:cubicBezTo>
                    <a:pt x="56" y="27"/>
                    <a:pt x="36" y="0"/>
                    <a:pt x="18" y="8"/>
                  </a:cubicBezTo>
                  <a:cubicBezTo>
                    <a:pt x="0" y="17"/>
                    <a:pt x="0" y="60"/>
                    <a:pt x="46" y="58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6511931" y="4951420"/>
              <a:ext cx="311150" cy="311150"/>
            </a:xfrm>
            <a:custGeom>
              <a:avLst/>
              <a:gdLst>
                <a:gd name="T0" fmla="*/ 0 w 57"/>
                <a:gd name="T1" fmla="*/ 21 h 57"/>
                <a:gd name="T2" fmla="*/ 44 w 57"/>
                <a:gd name="T3" fmla="*/ 10 h 57"/>
                <a:gd name="T4" fmla="*/ 6 w 57"/>
                <a:gd name="T5" fmla="*/ 50 h 57"/>
                <a:gd name="T6" fmla="*/ 0 w 57"/>
                <a:gd name="T7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21"/>
                  </a:moveTo>
                  <a:cubicBezTo>
                    <a:pt x="0" y="21"/>
                    <a:pt x="33" y="0"/>
                    <a:pt x="44" y="10"/>
                  </a:cubicBezTo>
                  <a:cubicBezTo>
                    <a:pt x="54" y="20"/>
                    <a:pt x="57" y="57"/>
                    <a:pt x="6" y="5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5803906" y="5497520"/>
              <a:ext cx="571501" cy="217488"/>
            </a:xfrm>
            <a:custGeom>
              <a:avLst/>
              <a:gdLst>
                <a:gd name="T0" fmla="*/ 0 w 105"/>
                <a:gd name="T1" fmla="*/ 35 h 40"/>
                <a:gd name="T2" fmla="*/ 12 w 105"/>
                <a:gd name="T3" fmla="*/ 40 h 40"/>
                <a:gd name="T4" fmla="*/ 102 w 105"/>
                <a:gd name="T5" fmla="*/ 8 h 40"/>
                <a:gd name="T6" fmla="*/ 0 w 105"/>
                <a:gd name="T7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40">
                  <a:moveTo>
                    <a:pt x="0" y="35"/>
                  </a:moveTo>
                  <a:cubicBezTo>
                    <a:pt x="0" y="35"/>
                    <a:pt x="3" y="40"/>
                    <a:pt x="12" y="40"/>
                  </a:cubicBezTo>
                  <a:cubicBezTo>
                    <a:pt x="22" y="40"/>
                    <a:pt x="91" y="32"/>
                    <a:pt x="102" y="8"/>
                  </a:cubicBezTo>
                  <a:cubicBezTo>
                    <a:pt x="105" y="0"/>
                    <a:pt x="79" y="36"/>
                    <a:pt x="0" y="35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5073655" y="6146809"/>
              <a:ext cx="665163" cy="1592265"/>
            </a:xfrm>
            <a:custGeom>
              <a:avLst/>
              <a:gdLst>
                <a:gd name="T0" fmla="*/ 63 w 122"/>
                <a:gd name="T1" fmla="*/ 0 h 292"/>
                <a:gd name="T2" fmla="*/ 25 w 122"/>
                <a:gd name="T3" fmla="*/ 90 h 292"/>
                <a:gd name="T4" fmla="*/ 5 w 122"/>
                <a:gd name="T5" fmla="*/ 183 h 292"/>
                <a:gd name="T6" fmla="*/ 91 w 122"/>
                <a:gd name="T7" fmla="*/ 292 h 292"/>
                <a:gd name="T8" fmla="*/ 122 w 122"/>
                <a:gd name="T9" fmla="*/ 215 h 292"/>
                <a:gd name="T10" fmla="*/ 76 w 122"/>
                <a:gd name="T11" fmla="*/ 173 h 292"/>
                <a:gd name="T12" fmla="*/ 103 w 122"/>
                <a:gd name="T13" fmla="*/ 115 h 292"/>
                <a:gd name="T14" fmla="*/ 81 w 122"/>
                <a:gd name="T15" fmla="*/ 4 h 292"/>
                <a:gd name="T16" fmla="*/ 63 w 122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92">
                  <a:moveTo>
                    <a:pt x="63" y="0"/>
                  </a:moveTo>
                  <a:cubicBezTo>
                    <a:pt x="63" y="0"/>
                    <a:pt x="40" y="42"/>
                    <a:pt x="25" y="90"/>
                  </a:cubicBezTo>
                  <a:cubicBezTo>
                    <a:pt x="10" y="137"/>
                    <a:pt x="0" y="161"/>
                    <a:pt x="5" y="183"/>
                  </a:cubicBezTo>
                  <a:cubicBezTo>
                    <a:pt x="11" y="205"/>
                    <a:pt x="91" y="292"/>
                    <a:pt x="91" y="292"/>
                  </a:cubicBezTo>
                  <a:cubicBezTo>
                    <a:pt x="122" y="215"/>
                    <a:pt x="122" y="215"/>
                    <a:pt x="122" y="215"/>
                  </a:cubicBezTo>
                  <a:cubicBezTo>
                    <a:pt x="122" y="215"/>
                    <a:pt x="88" y="193"/>
                    <a:pt x="76" y="173"/>
                  </a:cubicBezTo>
                  <a:cubicBezTo>
                    <a:pt x="65" y="154"/>
                    <a:pt x="103" y="115"/>
                    <a:pt x="103" y="115"/>
                  </a:cubicBezTo>
                  <a:cubicBezTo>
                    <a:pt x="81" y="4"/>
                    <a:pt x="81" y="4"/>
                    <a:pt x="81" y="4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5514980" y="7127885"/>
              <a:ext cx="223838" cy="333375"/>
            </a:xfrm>
            <a:custGeom>
              <a:avLst/>
              <a:gdLst>
                <a:gd name="T0" fmla="*/ 17 w 41"/>
                <a:gd name="T1" fmla="*/ 39 h 61"/>
                <a:gd name="T2" fmla="*/ 31 w 41"/>
                <a:gd name="T3" fmla="*/ 61 h 61"/>
                <a:gd name="T4" fmla="*/ 41 w 41"/>
                <a:gd name="T5" fmla="*/ 35 h 61"/>
                <a:gd name="T6" fmla="*/ 0 w 41"/>
                <a:gd name="T7" fmla="*/ 0 h 61"/>
                <a:gd name="T8" fmla="*/ 17 w 41"/>
                <a:gd name="T9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17" y="39"/>
                  </a:moveTo>
                  <a:cubicBezTo>
                    <a:pt x="21" y="46"/>
                    <a:pt x="26" y="54"/>
                    <a:pt x="31" y="6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14" y="17"/>
                    <a:pt x="0" y="0"/>
                  </a:cubicBezTo>
                  <a:cubicBezTo>
                    <a:pt x="5" y="13"/>
                    <a:pt x="10" y="27"/>
                    <a:pt x="17" y="3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5091117" y="7008823"/>
              <a:ext cx="107950" cy="288925"/>
            </a:xfrm>
            <a:custGeom>
              <a:avLst/>
              <a:gdLst>
                <a:gd name="T0" fmla="*/ 2 w 20"/>
                <a:gd name="T1" fmla="*/ 0 h 53"/>
                <a:gd name="T2" fmla="*/ 2 w 20"/>
                <a:gd name="T3" fmla="*/ 25 h 53"/>
                <a:gd name="T4" fmla="*/ 20 w 20"/>
                <a:gd name="T5" fmla="*/ 53 h 53"/>
                <a:gd name="T6" fmla="*/ 2 w 20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3">
                  <a:moveTo>
                    <a:pt x="2" y="0"/>
                  </a:moveTo>
                  <a:cubicBezTo>
                    <a:pt x="0" y="9"/>
                    <a:pt x="0" y="17"/>
                    <a:pt x="2" y="25"/>
                  </a:cubicBezTo>
                  <a:cubicBezTo>
                    <a:pt x="4" y="31"/>
                    <a:pt x="11" y="41"/>
                    <a:pt x="20" y="53"/>
                  </a:cubicBezTo>
                  <a:cubicBezTo>
                    <a:pt x="12" y="36"/>
                    <a:pt x="5" y="18"/>
                    <a:pt x="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/>
            </p:cNvSpPr>
            <p:nvPr/>
          </p:nvSpPr>
          <p:spPr bwMode="auto">
            <a:xfrm>
              <a:off x="5351468" y="6146809"/>
              <a:ext cx="284163" cy="763589"/>
            </a:xfrm>
            <a:custGeom>
              <a:avLst/>
              <a:gdLst>
                <a:gd name="T0" fmla="*/ 19 w 52"/>
                <a:gd name="T1" fmla="*/ 87 h 140"/>
                <a:gd name="T2" fmla="*/ 33 w 52"/>
                <a:gd name="T3" fmla="*/ 140 h 140"/>
                <a:gd name="T4" fmla="*/ 52 w 52"/>
                <a:gd name="T5" fmla="*/ 115 h 140"/>
                <a:gd name="T6" fmla="*/ 30 w 52"/>
                <a:gd name="T7" fmla="*/ 4 h 140"/>
                <a:gd name="T8" fmla="*/ 12 w 52"/>
                <a:gd name="T9" fmla="*/ 0 h 140"/>
                <a:gd name="T10" fmla="*/ 0 w 52"/>
                <a:gd name="T11" fmla="*/ 23 h 140"/>
                <a:gd name="T12" fmla="*/ 19 w 52"/>
                <a:gd name="T13" fmla="*/ 8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40">
                  <a:moveTo>
                    <a:pt x="19" y="87"/>
                  </a:moveTo>
                  <a:cubicBezTo>
                    <a:pt x="22" y="105"/>
                    <a:pt x="25" y="123"/>
                    <a:pt x="33" y="140"/>
                  </a:cubicBezTo>
                  <a:cubicBezTo>
                    <a:pt x="41" y="126"/>
                    <a:pt x="52" y="115"/>
                    <a:pt x="52" y="115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3"/>
                  </a:cubicBezTo>
                  <a:cubicBezTo>
                    <a:pt x="8" y="44"/>
                    <a:pt x="15" y="65"/>
                    <a:pt x="19" y="8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5799143" y="6026159"/>
              <a:ext cx="260350" cy="284163"/>
            </a:xfrm>
            <a:custGeom>
              <a:avLst/>
              <a:gdLst>
                <a:gd name="T0" fmla="*/ 29 w 48"/>
                <a:gd name="T1" fmla="*/ 0 h 52"/>
                <a:gd name="T2" fmla="*/ 0 w 48"/>
                <a:gd name="T3" fmla="*/ 2 h 52"/>
                <a:gd name="T4" fmla="*/ 34 w 48"/>
                <a:gd name="T5" fmla="*/ 52 h 52"/>
                <a:gd name="T6" fmla="*/ 41 w 48"/>
                <a:gd name="T7" fmla="*/ 40 h 52"/>
                <a:gd name="T8" fmla="*/ 44 w 48"/>
                <a:gd name="T9" fmla="*/ 33 h 52"/>
                <a:gd name="T10" fmla="*/ 47 w 48"/>
                <a:gd name="T11" fmla="*/ 26 h 52"/>
                <a:gd name="T12" fmla="*/ 42 w 48"/>
                <a:gd name="T13" fmla="*/ 23 h 52"/>
                <a:gd name="T14" fmla="*/ 29 w 4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8"/>
                    <a:pt x="34" y="52"/>
                  </a:cubicBezTo>
                  <a:cubicBezTo>
                    <a:pt x="36" y="48"/>
                    <a:pt x="38" y="44"/>
                    <a:pt x="41" y="40"/>
                  </a:cubicBezTo>
                  <a:cubicBezTo>
                    <a:pt x="42" y="37"/>
                    <a:pt x="43" y="35"/>
                    <a:pt x="44" y="33"/>
                  </a:cubicBezTo>
                  <a:cubicBezTo>
                    <a:pt x="46" y="31"/>
                    <a:pt x="48" y="29"/>
                    <a:pt x="47" y="26"/>
                  </a:cubicBezTo>
                  <a:cubicBezTo>
                    <a:pt x="46" y="25"/>
                    <a:pt x="43" y="25"/>
                    <a:pt x="42" y="23"/>
                  </a:cubicBezTo>
                  <a:cubicBezTo>
                    <a:pt x="36" y="18"/>
                    <a:pt x="30" y="9"/>
                    <a:pt x="29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/>
            </p:cNvSpPr>
            <p:nvPr/>
          </p:nvSpPr>
          <p:spPr bwMode="auto">
            <a:xfrm>
              <a:off x="6119818" y="5999171"/>
              <a:ext cx="223838" cy="293688"/>
            </a:xfrm>
            <a:custGeom>
              <a:avLst/>
              <a:gdLst>
                <a:gd name="T0" fmla="*/ 0 w 41"/>
                <a:gd name="T1" fmla="*/ 29 h 54"/>
                <a:gd name="T2" fmla="*/ 0 w 41"/>
                <a:gd name="T3" fmla="*/ 29 h 54"/>
                <a:gd name="T4" fmla="*/ 6 w 41"/>
                <a:gd name="T5" fmla="*/ 38 h 54"/>
                <a:gd name="T6" fmla="*/ 13 w 41"/>
                <a:gd name="T7" fmla="*/ 48 h 54"/>
                <a:gd name="T8" fmla="*/ 17 w 41"/>
                <a:gd name="T9" fmla="*/ 54 h 54"/>
                <a:gd name="T10" fmla="*/ 41 w 41"/>
                <a:gd name="T11" fmla="*/ 2 h 54"/>
                <a:gd name="T12" fmla="*/ 24 w 41"/>
                <a:gd name="T13" fmla="*/ 1 h 54"/>
                <a:gd name="T14" fmla="*/ 21 w 41"/>
                <a:gd name="T15" fmla="*/ 3 h 54"/>
                <a:gd name="T16" fmla="*/ 13 w 41"/>
                <a:gd name="T17" fmla="*/ 14 h 54"/>
                <a:gd name="T18" fmla="*/ 5 w 41"/>
                <a:gd name="T19" fmla="*/ 23 h 54"/>
                <a:gd name="T20" fmla="*/ 0 w 41"/>
                <a:gd name="T2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1"/>
                    <a:pt x="11" y="45"/>
                    <a:pt x="13" y="48"/>
                  </a:cubicBezTo>
                  <a:cubicBezTo>
                    <a:pt x="14" y="49"/>
                    <a:pt x="16" y="54"/>
                    <a:pt x="17" y="54"/>
                  </a:cubicBezTo>
                  <a:cubicBezTo>
                    <a:pt x="17" y="54"/>
                    <a:pt x="35" y="46"/>
                    <a:pt x="41" y="2"/>
                  </a:cubicBezTo>
                  <a:cubicBezTo>
                    <a:pt x="35" y="1"/>
                    <a:pt x="30" y="2"/>
                    <a:pt x="24" y="1"/>
                  </a:cubicBezTo>
                  <a:cubicBezTo>
                    <a:pt x="21" y="1"/>
                    <a:pt x="22" y="0"/>
                    <a:pt x="21" y="3"/>
                  </a:cubicBezTo>
                  <a:cubicBezTo>
                    <a:pt x="19" y="6"/>
                    <a:pt x="14" y="12"/>
                    <a:pt x="13" y="14"/>
                  </a:cubicBezTo>
                  <a:cubicBezTo>
                    <a:pt x="11" y="17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5799143" y="5949959"/>
              <a:ext cx="260350" cy="284163"/>
            </a:xfrm>
            <a:custGeom>
              <a:avLst/>
              <a:gdLst>
                <a:gd name="T0" fmla="*/ 29 w 48"/>
                <a:gd name="T1" fmla="*/ 0 h 52"/>
                <a:gd name="T2" fmla="*/ 0 w 48"/>
                <a:gd name="T3" fmla="*/ 2 h 52"/>
                <a:gd name="T4" fmla="*/ 34 w 48"/>
                <a:gd name="T5" fmla="*/ 52 h 52"/>
                <a:gd name="T6" fmla="*/ 41 w 48"/>
                <a:gd name="T7" fmla="*/ 40 h 52"/>
                <a:gd name="T8" fmla="*/ 44 w 48"/>
                <a:gd name="T9" fmla="*/ 33 h 52"/>
                <a:gd name="T10" fmla="*/ 47 w 48"/>
                <a:gd name="T11" fmla="*/ 26 h 52"/>
                <a:gd name="T12" fmla="*/ 42 w 48"/>
                <a:gd name="T13" fmla="*/ 23 h 52"/>
                <a:gd name="T14" fmla="*/ 29 w 4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8"/>
                    <a:pt x="34" y="52"/>
                  </a:cubicBezTo>
                  <a:cubicBezTo>
                    <a:pt x="36" y="48"/>
                    <a:pt x="38" y="44"/>
                    <a:pt x="41" y="40"/>
                  </a:cubicBezTo>
                  <a:cubicBezTo>
                    <a:pt x="42" y="37"/>
                    <a:pt x="43" y="35"/>
                    <a:pt x="44" y="33"/>
                  </a:cubicBezTo>
                  <a:cubicBezTo>
                    <a:pt x="46" y="31"/>
                    <a:pt x="48" y="29"/>
                    <a:pt x="47" y="26"/>
                  </a:cubicBezTo>
                  <a:cubicBezTo>
                    <a:pt x="46" y="25"/>
                    <a:pt x="43" y="25"/>
                    <a:pt x="42" y="23"/>
                  </a:cubicBezTo>
                  <a:cubicBezTo>
                    <a:pt x="36" y="18"/>
                    <a:pt x="30" y="9"/>
                    <a:pt x="29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6097593" y="5943609"/>
              <a:ext cx="228600" cy="290513"/>
            </a:xfrm>
            <a:custGeom>
              <a:avLst/>
              <a:gdLst>
                <a:gd name="T0" fmla="*/ 0 w 42"/>
                <a:gd name="T1" fmla="*/ 28 h 53"/>
                <a:gd name="T2" fmla="*/ 0 w 42"/>
                <a:gd name="T3" fmla="*/ 29 h 53"/>
                <a:gd name="T4" fmla="*/ 6 w 42"/>
                <a:gd name="T5" fmla="*/ 37 h 53"/>
                <a:gd name="T6" fmla="*/ 14 w 42"/>
                <a:gd name="T7" fmla="*/ 48 h 53"/>
                <a:gd name="T8" fmla="*/ 17 w 42"/>
                <a:gd name="T9" fmla="*/ 53 h 53"/>
                <a:gd name="T10" fmla="*/ 42 w 42"/>
                <a:gd name="T11" fmla="*/ 2 h 53"/>
                <a:gd name="T12" fmla="*/ 24 w 42"/>
                <a:gd name="T13" fmla="*/ 1 h 53"/>
                <a:gd name="T14" fmla="*/ 21 w 42"/>
                <a:gd name="T15" fmla="*/ 2 h 53"/>
                <a:gd name="T16" fmla="*/ 13 w 42"/>
                <a:gd name="T17" fmla="*/ 14 h 53"/>
                <a:gd name="T18" fmla="*/ 6 w 42"/>
                <a:gd name="T19" fmla="*/ 22 h 53"/>
                <a:gd name="T20" fmla="*/ 0 w 42"/>
                <a:gd name="T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3">
                  <a:moveTo>
                    <a:pt x="0" y="28"/>
                  </a:moveTo>
                  <a:cubicBezTo>
                    <a:pt x="0" y="28"/>
                    <a:pt x="0" y="29"/>
                    <a:pt x="0" y="29"/>
                  </a:cubicBezTo>
                  <a:cubicBezTo>
                    <a:pt x="1" y="31"/>
                    <a:pt x="5" y="35"/>
                    <a:pt x="6" y="37"/>
                  </a:cubicBezTo>
                  <a:cubicBezTo>
                    <a:pt x="9" y="41"/>
                    <a:pt x="11" y="44"/>
                    <a:pt x="14" y="48"/>
                  </a:cubicBezTo>
                  <a:cubicBezTo>
                    <a:pt x="14" y="48"/>
                    <a:pt x="17" y="53"/>
                    <a:pt x="17" y="53"/>
                  </a:cubicBezTo>
                  <a:cubicBezTo>
                    <a:pt x="17" y="53"/>
                    <a:pt x="35" y="45"/>
                    <a:pt x="42" y="2"/>
                  </a:cubicBezTo>
                  <a:cubicBezTo>
                    <a:pt x="36" y="0"/>
                    <a:pt x="30" y="1"/>
                    <a:pt x="24" y="1"/>
                  </a:cubicBezTo>
                  <a:cubicBezTo>
                    <a:pt x="22" y="0"/>
                    <a:pt x="23" y="0"/>
                    <a:pt x="21" y="2"/>
                  </a:cubicBezTo>
                  <a:cubicBezTo>
                    <a:pt x="19" y="5"/>
                    <a:pt x="15" y="11"/>
                    <a:pt x="13" y="14"/>
                  </a:cubicBezTo>
                  <a:cubicBezTo>
                    <a:pt x="11" y="17"/>
                    <a:pt x="9" y="20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/>
            </p:cNvSpPr>
            <p:nvPr/>
          </p:nvSpPr>
          <p:spPr bwMode="auto">
            <a:xfrm>
              <a:off x="5864231" y="5949959"/>
              <a:ext cx="195263" cy="244475"/>
            </a:xfrm>
            <a:custGeom>
              <a:avLst/>
              <a:gdLst>
                <a:gd name="T0" fmla="*/ 20 w 36"/>
                <a:gd name="T1" fmla="*/ 26 h 45"/>
                <a:gd name="T2" fmla="*/ 32 w 36"/>
                <a:gd name="T3" fmla="*/ 33 h 45"/>
                <a:gd name="T4" fmla="*/ 33 w 36"/>
                <a:gd name="T5" fmla="*/ 33 h 45"/>
                <a:gd name="T6" fmla="*/ 35 w 36"/>
                <a:gd name="T7" fmla="*/ 26 h 45"/>
                <a:gd name="T8" fmla="*/ 30 w 36"/>
                <a:gd name="T9" fmla="*/ 23 h 45"/>
                <a:gd name="T10" fmla="*/ 17 w 36"/>
                <a:gd name="T11" fmla="*/ 0 h 45"/>
                <a:gd name="T12" fmla="*/ 0 w 36"/>
                <a:gd name="T13" fmla="*/ 2 h 45"/>
                <a:gd name="T14" fmla="*/ 11 w 36"/>
                <a:gd name="T15" fmla="*/ 45 h 45"/>
                <a:gd name="T16" fmla="*/ 13 w 36"/>
                <a:gd name="T17" fmla="*/ 21 h 45"/>
                <a:gd name="T18" fmla="*/ 20 w 36"/>
                <a:gd name="T1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5">
                  <a:moveTo>
                    <a:pt x="20" y="26"/>
                  </a:moveTo>
                  <a:cubicBezTo>
                    <a:pt x="24" y="28"/>
                    <a:pt x="28" y="33"/>
                    <a:pt x="32" y="33"/>
                  </a:cubicBezTo>
                  <a:cubicBezTo>
                    <a:pt x="32" y="33"/>
                    <a:pt x="32" y="33"/>
                    <a:pt x="33" y="33"/>
                  </a:cubicBezTo>
                  <a:cubicBezTo>
                    <a:pt x="34" y="31"/>
                    <a:pt x="36" y="29"/>
                    <a:pt x="35" y="26"/>
                  </a:cubicBezTo>
                  <a:cubicBezTo>
                    <a:pt x="34" y="25"/>
                    <a:pt x="31" y="25"/>
                    <a:pt x="30" y="23"/>
                  </a:cubicBezTo>
                  <a:cubicBezTo>
                    <a:pt x="24" y="18"/>
                    <a:pt x="18" y="9"/>
                    <a:pt x="17" y="0"/>
                  </a:cubicBezTo>
                  <a:cubicBezTo>
                    <a:pt x="17" y="0"/>
                    <a:pt x="1" y="1"/>
                    <a:pt x="0" y="2"/>
                  </a:cubicBezTo>
                  <a:cubicBezTo>
                    <a:pt x="3" y="16"/>
                    <a:pt x="1" y="33"/>
                    <a:pt x="11" y="45"/>
                  </a:cubicBezTo>
                  <a:cubicBezTo>
                    <a:pt x="13" y="40"/>
                    <a:pt x="13" y="25"/>
                    <a:pt x="13" y="21"/>
                  </a:cubicBezTo>
                  <a:cubicBezTo>
                    <a:pt x="15" y="22"/>
                    <a:pt x="18" y="25"/>
                    <a:pt x="20" y="26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6097593" y="5943609"/>
              <a:ext cx="201613" cy="234950"/>
            </a:xfrm>
            <a:custGeom>
              <a:avLst/>
              <a:gdLst>
                <a:gd name="T0" fmla="*/ 24 w 37"/>
                <a:gd name="T1" fmla="*/ 1 h 43"/>
                <a:gd name="T2" fmla="*/ 21 w 37"/>
                <a:gd name="T3" fmla="*/ 2 h 43"/>
                <a:gd name="T4" fmla="*/ 13 w 37"/>
                <a:gd name="T5" fmla="*/ 14 h 43"/>
                <a:gd name="T6" fmla="*/ 6 w 37"/>
                <a:gd name="T7" fmla="*/ 22 h 43"/>
                <a:gd name="T8" fmla="*/ 0 w 37"/>
                <a:gd name="T9" fmla="*/ 28 h 43"/>
                <a:gd name="T10" fmla="*/ 0 w 37"/>
                <a:gd name="T11" fmla="*/ 29 h 43"/>
                <a:gd name="T12" fmla="*/ 2 w 37"/>
                <a:gd name="T13" fmla="*/ 32 h 43"/>
                <a:gd name="T14" fmla="*/ 4 w 37"/>
                <a:gd name="T15" fmla="*/ 33 h 43"/>
                <a:gd name="T16" fmla="*/ 25 w 37"/>
                <a:gd name="T17" fmla="*/ 19 h 43"/>
                <a:gd name="T18" fmla="*/ 28 w 37"/>
                <a:gd name="T19" fmla="*/ 43 h 43"/>
                <a:gd name="T20" fmla="*/ 36 w 37"/>
                <a:gd name="T21" fmla="*/ 37 h 43"/>
                <a:gd name="T22" fmla="*/ 36 w 37"/>
                <a:gd name="T23" fmla="*/ 24 h 43"/>
                <a:gd name="T24" fmla="*/ 36 w 37"/>
                <a:gd name="T25" fmla="*/ 8 h 43"/>
                <a:gd name="T26" fmla="*/ 35 w 37"/>
                <a:gd name="T27" fmla="*/ 1 h 43"/>
                <a:gd name="T28" fmla="*/ 24 w 37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43">
                  <a:moveTo>
                    <a:pt x="24" y="1"/>
                  </a:moveTo>
                  <a:cubicBezTo>
                    <a:pt x="22" y="0"/>
                    <a:pt x="23" y="0"/>
                    <a:pt x="21" y="2"/>
                  </a:cubicBezTo>
                  <a:cubicBezTo>
                    <a:pt x="19" y="5"/>
                    <a:pt x="15" y="11"/>
                    <a:pt x="13" y="14"/>
                  </a:cubicBezTo>
                  <a:cubicBezTo>
                    <a:pt x="11" y="17"/>
                    <a:pt x="9" y="20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1" y="30"/>
                    <a:pt x="1" y="31"/>
                    <a:pt x="2" y="32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17" y="27"/>
                    <a:pt x="18" y="24"/>
                    <a:pt x="25" y="19"/>
                  </a:cubicBezTo>
                  <a:cubicBezTo>
                    <a:pt x="25" y="31"/>
                    <a:pt x="27" y="35"/>
                    <a:pt x="28" y="43"/>
                  </a:cubicBezTo>
                  <a:cubicBezTo>
                    <a:pt x="31" y="40"/>
                    <a:pt x="34" y="40"/>
                    <a:pt x="36" y="37"/>
                  </a:cubicBezTo>
                  <a:cubicBezTo>
                    <a:pt x="37" y="33"/>
                    <a:pt x="36" y="28"/>
                    <a:pt x="36" y="24"/>
                  </a:cubicBezTo>
                  <a:cubicBezTo>
                    <a:pt x="36" y="18"/>
                    <a:pt x="35" y="13"/>
                    <a:pt x="36" y="8"/>
                  </a:cubicBezTo>
                  <a:cubicBezTo>
                    <a:pt x="36" y="5"/>
                    <a:pt x="37" y="3"/>
                    <a:pt x="35" y="1"/>
                  </a:cubicBezTo>
                  <a:cubicBezTo>
                    <a:pt x="34" y="0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5803906" y="7313623"/>
              <a:ext cx="762001" cy="365126"/>
            </a:xfrm>
            <a:custGeom>
              <a:avLst/>
              <a:gdLst>
                <a:gd name="T0" fmla="*/ 5 w 140"/>
                <a:gd name="T1" fmla="*/ 7 h 67"/>
                <a:gd name="T2" fmla="*/ 130 w 140"/>
                <a:gd name="T3" fmla="*/ 0 h 67"/>
                <a:gd name="T4" fmla="*/ 140 w 140"/>
                <a:gd name="T5" fmla="*/ 21 h 67"/>
                <a:gd name="T6" fmla="*/ 0 w 140"/>
                <a:gd name="T7" fmla="*/ 25 h 67"/>
                <a:gd name="T8" fmla="*/ 5 w 140"/>
                <a:gd name="T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67">
                  <a:moveTo>
                    <a:pt x="5" y="7"/>
                  </a:moveTo>
                  <a:cubicBezTo>
                    <a:pt x="5" y="7"/>
                    <a:pt x="82" y="36"/>
                    <a:pt x="130" y="0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69" y="67"/>
                    <a:pt x="0" y="25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/>
            </p:cNvSpPr>
            <p:nvPr/>
          </p:nvSpPr>
          <p:spPr bwMode="auto">
            <a:xfrm>
              <a:off x="5803906" y="7313623"/>
              <a:ext cx="762001" cy="228600"/>
            </a:xfrm>
            <a:custGeom>
              <a:avLst/>
              <a:gdLst>
                <a:gd name="T0" fmla="*/ 123 w 140"/>
                <a:gd name="T1" fmla="*/ 30 h 42"/>
                <a:gd name="T2" fmla="*/ 140 w 140"/>
                <a:gd name="T3" fmla="*/ 21 h 42"/>
                <a:gd name="T4" fmla="*/ 130 w 140"/>
                <a:gd name="T5" fmla="*/ 0 h 42"/>
                <a:gd name="T6" fmla="*/ 5 w 140"/>
                <a:gd name="T7" fmla="*/ 7 h 42"/>
                <a:gd name="T8" fmla="*/ 0 w 140"/>
                <a:gd name="T9" fmla="*/ 25 h 42"/>
                <a:gd name="T10" fmla="*/ 15 w 140"/>
                <a:gd name="T11" fmla="*/ 32 h 42"/>
                <a:gd name="T12" fmla="*/ 17 w 140"/>
                <a:gd name="T13" fmla="*/ 26 h 42"/>
                <a:gd name="T14" fmla="*/ 29 w 140"/>
                <a:gd name="T15" fmla="*/ 17 h 42"/>
                <a:gd name="T16" fmla="*/ 57 w 140"/>
                <a:gd name="T17" fmla="*/ 25 h 42"/>
                <a:gd name="T18" fmla="*/ 70 w 140"/>
                <a:gd name="T19" fmla="*/ 42 h 42"/>
                <a:gd name="T20" fmla="*/ 101 w 140"/>
                <a:gd name="T21" fmla="*/ 37 h 42"/>
                <a:gd name="T22" fmla="*/ 101 w 140"/>
                <a:gd name="T23" fmla="*/ 35 h 42"/>
                <a:gd name="T24" fmla="*/ 104 w 140"/>
                <a:gd name="T25" fmla="*/ 20 h 42"/>
                <a:gd name="T26" fmla="*/ 117 w 140"/>
                <a:gd name="T27" fmla="*/ 13 h 42"/>
                <a:gd name="T28" fmla="*/ 124 w 140"/>
                <a:gd name="T29" fmla="*/ 25 h 42"/>
                <a:gd name="T30" fmla="*/ 123 w 140"/>
                <a:gd name="T31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42">
                  <a:moveTo>
                    <a:pt x="123" y="30"/>
                  </a:moveTo>
                  <a:cubicBezTo>
                    <a:pt x="134" y="25"/>
                    <a:pt x="140" y="21"/>
                    <a:pt x="140" y="21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82" y="36"/>
                    <a:pt x="5" y="7"/>
                    <a:pt x="5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2"/>
                  </a:cubicBezTo>
                  <a:cubicBezTo>
                    <a:pt x="15" y="30"/>
                    <a:pt x="16" y="28"/>
                    <a:pt x="17" y="26"/>
                  </a:cubicBezTo>
                  <a:cubicBezTo>
                    <a:pt x="18" y="21"/>
                    <a:pt x="22" y="16"/>
                    <a:pt x="29" y="17"/>
                  </a:cubicBezTo>
                  <a:cubicBezTo>
                    <a:pt x="38" y="19"/>
                    <a:pt x="48" y="21"/>
                    <a:pt x="57" y="25"/>
                  </a:cubicBezTo>
                  <a:cubicBezTo>
                    <a:pt x="65" y="28"/>
                    <a:pt x="69" y="34"/>
                    <a:pt x="70" y="42"/>
                  </a:cubicBezTo>
                  <a:cubicBezTo>
                    <a:pt x="81" y="42"/>
                    <a:pt x="92" y="40"/>
                    <a:pt x="101" y="37"/>
                  </a:cubicBezTo>
                  <a:cubicBezTo>
                    <a:pt x="101" y="37"/>
                    <a:pt x="101" y="36"/>
                    <a:pt x="101" y="35"/>
                  </a:cubicBezTo>
                  <a:cubicBezTo>
                    <a:pt x="103" y="30"/>
                    <a:pt x="103" y="25"/>
                    <a:pt x="104" y="20"/>
                  </a:cubicBezTo>
                  <a:cubicBezTo>
                    <a:pt x="106" y="14"/>
                    <a:pt x="112" y="11"/>
                    <a:pt x="117" y="13"/>
                  </a:cubicBezTo>
                  <a:cubicBezTo>
                    <a:pt x="122" y="14"/>
                    <a:pt x="125" y="20"/>
                    <a:pt x="124" y="25"/>
                  </a:cubicBezTo>
                  <a:cubicBezTo>
                    <a:pt x="124" y="27"/>
                    <a:pt x="123" y="28"/>
                    <a:pt x="123" y="30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6119818" y="7378711"/>
              <a:ext cx="228600" cy="212725"/>
            </a:xfrm>
            <a:custGeom>
              <a:avLst/>
              <a:gdLst>
                <a:gd name="T0" fmla="*/ 0 w 42"/>
                <a:gd name="T1" fmla="*/ 6 h 39"/>
                <a:gd name="T2" fmla="*/ 6 w 42"/>
                <a:gd name="T3" fmla="*/ 31 h 39"/>
                <a:gd name="T4" fmla="*/ 42 w 42"/>
                <a:gd name="T5" fmla="*/ 26 h 39"/>
                <a:gd name="T6" fmla="*/ 39 w 42"/>
                <a:gd name="T7" fmla="*/ 0 h 39"/>
                <a:gd name="T8" fmla="*/ 0 w 42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9">
                  <a:moveTo>
                    <a:pt x="0" y="6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1" y="39"/>
                    <a:pt x="42" y="2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0" y="6"/>
                    <a:pt x="0" y="6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/>
            </p:cNvSpPr>
            <p:nvPr/>
          </p:nvSpPr>
          <p:spPr bwMode="auto">
            <a:xfrm>
              <a:off x="6119818" y="7378711"/>
              <a:ext cx="228600" cy="153988"/>
            </a:xfrm>
            <a:custGeom>
              <a:avLst/>
              <a:gdLst>
                <a:gd name="T0" fmla="*/ 2 w 42"/>
                <a:gd name="T1" fmla="*/ 8 h 28"/>
                <a:gd name="T2" fmla="*/ 18 w 42"/>
                <a:gd name="T3" fmla="*/ 18 h 28"/>
                <a:gd name="T4" fmla="*/ 29 w 42"/>
                <a:gd name="T5" fmla="*/ 23 h 28"/>
                <a:gd name="T6" fmla="*/ 39 w 42"/>
                <a:gd name="T7" fmla="*/ 28 h 28"/>
                <a:gd name="T8" fmla="*/ 42 w 42"/>
                <a:gd name="T9" fmla="*/ 26 h 28"/>
                <a:gd name="T10" fmla="*/ 39 w 42"/>
                <a:gd name="T11" fmla="*/ 0 h 28"/>
                <a:gd name="T12" fmla="*/ 0 w 42"/>
                <a:gd name="T13" fmla="*/ 6 h 28"/>
                <a:gd name="T14" fmla="*/ 2 w 42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2" y="8"/>
                  </a:moveTo>
                  <a:cubicBezTo>
                    <a:pt x="7" y="12"/>
                    <a:pt x="13" y="15"/>
                    <a:pt x="18" y="18"/>
                  </a:cubicBezTo>
                  <a:cubicBezTo>
                    <a:pt x="22" y="20"/>
                    <a:pt x="25" y="21"/>
                    <a:pt x="29" y="23"/>
                  </a:cubicBezTo>
                  <a:cubicBezTo>
                    <a:pt x="30" y="24"/>
                    <a:pt x="38" y="28"/>
                    <a:pt x="39" y="28"/>
                  </a:cubicBezTo>
                  <a:cubicBezTo>
                    <a:pt x="40" y="27"/>
                    <a:pt x="41" y="26"/>
                    <a:pt x="42" y="26"/>
                  </a:cubicBezTo>
                  <a:cubicBezTo>
                    <a:pt x="42" y="26"/>
                    <a:pt x="39" y="0"/>
                    <a:pt x="39" y="0"/>
                  </a:cubicBezTo>
                  <a:cubicBezTo>
                    <a:pt x="39" y="3"/>
                    <a:pt x="3" y="6"/>
                    <a:pt x="0" y="6"/>
                  </a:cubicBezTo>
                  <a:cubicBezTo>
                    <a:pt x="1" y="6"/>
                    <a:pt x="2" y="7"/>
                    <a:pt x="2" y="8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/>
            </p:cNvSpPr>
            <p:nvPr/>
          </p:nvSpPr>
          <p:spPr bwMode="auto">
            <a:xfrm>
              <a:off x="6180143" y="5943609"/>
              <a:ext cx="815976" cy="2063753"/>
            </a:xfrm>
            <a:custGeom>
              <a:avLst/>
              <a:gdLst>
                <a:gd name="T0" fmla="*/ 20 w 150"/>
                <a:gd name="T1" fmla="*/ 1 h 378"/>
                <a:gd name="T2" fmla="*/ 98 w 150"/>
                <a:gd name="T3" fmla="*/ 2 h 378"/>
                <a:gd name="T4" fmla="*/ 139 w 150"/>
                <a:gd name="T5" fmla="*/ 19 h 378"/>
                <a:gd name="T6" fmla="*/ 135 w 150"/>
                <a:gd name="T7" fmla="*/ 37 h 378"/>
                <a:gd name="T8" fmla="*/ 112 w 150"/>
                <a:gd name="T9" fmla="*/ 113 h 378"/>
                <a:gd name="T10" fmla="*/ 95 w 150"/>
                <a:gd name="T11" fmla="*/ 225 h 378"/>
                <a:gd name="T12" fmla="*/ 113 w 150"/>
                <a:gd name="T13" fmla="*/ 256 h 378"/>
                <a:gd name="T14" fmla="*/ 143 w 150"/>
                <a:gd name="T15" fmla="*/ 304 h 378"/>
                <a:gd name="T16" fmla="*/ 149 w 150"/>
                <a:gd name="T17" fmla="*/ 323 h 378"/>
                <a:gd name="T18" fmla="*/ 106 w 150"/>
                <a:gd name="T19" fmla="*/ 347 h 378"/>
                <a:gd name="T20" fmla="*/ 40 w 150"/>
                <a:gd name="T21" fmla="*/ 236 h 378"/>
                <a:gd name="T22" fmla="*/ 20 w 150"/>
                <a:gd name="T23" fmla="*/ 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78">
                  <a:moveTo>
                    <a:pt x="20" y="1"/>
                  </a:moveTo>
                  <a:cubicBezTo>
                    <a:pt x="20" y="1"/>
                    <a:pt x="85" y="0"/>
                    <a:pt x="98" y="2"/>
                  </a:cubicBezTo>
                  <a:cubicBezTo>
                    <a:pt x="111" y="4"/>
                    <a:pt x="137" y="11"/>
                    <a:pt x="139" y="19"/>
                  </a:cubicBezTo>
                  <a:cubicBezTo>
                    <a:pt x="141" y="28"/>
                    <a:pt x="135" y="37"/>
                    <a:pt x="135" y="37"/>
                  </a:cubicBezTo>
                  <a:cubicBezTo>
                    <a:pt x="135" y="37"/>
                    <a:pt x="118" y="68"/>
                    <a:pt x="112" y="113"/>
                  </a:cubicBezTo>
                  <a:cubicBezTo>
                    <a:pt x="107" y="158"/>
                    <a:pt x="92" y="215"/>
                    <a:pt x="95" y="225"/>
                  </a:cubicBezTo>
                  <a:cubicBezTo>
                    <a:pt x="99" y="234"/>
                    <a:pt x="113" y="256"/>
                    <a:pt x="113" y="256"/>
                  </a:cubicBezTo>
                  <a:cubicBezTo>
                    <a:pt x="143" y="304"/>
                    <a:pt x="143" y="304"/>
                    <a:pt x="143" y="304"/>
                  </a:cubicBezTo>
                  <a:cubicBezTo>
                    <a:pt x="143" y="304"/>
                    <a:pt x="150" y="314"/>
                    <a:pt x="149" y="323"/>
                  </a:cubicBezTo>
                  <a:cubicBezTo>
                    <a:pt x="149" y="331"/>
                    <a:pt x="128" y="378"/>
                    <a:pt x="106" y="347"/>
                  </a:cubicBezTo>
                  <a:cubicBezTo>
                    <a:pt x="84" y="317"/>
                    <a:pt x="52" y="276"/>
                    <a:pt x="40" y="236"/>
                  </a:cubicBezTo>
                  <a:cubicBezTo>
                    <a:pt x="28" y="195"/>
                    <a:pt x="0" y="83"/>
                    <a:pt x="20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/>
            </p:cNvSpPr>
            <p:nvPr/>
          </p:nvSpPr>
          <p:spPr bwMode="auto">
            <a:xfrm>
              <a:off x="6180143" y="5943609"/>
              <a:ext cx="374650" cy="1392240"/>
            </a:xfrm>
            <a:custGeom>
              <a:avLst/>
              <a:gdLst>
                <a:gd name="T0" fmla="*/ 48 w 69"/>
                <a:gd name="T1" fmla="*/ 255 h 255"/>
                <a:gd name="T2" fmla="*/ 32 w 69"/>
                <a:gd name="T3" fmla="*/ 170 h 255"/>
                <a:gd name="T4" fmla="*/ 25 w 69"/>
                <a:gd name="T5" fmla="*/ 65 h 255"/>
                <a:gd name="T6" fmla="*/ 43 w 69"/>
                <a:gd name="T7" fmla="*/ 26 h 255"/>
                <a:gd name="T8" fmla="*/ 60 w 69"/>
                <a:gd name="T9" fmla="*/ 15 h 255"/>
                <a:gd name="T10" fmla="*/ 69 w 69"/>
                <a:gd name="T11" fmla="*/ 1 h 255"/>
                <a:gd name="T12" fmla="*/ 20 w 69"/>
                <a:gd name="T13" fmla="*/ 1 h 255"/>
                <a:gd name="T14" fmla="*/ 40 w 69"/>
                <a:gd name="T15" fmla="*/ 236 h 255"/>
                <a:gd name="T16" fmla="*/ 48 w 69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55">
                  <a:moveTo>
                    <a:pt x="48" y="255"/>
                  </a:moveTo>
                  <a:cubicBezTo>
                    <a:pt x="44" y="226"/>
                    <a:pt x="38" y="198"/>
                    <a:pt x="32" y="170"/>
                  </a:cubicBezTo>
                  <a:cubicBezTo>
                    <a:pt x="24" y="135"/>
                    <a:pt x="20" y="100"/>
                    <a:pt x="25" y="65"/>
                  </a:cubicBezTo>
                  <a:cubicBezTo>
                    <a:pt x="27" y="50"/>
                    <a:pt x="32" y="36"/>
                    <a:pt x="43" y="26"/>
                  </a:cubicBezTo>
                  <a:cubicBezTo>
                    <a:pt x="48" y="21"/>
                    <a:pt x="55" y="19"/>
                    <a:pt x="60" y="15"/>
                  </a:cubicBezTo>
                  <a:cubicBezTo>
                    <a:pt x="65" y="11"/>
                    <a:pt x="68" y="6"/>
                    <a:pt x="69" y="1"/>
                  </a:cubicBezTo>
                  <a:cubicBezTo>
                    <a:pt x="46" y="0"/>
                    <a:pt x="20" y="1"/>
                    <a:pt x="20" y="1"/>
                  </a:cubicBezTo>
                  <a:cubicBezTo>
                    <a:pt x="0" y="83"/>
                    <a:pt x="28" y="195"/>
                    <a:pt x="40" y="236"/>
                  </a:cubicBezTo>
                  <a:cubicBezTo>
                    <a:pt x="42" y="242"/>
                    <a:pt x="45" y="249"/>
                    <a:pt x="48" y="25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/>
            </p:cNvSpPr>
            <p:nvPr/>
          </p:nvSpPr>
          <p:spPr bwMode="auto">
            <a:xfrm>
              <a:off x="6630994" y="6735772"/>
              <a:ext cx="223838" cy="692151"/>
            </a:xfrm>
            <a:custGeom>
              <a:avLst/>
              <a:gdLst>
                <a:gd name="T0" fmla="*/ 3 w 41"/>
                <a:gd name="T1" fmla="*/ 86 h 127"/>
                <a:gd name="T2" fmla="*/ 3 w 41"/>
                <a:gd name="T3" fmla="*/ 88 h 127"/>
                <a:gd name="T4" fmla="*/ 6 w 41"/>
                <a:gd name="T5" fmla="*/ 96 h 127"/>
                <a:gd name="T6" fmla="*/ 41 w 41"/>
                <a:gd name="T7" fmla="*/ 127 h 127"/>
                <a:gd name="T8" fmla="*/ 30 w 41"/>
                <a:gd name="T9" fmla="*/ 111 h 127"/>
                <a:gd name="T10" fmla="*/ 12 w 41"/>
                <a:gd name="T11" fmla="*/ 80 h 127"/>
                <a:gd name="T12" fmla="*/ 24 w 41"/>
                <a:gd name="T13" fmla="*/ 0 h 127"/>
                <a:gd name="T14" fmla="*/ 2 w 41"/>
                <a:gd name="T15" fmla="*/ 25 h 127"/>
                <a:gd name="T16" fmla="*/ 2 w 41"/>
                <a:gd name="T17" fmla="*/ 82 h 127"/>
                <a:gd name="T18" fmla="*/ 3 w 41"/>
                <a:gd name="T19" fmla="*/ 8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27">
                  <a:moveTo>
                    <a:pt x="3" y="86"/>
                  </a:moveTo>
                  <a:cubicBezTo>
                    <a:pt x="3" y="87"/>
                    <a:pt x="3" y="88"/>
                    <a:pt x="3" y="88"/>
                  </a:cubicBezTo>
                  <a:cubicBezTo>
                    <a:pt x="4" y="91"/>
                    <a:pt x="5" y="94"/>
                    <a:pt x="6" y="96"/>
                  </a:cubicBezTo>
                  <a:cubicBezTo>
                    <a:pt x="17" y="107"/>
                    <a:pt x="29" y="117"/>
                    <a:pt x="41" y="127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11"/>
                    <a:pt x="16" y="89"/>
                    <a:pt x="12" y="80"/>
                  </a:cubicBezTo>
                  <a:cubicBezTo>
                    <a:pt x="10" y="72"/>
                    <a:pt x="18" y="37"/>
                    <a:pt x="24" y="0"/>
                  </a:cubicBezTo>
                  <a:cubicBezTo>
                    <a:pt x="19" y="10"/>
                    <a:pt x="12" y="18"/>
                    <a:pt x="2" y="25"/>
                  </a:cubicBezTo>
                  <a:cubicBezTo>
                    <a:pt x="1" y="44"/>
                    <a:pt x="0" y="63"/>
                    <a:pt x="2" y="82"/>
                  </a:cubicBezTo>
                  <a:cubicBezTo>
                    <a:pt x="2" y="84"/>
                    <a:pt x="2" y="85"/>
                    <a:pt x="3" y="8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/>
            </p:cNvSpPr>
            <p:nvPr/>
          </p:nvSpPr>
          <p:spPr bwMode="auto">
            <a:xfrm>
              <a:off x="5972181" y="6167446"/>
              <a:ext cx="425450" cy="1244602"/>
            </a:xfrm>
            <a:custGeom>
              <a:avLst/>
              <a:gdLst>
                <a:gd name="T0" fmla="*/ 9 w 78"/>
                <a:gd name="T1" fmla="*/ 0 h 228"/>
                <a:gd name="T2" fmla="*/ 5 w 78"/>
                <a:gd name="T3" fmla="*/ 127 h 228"/>
                <a:gd name="T4" fmla="*/ 27 w 78"/>
                <a:gd name="T5" fmla="*/ 228 h 228"/>
                <a:gd name="T6" fmla="*/ 74 w 78"/>
                <a:gd name="T7" fmla="*/ 222 h 228"/>
                <a:gd name="T8" fmla="*/ 78 w 78"/>
                <a:gd name="T9" fmla="*/ 200 h 228"/>
                <a:gd name="T10" fmla="*/ 34 w 78"/>
                <a:gd name="T11" fmla="*/ 86 h 228"/>
                <a:gd name="T12" fmla="*/ 20 w 78"/>
                <a:gd name="T13" fmla="*/ 0 h 228"/>
                <a:gd name="T14" fmla="*/ 9 w 78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228">
                  <a:moveTo>
                    <a:pt x="9" y="0"/>
                  </a:moveTo>
                  <a:cubicBezTo>
                    <a:pt x="9" y="0"/>
                    <a:pt x="0" y="81"/>
                    <a:pt x="5" y="127"/>
                  </a:cubicBezTo>
                  <a:cubicBezTo>
                    <a:pt x="9" y="174"/>
                    <a:pt x="27" y="228"/>
                    <a:pt x="27" y="228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40" y="119"/>
                    <a:pt x="34" y="86"/>
                  </a:cubicBezTo>
                  <a:cubicBezTo>
                    <a:pt x="29" y="52"/>
                    <a:pt x="20" y="0"/>
                    <a:pt x="2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/>
            </p:cNvSpPr>
            <p:nvPr/>
          </p:nvSpPr>
          <p:spPr bwMode="auto">
            <a:xfrm>
              <a:off x="6005518" y="6167446"/>
              <a:ext cx="358775" cy="1343027"/>
            </a:xfrm>
            <a:custGeom>
              <a:avLst/>
              <a:gdLst>
                <a:gd name="T0" fmla="*/ 8 w 66"/>
                <a:gd name="T1" fmla="*/ 0 h 246"/>
                <a:gd name="T2" fmla="*/ 4 w 66"/>
                <a:gd name="T3" fmla="*/ 127 h 246"/>
                <a:gd name="T4" fmla="*/ 23 w 66"/>
                <a:gd name="T5" fmla="*/ 224 h 246"/>
                <a:gd name="T6" fmla="*/ 59 w 66"/>
                <a:gd name="T7" fmla="*/ 246 h 246"/>
                <a:gd name="T8" fmla="*/ 66 w 66"/>
                <a:gd name="T9" fmla="*/ 200 h 246"/>
                <a:gd name="T10" fmla="*/ 29 w 66"/>
                <a:gd name="T11" fmla="*/ 86 h 246"/>
                <a:gd name="T12" fmla="*/ 18 w 66"/>
                <a:gd name="T13" fmla="*/ 0 h 246"/>
                <a:gd name="T14" fmla="*/ 8 w 66"/>
                <a:gd name="T15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46">
                  <a:moveTo>
                    <a:pt x="8" y="0"/>
                  </a:moveTo>
                  <a:cubicBezTo>
                    <a:pt x="8" y="0"/>
                    <a:pt x="0" y="81"/>
                    <a:pt x="4" y="127"/>
                  </a:cubicBezTo>
                  <a:cubicBezTo>
                    <a:pt x="8" y="174"/>
                    <a:pt x="23" y="224"/>
                    <a:pt x="23" y="224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34" y="119"/>
                    <a:pt x="29" y="86"/>
                  </a:cubicBezTo>
                  <a:cubicBezTo>
                    <a:pt x="25" y="52"/>
                    <a:pt x="18" y="0"/>
                    <a:pt x="18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/>
            </p:cNvSpPr>
            <p:nvPr/>
          </p:nvSpPr>
          <p:spPr bwMode="auto">
            <a:xfrm>
              <a:off x="6005518" y="6167446"/>
              <a:ext cx="327025" cy="1343027"/>
            </a:xfrm>
            <a:custGeom>
              <a:avLst/>
              <a:gdLst>
                <a:gd name="T0" fmla="*/ 42 w 60"/>
                <a:gd name="T1" fmla="*/ 190 h 246"/>
                <a:gd name="T2" fmla="*/ 21 w 60"/>
                <a:gd name="T3" fmla="*/ 126 h 246"/>
                <a:gd name="T4" fmla="*/ 12 w 60"/>
                <a:gd name="T5" fmla="*/ 66 h 246"/>
                <a:gd name="T6" fmla="*/ 16 w 60"/>
                <a:gd name="T7" fmla="*/ 17 h 246"/>
                <a:gd name="T8" fmla="*/ 19 w 60"/>
                <a:gd name="T9" fmla="*/ 10 h 246"/>
                <a:gd name="T10" fmla="*/ 18 w 60"/>
                <a:gd name="T11" fmla="*/ 0 h 246"/>
                <a:gd name="T12" fmla="*/ 8 w 60"/>
                <a:gd name="T13" fmla="*/ 0 h 246"/>
                <a:gd name="T14" fmla="*/ 4 w 60"/>
                <a:gd name="T15" fmla="*/ 127 h 246"/>
                <a:gd name="T16" fmla="*/ 23 w 60"/>
                <a:gd name="T17" fmla="*/ 224 h 246"/>
                <a:gd name="T18" fmla="*/ 59 w 60"/>
                <a:gd name="T19" fmla="*/ 246 h 246"/>
                <a:gd name="T20" fmla="*/ 60 w 60"/>
                <a:gd name="T21" fmla="*/ 242 h 246"/>
                <a:gd name="T22" fmla="*/ 42 w 60"/>
                <a:gd name="T23" fmla="*/ 19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46">
                  <a:moveTo>
                    <a:pt x="42" y="190"/>
                  </a:moveTo>
                  <a:cubicBezTo>
                    <a:pt x="34" y="169"/>
                    <a:pt x="27" y="147"/>
                    <a:pt x="21" y="126"/>
                  </a:cubicBezTo>
                  <a:cubicBezTo>
                    <a:pt x="15" y="107"/>
                    <a:pt x="11" y="86"/>
                    <a:pt x="12" y="66"/>
                  </a:cubicBezTo>
                  <a:cubicBezTo>
                    <a:pt x="13" y="50"/>
                    <a:pt x="11" y="32"/>
                    <a:pt x="16" y="17"/>
                  </a:cubicBezTo>
                  <a:cubicBezTo>
                    <a:pt x="16" y="14"/>
                    <a:pt x="18" y="12"/>
                    <a:pt x="19" y="10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1"/>
                    <a:pt x="4" y="127"/>
                  </a:cubicBezTo>
                  <a:cubicBezTo>
                    <a:pt x="8" y="174"/>
                    <a:pt x="23" y="224"/>
                    <a:pt x="23" y="224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0" y="242"/>
                    <a:pt x="60" y="242"/>
                    <a:pt x="60" y="242"/>
                  </a:cubicBezTo>
                  <a:cubicBezTo>
                    <a:pt x="52" y="225"/>
                    <a:pt x="47" y="207"/>
                    <a:pt x="42" y="190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/>
            </p:cNvSpPr>
            <p:nvPr/>
          </p:nvSpPr>
          <p:spPr bwMode="auto">
            <a:xfrm>
              <a:off x="6021393" y="6080134"/>
              <a:ext cx="125413" cy="114300"/>
            </a:xfrm>
            <a:custGeom>
              <a:avLst/>
              <a:gdLst>
                <a:gd name="T0" fmla="*/ 1 w 23"/>
                <a:gd name="T1" fmla="*/ 0 h 21"/>
                <a:gd name="T2" fmla="*/ 18 w 23"/>
                <a:gd name="T3" fmla="*/ 3 h 21"/>
                <a:gd name="T4" fmla="*/ 18 w 23"/>
                <a:gd name="T5" fmla="*/ 20 h 21"/>
                <a:gd name="T6" fmla="*/ 1 w 23"/>
                <a:gd name="T7" fmla="*/ 16 h 21"/>
                <a:gd name="T8" fmla="*/ 1 w 2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1" y="0"/>
                  </a:moveTo>
                  <a:cubicBezTo>
                    <a:pt x="1" y="0"/>
                    <a:pt x="6" y="2"/>
                    <a:pt x="18" y="3"/>
                  </a:cubicBezTo>
                  <a:cubicBezTo>
                    <a:pt x="18" y="3"/>
                    <a:pt x="23" y="19"/>
                    <a:pt x="18" y="20"/>
                  </a:cubicBezTo>
                  <a:cubicBezTo>
                    <a:pt x="12" y="21"/>
                    <a:pt x="1" y="21"/>
                    <a:pt x="1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5346705" y="5943609"/>
              <a:ext cx="615951" cy="2209803"/>
            </a:xfrm>
            <a:custGeom>
              <a:avLst/>
              <a:gdLst>
                <a:gd name="T0" fmla="*/ 97 w 113"/>
                <a:gd name="T1" fmla="*/ 1 h 405"/>
                <a:gd name="T2" fmla="*/ 89 w 113"/>
                <a:gd name="T3" fmla="*/ 1 h 405"/>
                <a:gd name="T4" fmla="*/ 4 w 113"/>
                <a:gd name="T5" fmla="*/ 35 h 405"/>
                <a:gd name="T6" fmla="*/ 4 w 113"/>
                <a:gd name="T7" fmla="*/ 50 h 405"/>
                <a:gd name="T8" fmla="*/ 31 w 113"/>
                <a:gd name="T9" fmla="*/ 127 h 405"/>
                <a:gd name="T10" fmla="*/ 57 w 113"/>
                <a:gd name="T11" fmla="*/ 253 h 405"/>
                <a:gd name="T12" fmla="*/ 39 w 113"/>
                <a:gd name="T13" fmla="*/ 313 h 405"/>
                <a:gd name="T14" fmla="*/ 18 w 113"/>
                <a:gd name="T15" fmla="*/ 362 h 405"/>
                <a:gd name="T16" fmla="*/ 6 w 113"/>
                <a:gd name="T17" fmla="*/ 383 h 405"/>
                <a:gd name="T18" fmla="*/ 27 w 113"/>
                <a:gd name="T19" fmla="*/ 399 h 405"/>
                <a:gd name="T20" fmla="*/ 50 w 113"/>
                <a:gd name="T21" fmla="*/ 397 h 405"/>
                <a:gd name="T22" fmla="*/ 71 w 113"/>
                <a:gd name="T23" fmla="*/ 358 h 405"/>
                <a:gd name="T24" fmla="*/ 101 w 113"/>
                <a:gd name="T25" fmla="*/ 233 h 405"/>
                <a:gd name="T26" fmla="*/ 97 w 113"/>
                <a:gd name="T27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405">
                  <a:moveTo>
                    <a:pt x="97" y="1"/>
                  </a:moveTo>
                  <a:cubicBezTo>
                    <a:pt x="97" y="1"/>
                    <a:pt x="95" y="0"/>
                    <a:pt x="89" y="1"/>
                  </a:cubicBezTo>
                  <a:cubicBezTo>
                    <a:pt x="69" y="3"/>
                    <a:pt x="8" y="20"/>
                    <a:pt x="4" y="35"/>
                  </a:cubicBezTo>
                  <a:cubicBezTo>
                    <a:pt x="0" y="50"/>
                    <a:pt x="4" y="50"/>
                    <a:pt x="4" y="50"/>
                  </a:cubicBezTo>
                  <a:cubicBezTo>
                    <a:pt x="4" y="50"/>
                    <a:pt x="18" y="44"/>
                    <a:pt x="31" y="127"/>
                  </a:cubicBezTo>
                  <a:cubicBezTo>
                    <a:pt x="44" y="209"/>
                    <a:pt x="65" y="226"/>
                    <a:pt x="57" y="253"/>
                  </a:cubicBezTo>
                  <a:cubicBezTo>
                    <a:pt x="51" y="273"/>
                    <a:pt x="45" y="293"/>
                    <a:pt x="39" y="313"/>
                  </a:cubicBezTo>
                  <a:cubicBezTo>
                    <a:pt x="34" y="331"/>
                    <a:pt x="29" y="347"/>
                    <a:pt x="18" y="362"/>
                  </a:cubicBezTo>
                  <a:cubicBezTo>
                    <a:pt x="14" y="367"/>
                    <a:pt x="6" y="376"/>
                    <a:pt x="6" y="383"/>
                  </a:cubicBezTo>
                  <a:cubicBezTo>
                    <a:pt x="6" y="391"/>
                    <a:pt x="21" y="396"/>
                    <a:pt x="27" y="399"/>
                  </a:cubicBezTo>
                  <a:cubicBezTo>
                    <a:pt x="37" y="404"/>
                    <a:pt x="42" y="405"/>
                    <a:pt x="50" y="397"/>
                  </a:cubicBezTo>
                  <a:cubicBezTo>
                    <a:pt x="60" y="387"/>
                    <a:pt x="66" y="371"/>
                    <a:pt x="71" y="358"/>
                  </a:cubicBezTo>
                  <a:cubicBezTo>
                    <a:pt x="86" y="318"/>
                    <a:pt x="96" y="275"/>
                    <a:pt x="101" y="233"/>
                  </a:cubicBezTo>
                  <a:cubicBezTo>
                    <a:pt x="108" y="171"/>
                    <a:pt x="113" y="26"/>
                    <a:pt x="97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5559430" y="5943609"/>
              <a:ext cx="392113" cy="1108077"/>
            </a:xfrm>
            <a:custGeom>
              <a:avLst/>
              <a:gdLst>
                <a:gd name="T0" fmla="*/ 58 w 72"/>
                <a:gd name="T1" fmla="*/ 1 h 203"/>
                <a:gd name="T2" fmla="*/ 50 w 72"/>
                <a:gd name="T3" fmla="*/ 1 h 203"/>
                <a:gd name="T4" fmla="*/ 13 w 72"/>
                <a:gd name="T5" fmla="*/ 9 h 203"/>
                <a:gd name="T6" fmla="*/ 26 w 72"/>
                <a:gd name="T7" fmla="*/ 19 h 203"/>
                <a:gd name="T8" fmla="*/ 57 w 72"/>
                <a:gd name="T9" fmla="*/ 97 h 203"/>
                <a:gd name="T10" fmla="*/ 58 w 72"/>
                <a:gd name="T11" fmla="*/ 99 h 203"/>
                <a:gd name="T12" fmla="*/ 56 w 72"/>
                <a:gd name="T13" fmla="*/ 143 h 203"/>
                <a:gd name="T14" fmla="*/ 58 w 72"/>
                <a:gd name="T15" fmla="*/ 157 h 203"/>
                <a:gd name="T16" fmla="*/ 65 w 72"/>
                <a:gd name="T17" fmla="*/ 203 h 203"/>
                <a:gd name="T18" fmla="*/ 58 w 72"/>
                <a:gd name="T19" fmla="*/ 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3">
                  <a:moveTo>
                    <a:pt x="58" y="1"/>
                  </a:moveTo>
                  <a:cubicBezTo>
                    <a:pt x="58" y="1"/>
                    <a:pt x="56" y="0"/>
                    <a:pt x="50" y="1"/>
                  </a:cubicBezTo>
                  <a:cubicBezTo>
                    <a:pt x="41" y="2"/>
                    <a:pt x="28" y="5"/>
                    <a:pt x="13" y="9"/>
                  </a:cubicBezTo>
                  <a:cubicBezTo>
                    <a:pt x="13" y="10"/>
                    <a:pt x="0" y="20"/>
                    <a:pt x="26" y="19"/>
                  </a:cubicBezTo>
                  <a:cubicBezTo>
                    <a:pt x="52" y="18"/>
                    <a:pt x="60" y="60"/>
                    <a:pt x="57" y="97"/>
                  </a:cubicBezTo>
                  <a:cubicBezTo>
                    <a:pt x="57" y="98"/>
                    <a:pt x="58" y="98"/>
                    <a:pt x="58" y="99"/>
                  </a:cubicBezTo>
                  <a:cubicBezTo>
                    <a:pt x="57" y="113"/>
                    <a:pt x="57" y="128"/>
                    <a:pt x="56" y="143"/>
                  </a:cubicBezTo>
                  <a:cubicBezTo>
                    <a:pt x="56" y="148"/>
                    <a:pt x="57" y="152"/>
                    <a:pt x="58" y="157"/>
                  </a:cubicBezTo>
                  <a:cubicBezTo>
                    <a:pt x="60" y="172"/>
                    <a:pt x="63" y="187"/>
                    <a:pt x="65" y="203"/>
                  </a:cubicBezTo>
                  <a:cubicBezTo>
                    <a:pt x="70" y="133"/>
                    <a:pt x="72" y="23"/>
                    <a:pt x="58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/>
            </p:cNvSpPr>
            <p:nvPr/>
          </p:nvSpPr>
          <p:spPr bwMode="auto">
            <a:xfrm>
              <a:off x="5564193" y="6550035"/>
              <a:ext cx="190500" cy="1079502"/>
            </a:xfrm>
            <a:custGeom>
              <a:avLst/>
              <a:gdLst>
                <a:gd name="T0" fmla="*/ 17 w 35"/>
                <a:gd name="T1" fmla="*/ 142 h 198"/>
                <a:gd name="T2" fmla="*/ 1 w 35"/>
                <a:gd name="T3" fmla="*/ 198 h 198"/>
                <a:gd name="T4" fmla="*/ 13 w 35"/>
                <a:gd name="T5" fmla="*/ 169 h 198"/>
                <a:gd name="T6" fmla="*/ 31 w 35"/>
                <a:gd name="T7" fmla="*/ 129 h 198"/>
                <a:gd name="T8" fmla="*/ 35 w 35"/>
                <a:gd name="T9" fmla="*/ 119 h 198"/>
                <a:gd name="T10" fmla="*/ 35 w 35"/>
                <a:gd name="T11" fmla="*/ 109 h 198"/>
                <a:gd name="T12" fmla="*/ 26 w 35"/>
                <a:gd name="T13" fmla="*/ 47 h 198"/>
                <a:gd name="T14" fmla="*/ 14 w 35"/>
                <a:gd name="T15" fmla="*/ 0 h 198"/>
                <a:gd name="T16" fmla="*/ 14 w 35"/>
                <a:gd name="T17" fmla="*/ 18 h 198"/>
                <a:gd name="T18" fmla="*/ 5 w 35"/>
                <a:gd name="T19" fmla="*/ 53 h 198"/>
                <a:gd name="T20" fmla="*/ 0 w 35"/>
                <a:gd name="T21" fmla="*/ 60 h 198"/>
                <a:gd name="T22" fmla="*/ 17 w 35"/>
                <a:gd name="T23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98">
                  <a:moveTo>
                    <a:pt x="17" y="142"/>
                  </a:moveTo>
                  <a:cubicBezTo>
                    <a:pt x="12" y="161"/>
                    <a:pt x="6" y="179"/>
                    <a:pt x="1" y="198"/>
                  </a:cubicBezTo>
                  <a:cubicBezTo>
                    <a:pt x="5" y="188"/>
                    <a:pt x="8" y="178"/>
                    <a:pt x="13" y="169"/>
                  </a:cubicBezTo>
                  <a:cubicBezTo>
                    <a:pt x="18" y="155"/>
                    <a:pt x="27" y="143"/>
                    <a:pt x="31" y="129"/>
                  </a:cubicBezTo>
                  <a:cubicBezTo>
                    <a:pt x="31" y="125"/>
                    <a:pt x="35" y="122"/>
                    <a:pt x="35" y="119"/>
                  </a:cubicBezTo>
                  <a:cubicBezTo>
                    <a:pt x="35" y="114"/>
                    <a:pt x="35" y="113"/>
                    <a:pt x="35" y="109"/>
                  </a:cubicBezTo>
                  <a:cubicBezTo>
                    <a:pt x="32" y="88"/>
                    <a:pt x="30" y="68"/>
                    <a:pt x="26" y="47"/>
                  </a:cubicBezTo>
                  <a:cubicBezTo>
                    <a:pt x="23" y="31"/>
                    <a:pt x="19" y="15"/>
                    <a:pt x="14" y="0"/>
                  </a:cubicBezTo>
                  <a:cubicBezTo>
                    <a:pt x="14" y="6"/>
                    <a:pt x="14" y="12"/>
                    <a:pt x="14" y="18"/>
                  </a:cubicBezTo>
                  <a:cubicBezTo>
                    <a:pt x="13" y="30"/>
                    <a:pt x="12" y="43"/>
                    <a:pt x="5" y="53"/>
                  </a:cubicBezTo>
                  <a:cubicBezTo>
                    <a:pt x="4" y="56"/>
                    <a:pt x="2" y="58"/>
                    <a:pt x="0" y="60"/>
                  </a:cubicBezTo>
                  <a:cubicBezTo>
                    <a:pt x="12" y="106"/>
                    <a:pt x="23" y="121"/>
                    <a:pt x="17" y="14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/>
            </p:cNvSpPr>
            <p:nvPr/>
          </p:nvSpPr>
          <p:spPr bwMode="auto">
            <a:xfrm>
              <a:off x="7954970" y="5818196"/>
              <a:ext cx="381000" cy="230188"/>
            </a:xfrm>
            <a:custGeom>
              <a:avLst/>
              <a:gdLst>
                <a:gd name="T0" fmla="*/ 70 w 70"/>
                <a:gd name="T1" fmla="*/ 6 h 42"/>
                <a:gd name="T2" fmla="*/ 43 w 70"/>
                <a:gd name="T3" fmla="*/ 33 h 42"/>
                <a:gd name="T4" fmla="*/ 2 w 70"/>
                <a:gd name="T5" fmla="*/ 0 h 42"/>
                <a:gd name="T6" fmla="*/ 70 w 70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2">
                  <a:moveTo>
                    <a:pt x="70" y="6"/>
                  </a:moveTo>
                  <a:cubicBezTo>
                    <a:pt x="70" y="6"/>
                    <a:pt x="59" y="25"/>
                    <a:pt x="43" y="33"/>
                  </a:cubicBezTo>
                  <a:cubicBezTo>
                    <a:pt x="27" y="42"/>
                    <a:pt x="0" y="17"/>
                    <a:pt x="2" y="0"/>
                  </a:cubicBezTo>
                  <a:lnTo>
                    <a:pt x="70" y="6"/>
                  </a:lnTo>
                  <a:close/>
                </a:path>
              </a:pathLst>
            </a:custGeom>
            <a:solidFill>
              <a:srgbClr val="212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/>
            </p:cNvSpPr>
            <p:nvPr/>
          </p:nvSpPr>
          <p:spPr bwMode="auto">
            <a:xfrm>
              <a:off x="7943858" y="5802321"/>
              <a:ext cx="338138" cy="207963"/>
            </a:xfrm>
            <a:custGeom>
              <a:avLst/>
              <a:gdLst>
                <a:gd name="T0" fmla="*/ 62 w 62"/>
                <a:gd name="T1" fmla="*/ 8 h 38"/>
                <a:gd name="T2" fmla="*/ 15 w 62"/>
                <a:gd name="T3" fmla="*/ 26 h 38"/>
                <a:gd name="T4" fmla="*/ 4 w 62"/>
                <a:gd name="T5" fmla="*/ 0 h 38"/>
                <a:gd name="T6" fmla="*/ 62 w 62"/>
                <a:gd name="T7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8">
                  <a:moveTo>
                    <a:pt x="62" y="8"/>
                  </a:moveTo>
                  <a:cubicBezTo>
                    <a:pt x="62" y="8"/>
                    <a:pt x="26" y="38"/>
                    <a:pt x="15" y="26"/>
                  </a:cubicBezTo>
                  <a:cubicBezTo>
                    <a:pt x="15" y="26"/>
                    <a:pt x="0" y="15"/>
                    <a:pt x="4" y="0"/>
                  </a:cubicBezTo>
                  <a:lnTo>
                    <a:pt x="62" y="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/>
            </p:cNvSpPr>
            <p:nvPr/>
          </p:nvSpPr>
          <p:spPr bwMode="auto">
            <a:xfrm>
              <a:off x="7943858" y="5802321"/>
              <a:ext cx="338138" cy="207963"/>
            </a:xfrm>
            <a:custGeom>
              <a:avLst/>
              <a:gdLst>
                <a:gd name="T0" fmla="*/ 62 w 62"/>
                <a:gd name="T1" fmla="*/ 8 h 38"/>
                <a:gd name="T2" fmla="*/ 15 w 62"/>
                <a:gd name="T3" fmla="*/ 26 h 38"/>
                <a:gd name="T4" fmla="*/ 4 w 62"/>
                <a:gd name="T5" fmla="*/ 0 h 38"/>
                <a:gd name="T6" fmla="*/ 62 w 62"/>
                <a:gd name="T7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38">
                  <a:moveTo>
                    <a:pt x="62" y="8"/>
                  </a:moveTo>
                  <a:cubicBezTo>
                    <a:pt x="62" y="8"/>
                    <a:pt x="26" y="38"/>
                    <a:pt x="15" y="26"/>
                  </a:cubicBezTo>
                  <a:cubicBezTo>
                    <a:pt x="15" y="26"/>
                    <a:pt x="0" y="15"/>
                    <a:pt x="4" y="0"/>
                  </a:cubicBezTo>
                  <a:lnTo>
                    <a:pt x="62" y="8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/>
            </p:cNvSpPr>
            <p:nvPr/>
          </p:nvSpPr>
          <p:spPr bwMode="auto">
            <a:xfrm>
              <a:off x="7753357" y="4864107"/>
              <a:ext cx="762001" cy="1041402"/>
            </a:xfrm>
            <a:custGeom>
              <a:avLst/>
              <a:gdLst>
                <a:gd name="T0" fmla="*/ 0 w 140"/>
                <a:gd name="T1" fmla="*/ 100 h 191"/>
                <a:gd name="T2" fmla="*/ 13 w 140"/>
                <a:gd name="T3" fmla="*/ 82 h 191"/>
                <a:gd name="T4" fmla="*/ 38 w 140"/>
                <a:gd name="T5" fmla="*/ 110 h 191"/>
                <a:gd name="T6" fmla="*/ 31 w 140"/>
                <a:gd name="T7" fmla="*/ 24 h 191"/>
                <a:gd name="T8" fmla="*/ 41 w 140"/>
                <a:gd name="T9" fmla="*/ 8 h 191"/>
                <a:gd name="T10" fmla="*/ 59 w 140"/>
                <a:gd name="T11" fmla="*/ 16 h 191"/>
                <a:gd name="T12" fmla="*/ 68 w 140"/>
                <a:gd name="T13" fmla="*/ 0 h 191"/>
                <a:gd name="T14" fmla="*/ 88 w 140"/>
                <a:gd name="T15" fmla="*/ 29 h 191"/>
                <a:gd name="T16" fmla="*/ 103 w 140"/>
                <a:gd name="T17" fmla="*/ 21 h 191"/>
                <a:gd name="T18" fmla="*/ 116 w 140"/>
                <a:gd name="T19" fmla="*/ 49 h 191"/>
                <a:gd name="T20" fmla="*/ 125 w 140"/>
                <a:gd name="T21" fmla="*/ 46 h 191"/>
                <a:gd name="T22" fmla="*/ 135 w 140"/>
                <a:gd name="T23" fmla="*/ 115 h 191"/>
                <a:gd name="T24" fmla="*/ 107 w 140"/>
                <a:gd name="T25" fmla="*/ 181 h 191"/>
                <a:gd name="T26" fmla="*/ 27 w 140"/>
                <a:gd name="T27" fmla="*/ 162 h 191"/>
                <a:gd name="T28" fmla="*/ 0 w 140"/>
                <a:gd name="T29" fmla="*/ 10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91">
                  <a:moveTo>
                    <a:pt x="0" y="100"/>
                  </a:moveTo>
                  <a:cubicBezTo>
                    <a:pt x="0" y="100"/>
                    <a:pt x="0" y="78"/>
                    <a:pt x="13" y="82"/>
                  </a:cubicBezTo>
                  <a:cubicBezTo>
                    <a:pt x="26" y="86"/>
                    <a:pt x="38" y="110"/>
                    <a:pt x="38" y="11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9"/>
                    <a:pt x="41" y="8"/>
                  </a:cubicBezTo>
                  <a:cubicBezTo>
                    <a:pt x="47" y="7"/>
                    <a:pt x="58" y="6"/>
                    <a:pt x="59" y="16"/>
                  </a:cubicBezTo>
                  <a:cubicBezTo>
                    <a:pt x="59" y="16"/>
                    <a:pt x="57" y="0"/>
                    <a:pt x="68" y="0"/>
                  </a:cubicBezTo>
                  <a:cubicBezTo>
                    <a:pt x="78" y="0"/>
                    <a:pt x="86" y="1"/>
                    <a:pt x="88" y="29"/>
                  </a:cubicBezTo>
                  <a:cubicBezTo>
                    <a:pt x="88" y="29"/>
                    <a:pt x="84" y="16"/>
                    <a:pt x="103" y="21"/>
                  </a:cubicBezTo>
                  <a:cubicBezTo>
                    <a:pt x="122" y="25"/>
                    <a:pt x="116" y="49"/>
                    <a:pt x="116" y="49"/>
                  </a:cubicBezTo>
                  <a:cubicBezTo>
                    <a:pt x="116" y="49"/>
                    <a:pt x="114" y="44"/>
                    <a:pt x="125" y="46"/>
                  </a:cubicBezTo>
                  <a:cubicBezTo>
                    <a:pt x="135" y="49"/>
                    <a:pt x="140" y="47"/>
                    <a:pt x="135" y="115"/>
                  </a:cubicBezTo>
                  <a:cubicBezTo>
                    <a:pt x="129" y="182"/>
                    <a:pt x="107" y="181"/>
                    <a:pt x="107" y="181"/>
                  </a:cubicBezTo>
                  <a:cubicBezTo>
                    <a:pt x="107" y="181"/>
                    <a:pt x="36" y="191"/>
                    <a:pt x="27" y="162"/>
                  </a:cubicBezTo>
                  <a:cubicBezTo>
                    <a:pt x="17" y="132"/>
                    <a:pt x="17" y="112"/>
                    <a:pt x="0" y="100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7921633" y="4886332"/>
              <a:ext cx="496888" cy="555626"/>
            </a:xfrm>
            <a:custGeom>
              <a:avLst/>
              <a:gdLst>
                <a:gd name="T0" fmla="*/ 7 w 91"/>
                <a:gd name="T1" fmla="*/ 102 h 102"/>
                <a:gd name="T2" fmla="*/ 14 w 91"/>
                <a:gd name="T3" fmla="*/ 93 h 102"/>
                <a:gd name="T4" fmla="*/ 21 w 91"/>
                <a:gd name="T5" fmla="*/ 84 h 102"/>
                <a:gd name="T6" fmla="*/ 32 w 91"/>
                <a:gd name="T7" fmla="*/ 80 h 102"/>
                <a:gd name="T8" fmla="*/ 57 w 91"/>
                <a:gd name="T9" fmla="*/ 79 h 102"/>
                <a:gd name="T10" fmla="*/ 91 w 91"/>
                <a:gd name="T11" fmla="*/ 93 h 102"/>
                <a:gd name="T12" fmla="*/ 82 w 91"/>
                <a:gd name="T13" fmla="*/ 81 h 102"/>
                <a:gd name="T14" fmla="*/ 85 w 91"/>
                <a:gd name="T15" fmla="*/ 47 h 102"/>
                <a:gd name="T16" fmla="*/ 82 w 91"/>
                <a:gd name="T17" fmla="*/ 46 h 102"/>
                <a:gd name="T18" fmla="*/ 79 w 91"/>
                <a:gd name="T19" fmla="*/ 80 h 102"/>
                <a:gd name="T20" fmla="*/ 60 w 91"/>
                <a:gd name="T21" fmla="*/ 68 h 102"/>
                <a:gd name="T22" fmla="*/ 61 w 91"/>
                <a:gd name="T23" fmla="*/ 17 h 102"/>
                <a:gd name="T24" fmla="*/ 57 w 91"/>
                <a:gd name="T25" fmla="*/ 21 h 102"/>
                <a:gd name="T26" fmla="*/ 52 w 91"/>
                <a:gd name="T27" fmla="*/ 3 h 102"/>
                <a:gd name="T28" fmla="*/ 56 w 91"/>
                <a:gd name="T29" fmla="*/ 63 h 102"/>
                <a:gd name="T30" fmla="*/ 35 w 91"/>
                <a:gd name="T31" fmla="*/ 69 h 102"/>
                <a:gd name="T32" fmla="*/ 30 w 91"/>
                <a:gd name="T33" fmla="*/ 2 h 102"/>
                <a:gd name="T34" fmla="*/ 30 w 91"/>
                <a:gd name="T35" fmla="*/ 0 h 102"/>
                <a:gd name="T36" fmla="*/ 28 w 91"/>
                <a:gd name="T37" fmla="*/ 12 h 102"/>
                <a:gd name="T38" fmla="*/ 21 w 91"/>
                <a:gd name="T39" fmla="*/ 4 h 102"/>
                <a:gd name="T40" fmla="*/ 24 w 91"/>
                <a:gd name="T41" fmla="*/ 9 h 102"/>
                <a:gd name="T42" fmla="*/ 30 w 91"/>
                <a:gd name="T43" fmla="*/ 71 h 102"/>
                <a:gd name="T44" fmla="*/ 8 w 91"/>
                <a:gd name="T45" fmla="*/ 71 h 102"/>
                <a:gd name="T46" fmla="*/ 3 w 91"/>
                <a:gd name="T47" fmla="*/ 15 h 102"/>
                <a:gd name="T48" fmla="*/ 2 w 91"/>
                <a:gd name="T49" fmla="*/ 13 h 102"/>
                <a:gd name="T50" fmla="*/ 0 w 91"/>
                <a:gd name="T51" fmla="*/ 20 h 102"/>
                <a:gd name="T52" fmla="*/ 6 w 91"/>
                <a:gd name="T53" fmla="*/ 100 h 102"/>
                <a:gd name="T54" fmla="*/ 7 w 91"/>
                <a:gd name="T5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102">
                  <a:moveTo>
                    <a:pt x="7" y="102"/>
                  </a:moveTo>
                  <a:cubicBezTo>
                    <a:pt x="9" y="99"/>
                    <a:pt x="11" y="96"/>
                    <a:pt x="14" y="93"/>
                  </a:cubicBezTo>
                  <a:cubicBezTo>
                    <a:pt x="17" y="90"/>
                    <a:pt x="17" y="86"/>
                    <a:pt x="21" y="84"/>
                  </a:cubicBezTo>
                  <a:cubicBezTo>
                    <a:pt x="24" y="82"/>
                    <a:pt x="28" y="80"/>
                    <a:pt x="32" y="80"/>
                  </a:cubicBezTo>
                  <a:cubicBezTo>
                    <a:pt x="40" y="78"/>
                    <a:pt x="49" y="78"/>
                    <a:pt x="57" y="79"/>
                  </a:cubicBezTo>
                  <a:cubicBezTo>
                    <a:pt x="65" y="79"/>
                    <a:pt x="85" y="90"/>
                    <a:pt x="91" y="93"/>
                  </a:cubicBezTo>
                  <a:cubicBezTo>
                    <a:pt x="91" y="92"/>
                    <a:pt x="87" y="85"/>
                    <a:pt x="82" y="81"/>
                  </a:cubicBezTo>
                  <a:cubicBezTo>
                    <a:pt x="84" y="72"/>
                    <a:pt x="84" y="56"/>
                    <a:pt x="85" y="47"/>
                  </a:cubicBezTo>
                  <a:cubicBezTo>
                    <a:pt x="86" y="43"/>
                    <a:pt x="82" y="47"/>
                    <a:pt x="82" y="46"/>
                  </a:cubicBezTo>
                  <a:cubicBezTo>
                    <a:pt x="81" y="46"/>
                    <a:pt x="79" y="80"/>
                    <a:pt x="79" y="80"/>
                  </a:cubicBezTo>
                  <a:cubicBezTo>
                    <a:pt x="72" y="81"/>
                    <a:pt x="60" y="76"/>
                    <a:pt x="60" y="68"/>
                  </a:cubicBezTo>
                  <a:cubicBezTo>
                    <a:pt x="59" y="51"/>
                    <a:pt x="60" y="34"/>
                    <a:pt x="61" y="17"/>
                  </a:cubicBezTo>
                  <a:cubicBezTo>
                    <a:pt x="58" y="18"/>
                    <a:pt x="57" y="19"/>
                    <a:pt x="57" y="21"/>
                  </a:cubicBezTo>
                  <a:cubicBezTo>
                    <a:pt x="56" y="12"/>
                    <a:pt x="54" y="6"/>
                    <a:pt x="52" y="3"/>
                  </a:cubicBezTo>
                  <a:cubicBezTo>
                    <a:pt x="52" y="23"/>
                    <a:pt x="53" y="43"/>
                    <a:pt x="56" y="63"/>
                  </a:cubicBezTo>
                  <a:cubicBezTo>
                    <a:pt x="58" y="77"/>
                    <a:pt x="37" y="83"/>
                    <a:pt x="35" y="69"/>
                  </a:cubicBezTo>
                  <a:cubicBezTo>
                    <a:pt x="31" y="47"/>
                    <a:pt x="30" y="25"/>
                    <a:pt x="30" y="2"/>
                  </a:cubicBezTo>
                  <a:cubicBezTo>
                    <a:pt x="30" y="1"/>
                    <a:pt x="30" y="0"/>
                    <a:pt x="30" y="0"/>
                  </a:cubicBezTo>
                  <a:cubicBezTo>
                    <a:pt x="27" y="4"/>
                    <a:pt x="28" y="12"/>
                    <a:pt x="28" y="12"/>
                  </a:cubicBezTo>
                  <a:cubicBezTo>
                    <a:pt x="27" y="7"/>
                    <a:pt x="25" y="5"/>
                    <a:pt x="21" y="4"/>
                  </a:cubicBezTo>
                  <a:cubicBezTo>
                    <a:pt x="23" y="5"/>
                    <a:pt x="23" y="7"/>
                    <a:pt x="24" y="9"/>
                  </a:cubicBezTo>
                  <a:cubicBezTo>
                    <a:pt x="27" y="29"/>
                    <a:pt x="30" y="50"/>
                    <a:pt x="30" y="71"/>
                  </a:cubicBezTo>
                  <a:cubicBezTo>
                    <a:pt x="30" y="85"/>
                    <a:pt x="8" y="85"/>
                    <a:pt x="8" y="71"/>
                  </a:cubicBezTo>
                  <a:cubicBezTo>
                    <a:pt x="8" y="52"/>
                    <a:pt x="6" y="33"/>
                    <a:pt x="3" y="15"/>
                  </a:cubicBezTo>
                  <a:cubicBezTo>
                    <a:pt x="2" y="14"/>
                    <a:pt x="2" y="14"/>
                    <a:pt x="2" y="13"/>
                  </a:cubicBezTo>
                  <a:cubicBezTo>
                    <a:pt x="1" y="17"/>
                    <a:pt x="0" y="20"/>
                    <a:pt x="0" y="2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7" y="101"/>
                    <a:pt x="7" y="102"/>
                    <a:pt x="7" y="1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7753357" y="5016507"/>
              <a:ext cx="762001" cy="889001"/>
            </a:xfrm>
            <a:custGeom>
              <a:avLst/>
              <a:gdLst>
                <a:gd name="T0" fmla="*/ 125 w 140"/>
                <a:gd name="T1" fmla="*/ 18 h 163"/>
                <a:gd name="T2" fmla="*/ 116 w 140"/>
                <a:gd name="T3" fmla="*/ 19 h 163"/>
                <a:gd name="T4" fmla="*/ 113 w 140"/>
                <a:gd name="T5" fmla="*/ 0 h 163"/>
                <a:gd name="T6" fmla="*/ 113 w 140"/>
                <a:gd name="T7" fmla="*/ 24 h 163"/>
                <a:gd name="T8" fmla="*/ 128 w 140"/>
                <a:gd name="T9" fmla="*/ 34 h 163"/>
                <a:gd name="T10" fmla="*/ 82 w 140"/>
                <a:gd name="T11" fmla="*/ 133 h 163"/>
                <a:gd name="T12" fmla="*/ 34 w 140"/>
                <a:gd name="T13" fmla="*/ 115 h 163"/>
                <a:gd name="T14" fmla="*/ 5 w 140"/>
                <a:gd name="T15" fmla="*/ 66 h 163"/>
                <a:gd name="T16" fmla="*/ 2 w 140"/>
                <a:gd name="T17" fmla="*/ 61 h 163"/>
                <a:gd name="T18" fmla="*/ 0 w 140"/>
                <a:gd name="T19" fmla="*/ 72 h 163"/>
                <a:gd name="T20" fmla="*/ 27 w 140"/>
                <a:gd name="T21" fmla="*/ 134 h 163"/>
                <a:gd name="T22" fmla="*/ 107 w 140"/>
                <a:gd name="T23" fmla="*/ 153 h 163"/>
                <a:gd name="T24" fmla="*/ 135 w 140"/>
                <a:gd name="T25" fmla="*/ 87 h 163"/>
                <a:gd name="T26" fmla="*/ 125 w 140"/>
                <a:gd name="T27" fmla="*/ 1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163">
                  <a:moveTo>
                    <a:pt x="125" y="18"/>
                  </a:moveTo>
                  <a:cubicBezTo>
                    <a:pt x="119" y="17"/>
                    <a:pt x="117" y="18"/>
                    <a:pt x="116" y="19"/>
                  </a:cubicBezTo>
                  <a:cubicBezTo>
                    <a:pt x="117" y="16"/>
                    <a:pt x="118" y="7"/>
                    <a:pt x="113" y="0"/>
                  </a:cubicBezTo>
                  <a:cubicBezTo>
                    <a:pt x="113" y="8"/>
                    <a:pt x="113" y="16"/>
                    <a:pt x="113" y="24"/>
                  </a:cubicBezTo>
                  <a:cubicBezTo>
                    <a:pt x="119" y="22"/>
                    <a:pt x="128" y="25"/>
                    <a:pt x="128" y="34"/>
                  </a:cubicBezTo>
                  <a:cubicBezTo>
                    <a:pt x="130" y="67"/>
                    <a:pt x="127" y="130"/>
                    <a:pt x="82" y="133"/>
                  </a:cubicBezTo>
                  <a:cubicBezTo>
                    <a:pt x="64" y="135"/>
                    <a:pt x="46" y="128"/>
                    <a:pt x="34" y="115"/>
                  </a:cubicBezTo>
                  <a:cubicBezTo>
                    <a:pt x="20" y="101"/>
                    <a:pt x="20" y="79"/>
                    <a:pt x="5" y="66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0" y="66"/>
                    <a:pt x="0" y="72"/>
                    <a:pt x="0" y="72"/>
                  </a:cubicBezTo>
                  <a:cubicBezTo>
                    <a:pt x="17" y="84"/>
                    <a:pt x="17" y="104"/>
                    <a:pt x="27" y="134"/>
                  </a:cubicBezTo>
                  <a:cubicBezTo>
                    <a:pt x="36" y="163"/>
                    <a:pt x="107" y="153"/>
                    <a:pt x="107" y="153"/>
                  </a:cubicBezTo>
                  <a:cubicBezTo>
                    <a:pt x="107" y="153"/>
                    <a:pt x="129" y="154"/>
                    <a:pt x="135" y="87"/>
                  </a:cubicBezTo>
                  <a:cubicBezTo>
                    <a:pt x="140" y="19"/>
                    <a:pt x="135" y="21"/>
                    <a:pt x="125" y="1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1392807" y="1562996"/>
            <a:ext cx="2154850" cy="4690182"/>
            <a:chOff x="641351" y="3805243"/>
            <a:chExt cx="2805115" cy="6105534"/>
          </a:xfrm>
        </p:grpSpPr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641351" y="5856296"/>
              <a:ext cx="898526" cy="1114427"/>
            </a:xfrm>
            <a:custGeom>
              <a:avLst/>
              <a:gdLst>
                <a:gd name="T0" fmla="*/ 131 w 165"/>
                <a:gd name="T1" fmla="*/ 0 h 204"/>
                <a:gd name="T2" fmla="*/ 5 w 165"/>
                <a:gd name="T3" fmla="*/ 153 h 204"/>
                <a:gd name="T4" fmla="*/ 37 w 165"/>
                <a:gd name="T5" fmla="*/ 200 h 204"/>
                <a:gd name="T6" fmla="*/ 147 w 165"/>
                <a:gd name="T7" fmla="*/ 204 h 204"/>
                <a:gd name="T8" fmla="*/ 165 w 165"/>
                <a:gd name="T9" fmla="*/ 60 h 204"/>
                <a:gd name="T10" fmla="*/ 131 w 165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04">
                  <a:moveTo>
                    <a:pt x="131" y="0"/>
                  </a:moveTo>
                  <a:cubicBezTo>
                    <a:pt x="131" y="0"/>
                    <a:pt x="0" y="114"/>
                    <a:pt x="5" y="153"/>
                  </a:cubicBezTo>
                  <a:cubicBezTo>
                    <a:pt x="11" y="192"/>
                    <a:pt x="37" y="200"/>
                    <a:pt x="37" y="200"/>
                  </a:cubicBezTo>
                  <a:cubicBezTo>
                    <a:pt x="147" y="204"/>
                    <a:pt x="147" y="204"/>
                    <a:pt x="147" y="204"/>
                  </a:cubicBezTo>
                  <a:cubicBezTo>
                    <a:pt x="165" y="60"/>
                    <a:pt x="165" y="60"/>
                    <a:pt x="165" y="60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858839" y="5856296"/>
              <a:ext cx="681038" cy="1114427"/>
            </a:xfrm>
            <a:custGeom>
              <a:avLst/>
              <a:gdLst>
                <a:gd name="T0" fmla="*/ 16 w 125"/>
                <a:gd name="T1" fmla="*/ 177 h 204"/>
                <a:gd name="T2" fmla="*/ 0 w 125"/>
                <a:gd name="T3" fmla="*/ 123 h 204"/>
                <a:gd name="T4" fmla="*/ 17 w 125"/>
                <a:gd name="T5" fmla="*/ 112 h 204"/>
                <a:gd name="T6" fmla="*/ 35 w 125"/>
                <a:gd name="T7" fmla="*/ 93 h 204"/>
                <a:gd name="T8" fmla="*/ 71 w 125"/>
                <a:gd name="T9" fmla="*/ 78 h 204"/>
                <a:gd name="T10" fmla="*/ 73 w 125"/>
                <a:gd name="T11" fmla="*/ 62 h 204"/>
                <a:gd name="T12" fmla="*/ 61 w 125"/>
                <a:gd name="T13" fmla="*/ 27 h 204"/>
                <a:gd name="T14" fmla="*/ 91 w 125"/>
                <a:gd name="T15" fmla="*/ 0 h 204"/>
                <a:gd name="T16" fmla="*/ 125 w 125"/>
                <a:gd name="T17" fmla="*/ 60 h 204"/>
                <a:gd name="T18" fmla="*/ 107 w 125"/>
                <a:gd name="T19" fmla="*/ 204 h 204"/>
                <a:gd name="T20" fmla="*/ 15 w 125"/>
                <a:gd name="T21" fmla="*/ 201 h 204"/>
                <a:gd name="T22" fmla="*/ 16 w 125"/>
                <a:gd name="T23" fmla="*/ 1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204">
                  <a:moveTo>
                    <a:pt x="16" y="177"/>
                  </a:moveTo>
                  <a:cubicBezTo>
                    <a:pt x="16" y="161"/>
                    <a:pt x="16" y="134"/>
                    <a:pt x="0" y="123"/>
                  </a:cubicBezTo>
                  <a:cubicBezTo>
                    <a:pt x="6" y="120"/>
                    <a:pt x="12" y="116"/>
                    <a:pt x="17" y="112"/>
                  </a:cubicBezTo>
                  <a:cubicBezTo>
                    <a:pt x="23" y="106"/>
                    <a:pt x="29" y="99"/>
                    <a:pt x="35" y="93"/>
                  </a:cubicBezTo>
                  <a:cubicBezTo>
                    <a:pt x="46" y="84"/>
                    <a:pt x="59" y="84"/>
                    <a:pt x="71" y="78"/>
                  </a:cubicBezTo>
                  <a:cubicBezTo>
                    <a:pt x="78" y="74"/>
                    <a:pt x="76" y="68"/>
                    <a:pt x="73" y="62"/>
                  </a:cubicBezTo>
                  <a:cubicBezTo>
                    <a:pt x="68" y="51"/>
                    <a:pt x="66" y="39"/>
                    <a:pt x="61" y="27"/>
                  </a:cubicBezTo>
                  <a:cubicBezTo>
                    <a:pt x="79" y="11"/>
                    <a:pt x="91" y="0"/>
                    <a:pt x="91" y="0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5" y="201"/>
                    <a:pt x="15" y="201"/>
                    <a:pt x="15" y="201"/>
                  </a:cubicBezTo>
                  <a:cubicBezTo>
                    <a:pt x="16" y="193"/>
                    <a:pt x="16" y="185"/>
                    <a:pt x="16" y="17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2547940" y="5824546"/>
              <a:ext cx="898526" cy="1106489"/>
            </a:xfrm>
            <a:custGeom>
              <a:avLst/>
              <a:gdLst>
                <a:gd name="T0" fmla="*/ 34 w 165"/>
                <a:gd name="T1" fmla="*/ 0 h 203"/>
                <a:gd name="T2" fmla="*/ 160 w 165"/>
                <a:gd name="T3" fmla="*/ 153 h 203"/>
                <a:gd name="T4" fmla="*/ 129 w 165"/>
                <a:gd name="T5" fmla="*/ 200 h 203"/>
                <a:gd name="T6" fmla="*/ 19 w 165"/>
                <a:gd name="T7" fmla="*/ 203 h 203"/>
                <a:gd name="T8" fmla="*/ 0 w 165"/>
                <a:gd name="T9" fmla="*/ 59 h 203"/>
                <a:gd name="T10" fmla="*/ 34 w 165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03">
                  <a:moveTo>
                    <a:pt x="34" y="0"/>
                  </a:moveTo>
                  <a:cubicBezTo>
                    <a:pt x="34" y="0"/>
                    <a:pt x="165" y="114"/>
                    <a:pt x="160" y="153"/>
                  </a:cubicBezTo>
                  <a:cubicBezTo>
                    <a:pt x="155" y="192"/>
                    <a:pt x="129" y="200"/>
                    <a:pt x="129" y="200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2547940" y="5824546"/>
              <a:ext cx="681038" cy="1106489"/>
            </a:xfrm>
            <a:custGeom>
              <a:avLst/>
              <a:gdLst>
                <a:gd name="T0" fmla="*/ 109 w 125"/>
                <a:gd name="T1" fmla="*/ 177 h 203"/>
                <a:gd name="T2" fmla="*/ 125 w 125"/>
                <a:gd name="T3" fmla="*/ 123 h 203"/>
                <a:gd name="T4" fmla="*/ 109 w 125"/>
                <a:gd name="T5" fmla="*/ 111 h 203"/>
                <a:gd name="T6" fmla="*/ 90 w 125"/>
                <a:gd name="T7" fmla="*/ 93 h 203"/>
                <a:gd name="T8" fmla="*/ 54 w 125"/>
                <a:gd name="T9" fmla="*/ 77 h 203"/>
                <a:gd name="T10" fmla="*/ 52 w 125"/>
                <a:gd name="T11" fmla="*/ 61 h 203"/>
                <a:gd name="T12" fmla="*/ 64 w 125"/>
                <a:gd name="T13" fmla="*/ 27 h 203"/>
                <a:gd name="T14" fmla="*/ 34 w 125"/>
                <a:gd name="T15" fmla="*/ 0 h 203"/>
                <a:gd name="T16" fmla="*/ 0 w 125"/>
                <a:gd name="T17" fmla="*/ 59 h 203"/>
                <a:gd name="T18" fmla="*/ 19 w 125"/>
                <a:gd name="T19" fmla="*/ 203 h 203"/>
                <a:gd name="T20" fmla="*/ 110 w 125"/>
                <a:gd name="T21" fmla="*/ 201 h 203"/>
                <a:gd name="T22" fmla="*/ 109 w 125"/>
                <a:gd name="T23" fmla="*/ 17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203">
                  <a:moveTo>
                    <a:pt x="109" y="177"/>
                  </a:moveTo>
                  <a:cubicBezTo>
                    <a:pt x="110" y="161"/>
                    <a:pt x="109" y="133"/>
                    <a:pt x="125" y="123"/>
                  </a:cubicBezTo>
                  <a:cubicBezTo>
                    <a:pt x="119" y="119"/>
                    <a:pt x="114" y="116"/>
                    <a:pt x="109" y="111"/>
                  </a:cubicBezTo>
                  <a:cubicBezTo>
                    <a:pt x="102" y="106"/>
                    <a:pt x="97" y="99"/>
                    <a:pt x="90" y="93"/>
                  </a:cubicBezTo>
                  <a:cubicBezTo>
                    <a:pt x="80" y="83"/>
                    <a:pt x="66" y="84"/>
                    <a:pt x="54" y="77"/>
                  </a:cubicBezTo>
                  <a:cubicBezTo>
                    <a:pt x="47" y="74"/>
                    <a:pt x="50" y="68"/>
                    <a:pt x="52" y="61"/>
                  </a:cubicBezTo>
                  <a:cubicBezTo>
                    <a:pt x="57" y="50"/>
                    <a:pt x="60" y="38"/>
                    <a:pt x="64" y="27"/>
                  </a:cubicBezTo>
                  <a:cubicBezTo>
                    <a:pt x="46" y="11"/>
                    <a:pt x="34" y="0"/>
                    <a:pt x="34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0" y="193"/>
                    <a:pt x="109" y="185"/>
                    <a:pt x="109" y="17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616077" y="7537461"/>
              <a:ext cx="506413" cy="2243141"/>
            </a:xfrm>
            <a:custGeom>
              <a:avLst/>
              <a:gdLst>
                <a:gd name="T0" fmla="*/ 28 w 93"/>
                <a:gd name="T1" fmla="*/ 10 h 411"/>
                <a:gd name="T2" fmla="*/ 2 w 93"/>
                <a:gd name="T3" fmla="*/ 34 h 411"/>
                <a:gd name="T4" fmla="*/ 17 w 93"/>
                <a:gd name="T5" fmla="*/ 408 h 411"/>
                <a:gd name="T6" fmla="*/ 29 w 93"/>
                <a:gd name="T7" fmla="*/ 409 h 411"/>
                <a:gd name="T8" fmla="*/ 80 w 93"/>
                <a:gd name="T9" fmla="*/ 411 h 411"/>
                <a:gd name="T10" fmla="*/ 90 w 93"/>
                <a:gd name="T11" fmla="*/ 398 h 411"/>
                <a:gd name="T12" fmla="*/ 85 w 93"/>
                <a:gd name="T13" fmla="*/ 238 h 411"/>
                <a:gd name="T14" fmla="*/ 72 w 93"/>
                <a:gd name="T15" fmla="*/ 188 h 411"/>
                <a:gd name="T16" fmla="*/ 85 w 93"/>
                <a:gd name="T17" fmla="*/ 41 h 411"/>
                <a:gd name="T18" fmla="*/ 28 w 93"/>
                <a:gd name="T19" fmla="*/ 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1">
                  <a:moveTo>
                    <a:pt x="28" y="10"/>
                  </a:moveTo>
                  <a:cubicBezTo>
                    <a:pt x="28" y="10"/>
                    <a:pt x="0" y="9"/>
                    <a:pt x="2" y="34"/>
                  </a:cubicBezTo>
                  <a:cubicBezTo>
                    <a:pt x="4" y="59"/>
                    <a:pt x="17" y="408"/>
                    <a:pt x="17" y="408"/>
                  </a:cubicBezTo>
                  <a:cubicBezTo>
                    <a:pt x="29" y="409"/>
                    <a:pt x="29" y="409"/>
                    <a:pt x="29" y="409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90" y="398"/>
                    <a:pt x="90" y="398"/>
                    <a:pt x="90" y="398"/>
                  </a:cubicBezTo>
                  <a:cubicBezTo>
                    <a:pt x="90" y="398"/>
                    <a:pt x="93" y="267"/>
                    <a:pt x="85" y="238"/>
                  </a:cubicBezTo>
                  <a:cubicBezTo>
                    <a:pt x="77" y="208"/>
                    <a:pt x="70" y="212"/>
                    <a:pt x="72" y="188"/>
                  </a:cubicBezTo>
                  <a:cubicBezTo>
                    <a:pt x="74" y="164"/>
                    <a:pt x="85" y="41"/>
                    <a:pt x="85" y="41"/>
                  </a:cubicBezTo>
                  <a:cubicBezTo>
                    <a:pt x="85" y="41"/>
                    <a:pt x="65" y="0"/>
                    <a:pt x="28" y="1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/>
            </p:cNvSpPr>
            <p:nvPr/>
          </p:nvSpPr>
          <p:spPr bwMode="auto">
            <a:xfrm>
              <a:off x="1622427" y="7591436"/>
              <a:ext cx="125413" cy="273050"/>
            </a:xfrm>
            <a:custGeom>
              <a:avLst/>
              <a:gdLst>
                <a:gd name="T0" fmla="*/ 3 w 23"/>
                <a:gd name="T1" fmla="*/ 50 h 50"/>
                <a:gd name="T2" fmla="*/ 12 w 23"/>
                <a:gd name="T3" fmla="*/ 31 h 50"/>
                <a:gd name="T4" fmla="*/ 23 w 23"/>
                <a:gd name="T5" fmla="*/ 0 h 50"/>
                <a:gd name="T6" fmla="*/ 1 w 23"/>
                <a:gd name="T7" fmla="*/ 24 h 50"/>
                <a:gd name="T8" fmla="*/ 3 w 2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3" y="50"/>
                  </a:moveTo>
                  <a:cubicBezTo>
                    <a:pt x="6" y="44"/>
                    <a:pt x="9" y="39"/>
                    <a:pt x="12" y="31"/>
                  </a:cubicBezTo>
                  <a:cubicBezTo>
                    <a:pt x="15" y="20"/>
                    <a:pt x="19" y="11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2" y="27"/>
                    <a:pt x="2" y="37"/>
                    <a:pt x="3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/>
            </p:cNvSpPr>
            <p:nvPr/>
          </p:nvSpPr>
          <p:spPr bwMode="auto">
            <a:xfrm>
              <a:off x="1958977" y="7624774"/>
              <a:ext cx="163513" cy="2155828"/>
            </a:xfrm>
            <a:custGeom>
              <a:avLst/>
              <a:gdLst>
                <a:gd name="T0" fmla="*/ 22 w 30"/>
                <a:gd name="T1" fmla="*/ 222 h 395"/>
                <a:gd name="T2" fmla="*/ 9 w 30"/>
                <a:gd name="T3" fmla="*/ 172 h 395"/>
                <a:gd name="T4" fmla="*/ 22 w 30"/>
                <a:gd name="T5" fmla="*/ 25 h 395"/>
                <a:gd name="T6" fmla="*/ 0 w 30"/>
                <a:gd name="T7" fmla="*/ 0 h 395"/>
                <a:gd name="T8" fmla="*/ 7 w 30"/>
                <a:gd name="T9" fmla="*/ 90 h 395"/>
                <a:gd name="T10" fmla="*/ 4 w 30"/>
                <a:gd name="T11" fmla="*/ 148 h 395"/>
                <a:gd name="T12" fmla="*/ 7 w 30"/>
                <a:gd name="T13" fmla="*/ 203 h 395"/>
                <a:gd name="T14" fmla="*/ 17 w 30"/>
                <a:gd name="T15" fmla="*/ 320 h 395"/>
                <a:gd name="T16" fmla="*/ 12 w 30"/>
                <a:gd name="T17" fmla="*/ 395 h 395"/>
                <a:gd name="T18" fmla="*/ 17 w 30"/>
                <a:gd name="T19" fmla="*/ 395 h 395"/>
                <a:gd name="T20" fmla="*/ 27 w 30"/>
                <a:gd name="T21" fmla="*/ 382 h 395"/>
                <a:gd name="T22" fmla="*/ 22 w 30"/>
                <a:gd name="T23" fmla="*/ 22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5">
                  <a:moveTo>
                    <a:pt x="22" y="222"/>
                  </a:moveTo>
                  <a:cubicBezTo>
                    <a:pt x="14" y="192"/>
                    <a:pt x="7" y="196"/>
                    <a:pt x="9" y="172"/>
                  </a:cubicBezTo>
                  <a:cubicBezTo>
                    <a:pt x="11" y="148"/>
                    <a:pt x="22" y="25"/>
                    <a:pt x="22" y="25"/>
                  </a:cubicBezTo>
                  <a:cubicBezTo>
                    <a:pt x="22" y="25"/>
                    <a:pt x="14" y="9"/>
                    <a:pt x="0" y="0"/>
                  </a:cubicBezTo>
                  <a:cubicBezTo>
                    <a:pt x="9" y="29"/>
                    <a:pt x="10" y="59"/>
                    <a:pt x="7" y="90"/>
                  </a:cubicBezTo>
                  <a:cubicBezTo>
                    <a:pt x="6" y="109"/>
                    <a:pt x="5" y="129"/>
                    <a:pt x="4" y="148"/>
                  </a:cubicBezTo>
                  <a:cubicBezTo>
                    <a:pt x="2" y="167"/>
                    <a:pt x="5" y="184"/>
                    <a:pt x="7" y="203"/>
                  </a:cubicBezTo>
                  <a:cubicBezTo>
                    <a:pt x="12" y="241"/>
                    <a:pt x="18" y="281"/>
                    <a:pt x="17" y="320"/>
                  </a:cubicBezTo>
                  <a:cubicBezTo>
                    <a:pt x="17" y="345"/>
                    <a:pt x="14" y="370"/>
                    <a:pt x="12" y="395"/>
                  </a:cubicBezTo>
                  <a:cubicBezTo>
                    <a:pt x="17" y="395"/>
                    <a:pt x="17" y="395"/>
                    <a:pt x="17" y="395"/>
                  </a:cubicBezTo>
                  <a:cubicBezTo>
                    <a:pt x="27" y="382"/>
                    <a:pt x="27" y="382"/>
                    <a:pt x="27" y="382"/>
                  </a:cubicBezTo>
                  <a:cubicBezTo>
                    <a:pt x="27" y="382"/>
                    <a:pt x="30" y="251"/>
                    <a:pt x="22" y="22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1577977" y="7264411"/>
              <a:ext cx="1057276" cy="523876"/>
            </a:xfrm>
            <a:custGeom>
              <a:avLst/>
              <a:gdLst>
                <a:gd name="T0" fmla="*/ 18 w 194"/>
                <a:gd name="T1" fmla="*/ 7 h 96"/>
                <a:gd name="T2" fmla="*/ 0 w 194"/>
                <a:gd name="T3" fmla="*/ 66 h 96"/>
                <a:gd name="T4" fmla="*/ 106 w 194"/>
                <a:gd name="T5" fmla="*/ 92 h 96"/>
                <a:gd name="T6" fmla="*/ 187 w 194"/>
                <a:gd name="T7" fmla="*/ 72 h 96"/>
                <a:gd name="T8" fmla="*/ 194 w 194"/>
                <a:gd name="T9" fmla="*/ 63 h 96"/>
                <a:gd name="T10" fmla="*/ 163 w 194"/>
                <a:gd name="T11" fmla="*/ 0 h 96"/>
                <a:gd name="T12" fmla="*/ 18 w 194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6">
                  <a:moveTo>
                    <a:pt x="18" y="7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6"/>
                    <a:pt x="106" y="92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3"/>
                    <a:pt x="18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046290" y="7608899"/>
              <a:ext cx="582613" cy="2171703"/>
            </a:xfrm>
            <a:custGeom>
              <a:avLst/>
              <a:gdLst>
                <a:gd name="T0" fmla="*/ 102 w 107"/>
                <a:gd name="T1" fmla="*/ 0 h 398"/>
                <a:gd name="T2" fmla="*/ 98 w 107"/>
                <a:gd name="T3" fmla="*/ 214 h 398"/>
                <a:gd name="T4" fmla="*/ 98 w 107"/>
                <a:gd name="T5" fmla="*/ 398 h 398"/>
                <a:gd name="T6" fmla="*/ 45 w 107"/>
                <a:gd name="T7" fmla="*/ 395 h 398"/>
                <a:gd name="T8" fmla="*/ 0 w 107"/>
                <a:gd name="T9" fmla="*/ 13 h 398"/>
                <a:gd name="T10" fmla="*/ 102 w 107"/>
                <a:gd name="T1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8">
                  <a:moveTo>
                    <a:pt x="102" y="0"/>
                  </a:moveTo>
                  <a:cubicBezTo>
                    <a:pt x="102" y="0"/>
                    <a:pt x="89" y="183"/>
                    <a:pt x="98" y="214"/>
                  </a:cubicBezTo>
                  <a:cubicBezTo>
                    <a:pt x="107" y="245"/>
                    <a:pt x="98" y="398"/>
                    <a:pt x="98" y="398"/>
                  </a:cubicBezTo>
                  <a:cubicBezTo>
                    <a:pt x="45" y="395"/>
                    <a:pt x="45" y="395"/>
                    <a:pt x="45" y="395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079627" y="7734311"/>
              <a:ext cx="266700" cy="2012953"/>
            </a:xfrm>
            <a:custGeom>
              <a:avLst/>
              <a:gdLst>
                <a:gd name="T0" fmla="*/ 43 w 49"/>
                <a:gd name="T1" fmla="*/ 308 h 369"/>
                <a:gd name="T2" fmla="*/ 27 w 49"/>
                <a:gd name="T3" fmla="*/ 181 h 369"/>
                <a:gd name="T4" fmla="*/ 30 w 49"/>
                <a:gd name="T5" fmla="*/ 0 h 369"/>
                <a:gd name="T6" fmla="*/ 20 w 49"/>
                <a:gd name="T7" fmla="*/ 8 h 369"/>
                <a:gd name="T8" fmla="*/ 3 w 49"/>
                <a:gd name="T9" fmla="*/ 26 h 369"/>
                <a:gd name="T10" fmla="*/ 0 w 49"/>
                <a:gd name="T11" fmla="*/ 38 h 369"/>
                <a:gd name="T12" fmla="*/ 35 w 49"/>
                <a:gd name="T13" fmla="*/ 362 h 369"/>
                <a:gd name="T14" fmla="*/ 49 w 49"/>
                <a:gd name="T15" fmla="*/ 369 h 369"/>
                <a:gd name="T16" fmla="*/ 43 w 49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69">
                  <a:moveTo>
                    <a:pt x="43" y="308"/>
                  </a:moveTo>
                  <a:cubicBezTo>
                    <a:pt x="37" y="266"/>
                    <a:pt x="33" y="223"/>
                    <a:pt x="27" y="181"/>
                  </a:cubicBezTo>
                  <a:cubicBezTo>
                    <a:pt x="17" y="123"/>
                    <a:pt x="3" y="55"/>
                    <a:pt x="30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6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49" y="369"/>
                    <a:pt x="49" y="369"/>
                    <a:pt x="49" y="369"/>
                  </a:cubicBezTo>
                  <a:cubicBezTo>
                    <a:pt x="47" y="349"/>
                    <a:pt x="46" y="328"/>
                    <a:pt x="43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/>
            </p:cNvSpPr>
            <p:nvPr/>
          </p:nvSpPr>
          <p:spPr bwMode="auto">
            <a:xfrm>
              <a:off x="1577977" y="7264411"/>
              <a:ext cx="1057276" cy="436563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7 h 80"/>
                <a:gd name="T4" fmla="*/ 0 w 194"/>
                <a:gd name="T5" fmla="*/ 66 h 80"/>
                <a:gd name="T6" fmla="*/ 23 w 194"/>
                <a:gd name="T7" fmla="*/ 80 h 80"/>
                <a:gd name="T8" fmla="*/ 30 w 194"/>
                <a:gd name="T9" fmla="*/ 52 h 80"/>
                <a:gd name="T10" fmla="*/ 37 w 194"/>
                <a:gd name="T11" fmla="*/ 42 h 80"/>
                <a:gd name="T12" fmla="*/ 51 w 194"/>
                <a:gd name="T13" fmla="*/ 39 h 80"/>
                <a:gd name="T14" fmla="*/ 156 w 194"/>
                <a:gd name="T15" fmla="*/ 45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3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3"/>
                    <a:pt x="18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7" y="73"/>
                    <a:pt x="23" y="80"/>
                  </a:cubicBezTo>
                  <a:cubicBezTo>
                    <a:pt x="25" y="71"/>
                    <a:pt x="28" y="62"/>
                    <a:pt x="30" y="52"/>
                  </a:cubicBezTo>
                  <a:cubicBezTo>
                    <a:pt x="31" y="47"/>
                    <a:pt x="33" y="44"/>
                    <a:pt x="37" y="42"/>
                  </a:cubicBezTo>
                  <a:cubicBezTo>
                    <a:pt x="40" y="39"/>
                    <a:pt x="45" y="37"/>
                    <a:pt x="51" y="39"/>
                  </a:cubicBezTo>
                  <a:cubicBezTo>
                    <a:pt x="85" y="46"/>
                    <a:pt x="126" y="21"/>
                    <a:pt x="156" y="45"/>
                  </a:cubicBezTo>
                  <a:cubicBezTo>
                    <a:pt x="166" y="54"/>
                    <a:pt x="172" y="66"/>
                    <a:pt x="177" y="79"/>
                  </a:cubicBezTo>
                  <a:cubicBezTo>
                    <a:pt x="185" y="75"/>
                    <a:pt x="187" y="72"/>
                    <a:pt x="187" y="72"/>
                  </a:cubicBezTo>
                  <a:cubicBezTo>
                    <a:pt x="194" y="63"/>
                    <a:pt x="194" y="63"/>
                    <a:pt x="194" y="6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43102" y="7696211"/>
              <a:ext cx="342900" cy="457201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7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3"/>
                    <a:pt x="63" y="0"/>
                  </a:cubicBezTo>
                  <a:cubicBezTo>
                    <a:pt x="40" y="27"/>
                    <a:pt x="40" y="27"/>
                    <a:pt x="40" y="27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/>
            </p:cNvSpPr>
            <p:nvPr/>
          </p:nvSpPr>
          <p:spPr bwMode="auto">
            <a:xfrm>
              <a:off x="1371602" y="9485326"/>
              <a:ext cx="735013" cy="414338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6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447802" y="9490089"/>
              <a:ext cx="544513" cy="2794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8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8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2" y="16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1631952" y="9550414"/>
              <a:ext cx="142875" cy="60325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270127" y="9490089"/>
              <a:ext cx="735013" cy="420688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0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384428" y="9501201"/>
              <a:ext cx="544513" cy="279400"/>
            </a:xfrm>
            <a:custGeom>
              <a:avLst/>
              <a:gdLst>
                <a:gd name="T0" fmla="*/ 56 w 100"/>
                <a:gd name="T1" fmla="*/ 51 h 51"/>
                <a:gd name="T2" fmla="*/ 100 w 100"/>
                <a:gd name="T3" fmla="*/ 39 h 51"/>
                <a:gd name="T4" fmla="*/ 59 w 100"/>
                <a:gd name="T5" fmla="*/ 2 h 51"/>
                <a:gd name="T6" fmla="*/ 0 w 100"/>
                <a:gd name="T7" fmla="*/ 26 h 51"/>
                <a:gd name="T8" fmla="*/ 56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56" y="51"/>
                  </a:moveTo>
                  <a:cubicBezTo>
                    <a:pt x="71" y="51"/>
                    <a:pt x="86" y="48"/>
                    <a:pt x="100" y="39"/>
                  </a:cubicBezTo>
                  <a:cubicBezTo>
                    <a:pt x="96" y="21"/>
                    <a:pt x="86" y="4"/>
                    <a:pt x="59" y="2"/>
                  </a:cubicBezTo>
                  <a:cubicBezTo>
                    <a:pt x="26" y="0"/>
                    <a:pt x="9" y="14"/>
                    <a:pt x="0" y="26"/>
                  </a:cubicBezTo>
                  <a:cubicBezTo>
                    <a:pt x="10" y="42"/>
                    <a:pt x="32" y="50"/>
                    <a:pt x="56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/>
            </p:cNvSpPr>
            <p:nvPr/>
          </p:nvSpPr>
          <p:spPr bwMode="auto">
            <a:xfrm>
              <a:off x="2601915" y="9561526"/>
              <a:ext cx="141288" cy="60325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7"/>
                    <a:pt x="21" y="9"/>
                    <a:pt x="14" y="10"/>
                  </a:cubicBezTo>
                  <a:cubicBezTo>
                    <a:pt x="7" y="11"/>
                    <a:pt x="1" y="10"/>
                    <a:pt x="0" y="7"/>
                  </a:cubicBezTo>
                  <a:cubicBezTo>
                    <a:pt x="0" y="5"/>
                    <a:pt x="5" y="2"/>
                    <a:pt x="12" y="1"/>
                  </a:cubicBezTo>
                  <a:cubicBezTo>
                    <a:pt x="19" y="0"/>
                    <a:pt x="25" y="2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/>
            </p:cNvSpPr>
            <p:nvPr/>
          </p:nvSpPr>
          <p:spPr bwMode="auto">
            <a:xfrm>
              <a:off x="2471740" y="7521586"/>
              <a:ext cx="125413" cy="282575"/>
            </a:xfrm>
            <a:custGeom>
              <a:avLst/>
              <a:gdLst>
                <a:gd name="T0" fmla="*/ 4 w 23"/>
                <a:gd name="T1" fmla="*/ 11 h 52"/>
                <a:gd name="T2" fmla="*/ 20 w 23"/>
                <a:gd name="T3" fmla="*/ 52 h 52"/>
                <a:gd name="T4" fmla="*/ 23 w 23"/>
                <a:gd name="T5" fmla="*/ 25 h 52"/>
                <a:gd name="T6" fmla="*/ 23 w 23"/>
                <a:gd name="T7" fmla="*/ 0 h 52"/>
                <a:gd name="T8" fmla="*/ 0 w 23"/>
                <a:gd name="T9" fmla="*/ 5 h 52"/>
                <a:gd name="T10" fmla="*/ 4 w 23"/>
                <a:gd name="T1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4" y="11"/>
                  </a:moveTo>
                  <a:cubicBezTo>
                    <a:pt x="9" y="25"/>
                    <a:pt x="14" y="38"/>
                    <a:pt x="20" y="5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3" y="8"/>
                    <a:pt x="4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1698627" y="5649921"/>
              <a:ext cx="712788" cy="1789115"/>
            </a:xfrm>
            <a:custGeom>
              <a:avLst/>
              <a:gdLst>
                <a:gd name="T0" fmla="*/ 5 w 131"/>
                <a:gd name="T1" fmla="*/ 18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8 h 328"/>
                <a:gd name="T8" fmla="*/ 107 w 131"/>
                <a:gd name="T9" fmla="*/ 1 h 328"/>
                <a:gd name="T10" fmla="*/ 4 w 131"/>
                <a:gd name="T11" fmla="*/ 0 h 328"/>
                <a:gd name="T12" fmla="*/ 5 w 131"/>
                <a:gd name="T13" fmla="*/ 1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5" y="18"/>
                  </a:moveTo>
                  <a:cubicBezTo>
                    <a:pt x="5" y="18"/>
                    <a:pt x="15" y="238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3" y="98"/>
                    <a:pt x="106" y="18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/>
            </p:cNvSpPr>
            <p:nvPr/>
          </p:nvSpPr>
          <p:spPr bwMode="auto">
            <a:xfrm>
              <a:off x="1143001" y="3805243"/>
              <a:ext cx="1660526" cy="1206502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6 w 305"/>
                <a:gd name="T7" fmla="*/ 0 h 221"/>
                <a:gd name="T8" fmla="*/ 272 w 305"/>
                <a:gd name="T9" fmla="*/ 37 h 221"/>
                <a:gd name="T10" fmla="*/ 294 w 305"/>
                <a:gd name="T11" fmla="*/ 30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7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6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7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1327152" y="4275144"/>
              <a:ext cx="1270001" cy="741364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8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8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/>
            </p:cNvSpPr>
            <p:nvPr/>
          </p:nvSpPr>
          <p:spPr bwMode="auto">
            <a:xfrm>
              <a:off x="1817690" y="5710246"/>
              <a:ext cx="342900" cy="233363"/>
            </a:xfrm>
            <a:custGeom>
              <a:avLst/>
              <a:gdLst>
                <a:gd name="T0" fmla="*/ 3 w 63"/>
                <a:gd name="T1" fmla="*/ 12 h 43"/>
                <a:gd name="T2" fmla="*/ 5 w 63"/>
                <a:gd name="T3" fmla="*/ 12 h 43"/>
                <a:gd name="T4" fmla="*/ 24 w 63"/>
                <a:gd name="T5" fmla="*/ 37 h 43"/>
                <a:gd name="T6" fmla="*/ 57 w 63"/>
                <a:gd name="T7" fmla="*/ 15 h 43"/>
                <a:gd name="T8" fmla="*/ 61 w 63"/>
                <a:gd name="T9" fmla="*/ 15 h 43"/>
                <a:gd name="T10" fmla="*/ 61 w 63"/>
                <a:gd name="T11" fmla="*/ 0 h 43"/>
                <a:gd name="T12" fmla="*/ 3 w 63"/>
                <a:gd name="T13" fmla="*/ 0 h 43"/>
                <a:gd name="T14" fmla="*/ 3 w 63"/>
                <a:gd name="T15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3">
                  <a:moveTo>
                    <a:pt x="3" y="12"/>
                  </a:moveTo>
                  <a:cubicBezTo>
                    <a:pt x="4" y="12"/>
                    <a:pt x="4" y="12"/>
                    <a:pt x="5" y="12"/>
                  </a:cubicBezTo>
                  <a:cubicBezTo>
                    <a:pt x="8" y="13"/>
                    <a:pt x="0" y="34"/>
                    <a:pt x="24" y="37"/>
                  </a:cubicBezTo>
                  <a:cubicBezTo>
                    <a:pt x="63" y="43"/>
                    <a:pt x="45" y="14"/>
                    <a:pt x="57" y="15"/>
                  </a:cubicBezTo>
                  <a:cubicBezTo>
                    <a:pt x="58" y="15"/>
                    <a:pt x="59" y="15"/>
                    <a:pt x="61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2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1681164" y="5846771"/>
              <a:ext cx="273050" cy="293688"/>
            </a:xfrm>
            <a:custGeom>
              <a:avLst/>
              <a:gdLst>
                <a:gd name="T0" fmla="*/ 31 w 50"/>
                <a:gd name="T1" fmla="*/ 0 h 54"/>
                <a:gd name="T2" fmla="*/ 0 w 50"/>
                <a:gd name="T3" fmla="*/ 2 h 54"/>
                <a:gd name="T4" fmla="*/ 35 w 50"/>
                <a:gd name="T5" fmla="*/ 54 h 54"/>
                <a:gd name="T6" fmla="*/ 42 w 50"/>
                <a:gd name="T7" fmla="*/ 41 h 54"/>
                <a:gd name="T8" fmla="*/ 46 w 50"/>
                <a:gd name="T9" fmla="*/ 34 h 54"/>
                <a:gd name="T10" fmla="*/ 49 w 50"/>
                <a:gd name="T11" fmla="*/ 28 h 54"/>
                <a:gd name="T12" fmla="*/ 44 w 50"/>
                <a:gd name="T13" fmla="*/ 24 h 54"/>
                <a:gd name="T14" fmla="*/ 31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8" y="50"/>
                    <a:pt x="35" y="54"/>
                  </a:cubicBezTo>
                  <a:cubicBezTo>
                    <a:pt x="37" y="50"/>
                    <a:pt x="40" y="45"/>
                    <a:pt x="42" y="41"/>
                  </a:cubicBezTo>
                  <a:cubicBezTo>
                    <a:pt x="44" y="39"/>
                    <a:pt x="44" y="36"/>
                    <a:pt x="46" y="34"/>
                  </a:cubicBezTo>
                  <a:cubicBezTo>
                    <a:pt x="48" y="32"/>
                    <a:pt x="50" y="30"/>
                    <a:pt x="49" y="28"/>
                  </a:cubicBezTo>
                  <a:cubicBezTo>
                    <a:pt x="48" y="26"/>
                    <a:pt x="45" y="26"/>
                    <a:pt x="44" y="24"/>
                  </a:cubicBezTo>
                  <a:cubicBezTo>
                    <a:pt x="37" y="18"/>
                    <a:pt x="32" y="9"/>
                    <a:pt x="31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/>
            </p:cNvSpPr>
            <p:nvPr/>
          </p:nvSpPr>
          <p:spPr bwMode="auto">
            <a:xfrm>
              <a:off x="2019302" y="5824546"/>
              <a:ext cx="234950" cy="300038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5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0 h 55"/>
                <a:gd name="T14" fmla="*/ 21 w 43"/>
                <a:gd name="T15" fmla="*/ 2 h 55"/>
                <a:gd name="T16" fmla="*/ 13 w 43"/>
                <a:gd name="T17" fmla="*/ 14 h 55"/>
                <a:gd name="T18" fmla="*/ 5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4" y="36"/>
                    <a:pt x="5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1"/>
                    <a:pt x="25" y="0"/>
                  </a:cubicBezTo>
                  <a:cubicBezTo>
                    <a:pt x="22" y="0"/>
                    <a:pt x="23" y="0"/>
                    <a:pt x="21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/>
            </p:cNvSpPr>
            <p:nvPr/>
          </p:nvSpPr>
          <p:spPr bwMode="auto">
            <a:xfrm>
              <a:off x="1687514" y="5768983"/>
              <a:ext cx="266700" cy="29051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6" y="49"/>
                    <a:pt x="39" y="45"/>
                    <a:pt x="42" y="41"/>
                  </a:cubicBezTo>
                  <a:cubicBezTo>
                    <a:pt x="43" y="38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7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/>
            </p:cNvSpPr>
            <p:nvPr/>
          </p:nvSpPr>
          <p:spPr bwMode="auto">
            <a:xfrm>
              <a:off x="1997077" y="5764221"/>
              <a:ext cx="234950" cy="300038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49 h 55"/>
                <a:gd name="T8" fmla="*/ 18 w 43"/>
                <a:gd name="T9" fmla="*/ 55 h 55"/>
                <a:gd name="T10" fmla="*/ 43 w 43"/>
                <a:gd name="T11" fmla="*/ 2 h 55"/>
                <a:gd name="T12" fmla="*/ 25 w 43"/>
                <a:gd name="T13" fmla="*/ 0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9" y="42"/>
                    <a:pt x="11" y="46"/>
                    <a:pt x="14" y="49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3" y="2"/>
                  </a:cubicBezTo>
                  <a:cubicBezTo>
                    <a:pt x="37" y="0"/>
                    <a:pt x="32" y="1"/>
                    <a:pt x="25" y="0"/>
                  </a:cubicBez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4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04"/>
            <p:cNvSpPr>
              <a:spLocks/>
            </p:cNvSpPr>
            <p:nvPr/>
          </p:nvSpPr>
          <p:spPr bwMode="auto">
            <a:xfrm>
              <a:off x="1747839" y="5764221"/>
              <a:ext cx="206375" cy="257175"/>
            </a:xfrm>
            <a:custGeom>
              <a:avLst/>
              <a:gdLst>
                <a:gd name="T0" fmla="*/ 22 w 38"/>
                <a:gd name="T1" fmla="*/ 27 h 47"/>
                <a:gd name="T2" fmla="*/ 34 w 38"/>
                <a:gd name="T3" fmla="*/ 34 h 47"/>
                <a:gd name="T4" fmla="*/ 35 w 38"/>
                <a:gd name="T5" fmla="*/ 34 h 47"/>
                <a:gd name="T6" fmla="*/ 37 w 38"/>
                <a:gd name="T7" fmla="*/ 28 h 47"/>
                <a:gd name="T8" fmla="*/ 32 w 38"/>
                <a:gd name="T9" fmla="*/ 25 h 47"/>
                <a:gd name="T10" fmla="*/ 19 w 38"/>
                <a:gd name="T11" fmla="*/ 1 h 47"/>
                <a:gd name="T12" fmla="*/ 0 w 38"/>
                <a:gd name="T13" fmla="*/ 0 h 47"/>
                <a:gd name="T14" fmla="*/ 12 w 38"/>
                <a:gd name="T15" fmla="*/ 47 h 47"/>
                <a:gd name="T16" fmla="*/ 14 w 38"/>
                <a:gd name="T17" fmla="*/ 22 h 47"/>
                <a:gd name="T18" fmla="*/ 22 w 38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2" y="27"/>
                  </a:moveTo>
                  <a:cubicBezTo>
                    <a:pt x="26" y="29"/>
                    <a:pt x="30" y="35"/>
                    <a:pt x="34" y="34"/>
                  </a:cubicBezTo>
                  <a:cubicBezTo>
                    <a:pt x="34" y="34"/>
                    <a:pt x="34" y="34"/>
                    <a:pt x="35" y="34"/>
                  </a:cubicBezTo>
                  <a:cubicBezTo>
                    <a:pt x="36" y="32"/>
                    <a:pt x="38" y="31"/>
                    <a:pt x="37" y="28"/>
                  </a:cubicBezTo>
                  <a:cubicBezTo>
                    <a:pt x="36" y="26"/>
                    <a:pt x="33" y="26"/>
                    <a:pt x="32" y="25"/>
                  </a:cubicBezTo>
                  <a:cubicBezTo>
                    <a:pt x="26" y="19"/>
                    <a:pt x="20" y="9"/>
                    <a:pt x="19" y="1"/>
                  </a:cubicBezTo>
                  <a:cubicBezTo>
                    <a:pt x="19" y="0"/>
                    <a:pt x="2" y="0"/>
                    <a:pt x="0" y="0"/>
                  </a:cubicBezTo>
                  <a:cubicBezTo>
                    <a:pt x="3" y="15"/>
                    <a:pt x="2" y="34"/>
                    <a:pt x="12" y="47"/>
                  </a:cubicBezTo>
                  <a:cubicBezTo>
                    <a:pt x="15" y="42"/>
                    <a:pt x="14" y="26"/>
                    <a:pt x="14" y="22"/>
                  </a:cubicBezTo>
                  <a:cubicBezTo>
                    <a:pt x="16" y="23"/>
                    <a:pt x="19" y="26"/>
                    <a:pt x="22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05"/>
            <p:cNvSpPr>
              <a:spLocks/>
            </p:cNvSpPr>
            <p:nvPr/>
          </p:nvSpPr>
          <p:spPr bwMode="auto">
            <a:xfrm>
              <a:off x="1997077" y="5764221"/>
              <a:ext cx="212725" cy="246063"/>
            </a:xfrm>
            <a:custGeom>
              <a:avLst/>
              <a:gdLst>
                <a:gd name="T0" fmla="*/ 25 w 39"/>
                <a:gd name="T1" fmla="*/ 0 h 45"/>
                <a:gd name="T2" fmla="*/ 22 w 39"/>
                <a:gd name="T3" fmla="*/ 2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3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0"/>
                  </a:move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4"/>
                    <a:pt x="1" y="27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3" y="33"/>
                    <a:pt x="3" y="34"/>
                    <a:pt x="4" y="34"/>
                  </a:cubicBezTo>
                  <a:cubicBezTo>
                    <a:pt x="17" y="28"/>
                    <a:pt x="18" y="24"/>
                    <a:pt x="26" y="20"/>
                  </a:cubicBezTo>
                  <a:cubicBezTo>
                    <a:pt x="26" y="32"/>
                    <a:pt x="28" y="36"/>
                    <a:pt x="29" y="45"/>
                  </a:cubicBezTo>
                  <a:cubicBezTo>
                    <a:pt x="32" y="41"/>
                    <a:pt x="35" y="42"/>
                    <a:pt x="37" y="38"/>
                  </a:cubicBezTo>
                  <a:cubicBezTo>
                    <a:pt x="39" y="34"/>
                    <a:pt x="38" y="29"/>
                    <a:pt x="38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7"/>
            <p:cNvSpPr>
              <a:spLocks/>
            </p:cNvSpPr>
            <p:nvPr/>
          </p:nvSpPr>
          <p:spPr bwMode="auto">
            <a:xfrm>
              <a:off x="1676402" y="7192973"/>
              <a:ext cx="788988" cy="377826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2 h 69"/>
                <a:gd name="T6" fmla="*/ 0 w 145"/>
                <a:gd name="T7" fmla="*/ 24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70" y="69"/>
                    <a:pt x="0" y="2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8"/>
            <p:cNvSpPr>
              <a:spLocks/>
            </p:cNvSpPr>
            <p:nvPr/>
          </p:nvSpPr>
          <p:spPr bwMode="auto">
            <a:xfrm>
              <a:off x="1676402" y="7192973"/>
              <a:ext cx="788988" cy="234950"/>
            </a:xfrm>
            <a:custGeom>
              <a:avLst/>
              <a:gdLst>
                <a:gd name="T0" fmla="*/ 128 w 145"/>
                <a:gd name="T1" fmla="*/ 31 h 43"/>
                <a:gd name="T2" fmla="*/ 145 w 145"/>
                <a:gd name="T3" fmla="*/ 22 h 43"/>
                <a:gd name="T4" fmla="*/ 135 w 145"/>
                <a:gd name="T5" fmla="*/ 0 h 43"/>
                <a:gd name="T6" fmla="*/ 4 w 145"/>
                <a:gd name="T7" fmla="*/ 6 h 43"/>
                <a:gd name="T8" fmla="*/ 0 w 145"/>
                <a:gd name="T9" fmla="*/ 24 h 43"/>
                <a:gd name="T10" fmla="*/ 15 w 145"/>
                <a:gd name="T11" fmla="*/ 32 h 43"/>
                <a:gd name="T12" fmla="*/ 17 w 145"/>
                <a:gd name="T13" fmla="*/ 26 h 43"/>
                <a:gd name="T14" fmla="*/ 30 w 145"/>
                <a:gd name="T15" fmla="*/ 17 h 43"/>
                <a:gd name="T16" fmla="*/ 58 w 145"/>
                <a:gd name="T17" fmla="*/ 25 h 43"/>
                <a:gd name="T18" fmla="*/ 72 w 145"/>
                <a:gd name="T19" fmla="*/ 43 h 43"/>
                <a:gd name="T20" fmla="*/ 104 w 145"/>
                <a:gd name="T21" fmla="*/ 39 h 43"/>
                <a:gd name="T22" fmla="*/ 105 w 145"/>
                <a:gd name="T23" fmla="*/ 37 h 43"/>
                <a:gd name="T24" fmla="*/ 108 w 145"/>
                <a:gd name="T25" fmla="*/ 20 h 43"/>
                <a:gd name="T26" fmla="*/ 121 w 145"/>
                <a:gd name="T27" fmla="*/ 13 h 43"/>
                <a:gd name="T28" fmla="*/ 129 w 145"/>
                <a:gd name="T29" fmla="*/ 26 h 43"/>
                <a:gd name="T30" fmla="*/ 128 w 145"/>
                <a:gd name="T31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3">
                  <a:moveTo>
                    <a:pt x="128" y="31"/>
                  </a:moveTo>
                  <a:cubicBezTo>
                    <a:pt x="138" y="26"/>
                    <a:pt x="145" y="22"/>
                    <a:pt x="145" y="2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7"/>
                    <a:pt x="10" y="30"/>
                    <a:pt x="15" y="32"/>
                  </a:cubicBezTo>
                  <a:cubicBezTo>
                    <a:pt x="15" y="30"/>
                    <a:pt x="16" y="28"/>
                    <a:pt x="17" y="26"/>
                  </a:cubicBezTo>
                  <a:cubicBezTo>
                    <a:pt x="18" y="21"/>
                    <a:pt x="23" y="15"/>
                    <a:pt x="30" y="17"/>
                  </a:cubicBezTo>
                  <a:cubicBezTo>
                    <a:pt x="39" y="19"/>
                    <a:pt x="49" y="21"/>
                    <a:pt x="58" y="25"/>
                  </a:cubicBezTo>
                  <a:cubicBezTo>
                    <a:pt x="67" y="29"/>
                    <a:pt x="71" y="34"/>
                    <a:pt x="72" y="43"/>
                  </a:cubicBezTo>
                  <a:cubicBezTo>
                    <a:pt x="84" y="43"/>
                    <a:pt x="95" y="41"/>
                    <a:pt x="104" y="39"/>
                  </a:cubicBezTo>
                  <a:cubicBezTo>
                    <a:pt x="104" y="38"/>
                    <a:pt x="105" y="37"/>
                    <a:pt x="105" y="37"/>
                  </a:cubicBezTo>
                  <a:cubicBezTo>
                    <a:pt x="106" y="31"/>
                    <a:pt x="107" y="26"/>
                    <a:pt x="108" y="20"/>
                  </a:cubicBezTo>
                  <a:cubicBezTo>
                    <a:pt x="110" y="15"/>
                    <a:pt x="116" y="12"/>
                    <a:pt x="121" y="13"/>
                  </a:cubicBezTo>
                  <a:cubicBezTo>
                    <a:pt x="127" y="15"/>
                    <a:pt x="130" y="21"/>
                    <a:pt x="129" y="26"/>
                  </a:cubicBezTo>
                  <a:cubicBezTo>
                    <a:pt x="128" y="28"/>
                    <a:pt x="128" y="29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09"/>
            <p:cNvSpPr>
              <a:spLocks/>
            </p:cNvSpPr>
            <p:nvPr/>
          </p:nvSpPr>
          <p:spPr bwMode="auto">
            <a:xfrm>
              <a:off x="2003427" y="7259648"/>
              <a:ext cx="239713" cy="217488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2 h 40"/>
                <a:gd name="T4" fmla="*/ 44 w 44"/>
                <a:gd name="T5" fmla="*/ 27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22" y="40"/>
                    <a:pt x="44" y="2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0"/>
            <p:cNvSpPr>
              <a:spLocks/>
            </p:cNvSpPr>
            <p:nvPr/>
          </p:nvSpPr>
          <p:spPr bwMode="auto">
            <a:xfrm>
              <a:off x="2003427" y="7259648"/>
              <a:ext cx="239713" cy="157163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9 h 29"/>
                <a:gd name="T4" fmla="*/ 30 w 44"/>
                <a:gd name="T5" fmla="*/ 24 h 29"/>
                <a:gd name="T6" fmla="*/ 40 w 44"/>
                <a:gd name="T7" fmla="*/ 29 h 29"/>
                <a:gd name="T8" fmla="*/ 44 w 44"/>
                <a:gd name="T9" fmla="*/ 27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2"/>
                    <a:pt x="13" y="15"/>
                    <a:pt x="19" y="19"/>
                  </a:cubicBezTo>
                  <a:cubicBezTo>
                    <a:pt x="22" y="20"/>
                    <a:pt x="26" y="22"/>
                    <a:pt x="30" y="24"/>
                  </a:cubicBezTo>
                  <a:cubicBezTo>
                    <a:pt x="31" y="25"/>
                    <a:pt x="39" y="29"/>
                    <a:pt x="40" y="29"/>
                  </a:cubicBezTo>
                  <a:cubicBezTo>
                    <a:pt x="41" y="28"/>
                    <a:pt x="43" y="28"/>
                    <a:pt x="44" y="2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1"/>
            <p:cNvSpPr>
              <a:spLocks/>
            </p:cNvSpPr>
            <p:nvPr/>
          </p:nvSpPr>
          <p:spPr bwMode="auto">
            <a:xfrm>
              <a:off x="2073277" y="5764221"/>
              <a:ext cx="839788" cy="2155828"/>
            </a:xfrm>
            <a:custGeom>
              <a:avLst/>
              <a:gdLst>
                <a:gd name="T0" fmla="*/ 22 w 154"/>
                <a:gd name="T1" fmla="*/ 0 h 395"/>
                <a:gd name="T2" fmla="*/ 104 w 154"/>
                <a:gd name="T3" fmla="*/ 3 h 395"/>
                <a:gd name="T4" fmla="*/ 127 w 154"/>
                <a:gd name="T5" fmla="*/ 9 h 395"/>
                <a:gd name="T6" fmla="*/ 139 w 154"/>
                <a:gd name="T7" fmla="*/ 16 h 395"/>
                <a:gd name="T8" fmla="*/ 141 w 154"/>
                <a:gd name="T9" fmla="*/ 30 h 395"/>
                <a:gd name="T10" fmla="*/ 135 w 154"/>
                <a:gd name="T11" fmla="*/ 47 h 395"/>
                <a:gd name="T12" fmla="*/ 125 w 154"/>
                <a:gd name="T13" fmla="*/ 83 h 395"/>
                <a:gd name="T14" fmla="*/ 117 w 154"/>
                <a:gd name="T15" fmla="*/ 119 h 395"/>
                <a:gd name="T16" fmla="*/ 98 w 154"/>
                <a:gd name="T17" fmla="*/ 235 h 395"/>
                <a:gd name="T18" fmla="*/ 116 w 154"/>
                <a:gd name="T19" fmla="*/ 268 h 395"/>
                <a:gd name="T20" fmla="*/ 147 w 154"/>
                <a:gd name="T21" fmla="*/ 318 h 395"/>
                <a:gd name="T22" fmla="*/ 153 w 154"/>
                <a:gd name="T23" fmla="*/ 338 h 395"/>
                <a:gd name="T24" fmla="*/ 108 w 154"/>
                <a:gd name="T25" fmla="*/ 363 h 395"/>
                <a:gd name="T26" fmla="*/ 41 w 154"/>
                <a:gd name="T27" fmla="*/ 246 h 395"/>
                <a:gd name="T28" fmla="*/ 22 w 154"/>
                <a:gd name="T2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5">
                  <a:moveTo>
                    <a:pt x="22" y="0"/>
                  </a:moveTo>
                  <a:cubicBezTo>
                    <a:pt x="22" y="0"/>
                    <a:pt x="91" y="1"/>
                    <a:pt x="104" y="3"/>
                  </a:cubicBezTo>
                  <a:cubicBezTo>
                    <a:pt x="112" y="4"/>
                    <a:pt x="119" y="6"/>
                    <a:pt x="127" y="9"/>
                  </a:cubicBezTo>
                  <a:cubicBezTo>
                    <a:pt x="131" y="10"/>
                    <a:pt x="136" y="13"/>
                    <a:pt x="139" y="16"/>
                  </a:cubicBezTo>
                  <a:cubicBezTo>
                    <a:pt x="142" y="19"/>
                    <a:pt x="141" y="26"/>
                    <a:pt x="141" y="30"/>
                  </a:cubicBezTo>
                  <a:cubicBezTo>
                    <a:pt x="140" y="35"/>
                    <a:pt x="137" y="41"/>
                    <a:pt x="135" y="47"/>
                  </a:cubicBezTo>
                  <a:cubicBezTo>
                    <a:pt x="131" y="59"/>
                    <a:pt x="128" y="71"/>
                    <a:pt x="125" y="83"/>
                  </a:cubicBezTo>
                  <a:cubicBezTo>
                    <a:pt x="121" y="95"/>
                    <a:pt x="119" y="107"/>
                    <a:pt x="117" y="119"/>
                  </a:cubicBezTo>
                  <a:cubicBezTo>
                    <a:pt x="111" y="166"/>
                    <a:pt x="95" y="225"/>
                    <a:pt x="98" y="235"/>
                  </a:cubicBezTo>
                  <a:cubicBezTo>
                    <a:pt x="102" y="245"/>
                    <a:pt x="116" y="268"/>
                    <a:pt x="116" y="26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9"/>
                    <a:pt x="153" y="338"/>
                  </a:cubicBezTo>
                  <a:cubicBezTo>
                    <a:pt x="152" y="347"/>
                    <a:pt x="130" y="395"/>
                    <a:pt x="108" y="363"/>
                  </a:cubicBezTo>
                  <a:cubicBezTo>
                    <a:pt x="85" y="331"/>
                    <a:pt x="53" y="288"/>
                    <a:pt x="41" y="246"/>
                  </a:cubicBezTo>
                  <a:cubicBezTo>
                    <a:pt x="29" y="204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12"/>
            <p:cNvSpPr>
              <a:spLocks/>
            </p:cNvSpPr>
            <p:nvPr/>
          </p:nvSpPr>
          <p:spPr bwMode="auto">
            <a:xfrm>
              <a:off x="2205040" y="6276984"/>
              <a:ext cx="533400" cy="868364"/>
            </a:xfrm>
            <a:custGeom>
              <a:avLst/>
              <a:gdLst>
                <a:gd name="T0" fmla="*/ 98 w 98"/>
                <a:gd name="T1" fmla="*/ 1 h 159"/>
                <a:gd name="T2" fmla="*/ 62 w 98"/>
                <a:gd name="T3" fmla="*/ 2 h 159"/>
                <a:gd name="T4" fmla="*/ 38 w 98"/>
                <a:gd name="T5" fmla="*/ 16 h 159"/>
                <a:gd name="T6" fmla="*/ 31 w 98"/>
                <a:gd name="T7" fmla="*/ 25 h 159"/>
                <a:gd name="T8" fmla="*/ 16 w 98"/>
                <a:gd name="T9" fmla="*/ 37 h 159"/>
                <a:gd name="T10" fmla="*/ 9 w 98"/>
                <a:gd name="T11" fmla="*/ 56 h 159"/>
                <a:gd name="T12" fmla="*/ 14 w 98"/>
                <a:gd name="T13" fmla="*/ 101 h 159"/>
                <a:gd name="T14" fmla="*/ 35 w 98"/>
                <a:gd name="T15" fmla="*/ 113 h 159"/>
                <a:gd name="T16" fmla="*/ 36 w 98"/>
                <a:gd name="T17" fmla="*/ 117 h 159"/>
                <a:gd name="T18" fmla="*/ 46 w 98"/>
                <a:gd name="T19" fmla="*/ 128 h 159"/>
                <a:gd name="T20" fmla="*/ 51 w 98"/>
                <a:gd name="T21" fmla="*/ 132 h 159"/>
                <a:gd name="T22" fmla="*/ 57 w 98"/>
                <a:gd name="T23" fmla="*/ 151 h 159"/>
                <a:gd name="T24" fmla="*/ 82 w 98"/>
                <a:gd name="T25" fmla="*/ 159 h 159"/>
                <a:gd name="T26" fmla="*/ 83 w 98"/>
                <a:gd name="T27" fmla="*/ 159 h 159"/>
                <a:gd name="T28" fmla="*/ 74 w 98"/>
                <a:gd name="T29" fmla="*/ 141 h 159"/>
                <a:gd name="T30" fmla="*/ 93 w 98"/>
                <a:gd name="T31" fmla="*/ 25 h 159"/>
                <a:gd name="T32" fmla="*/ 98 w 98"/>
                <a:gd name="T33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159">
                  <a:moveTo>
                    <a:pt x="98" y="1"/>
                  </a:moveTo>
                  <a:cubicBezTo>
                    <a:pt x="86" y="1"/>
                    <a:pt x="74" y="0"/>
                    <a:pt x="62" y="2"/>
                  </a:cubicBezTo>
                  <a:cubicBezTo>
                    <a:pt x="52" y="3"/>
                    <a:pt x="42" y="5"/>
                    <a:pt x="38" y="16"/>
                  </a:cubicBezTo>
                  <a:cubicBezTo>
                    <a:pt x="36" y="20"/>
                    <a:pt x="34" y="22"/>
                    <a:pt x="31" y="25"/>
                  </a:cubicBezTo>
                  <a:cubicBezTo>
                    <a:pt x="26" y="29"/>
                    <a:pt x="19" y="32"/>
                    <a:pt x="16" y="37"/>
                  </a:cubicBezTo>
                  <a:cubicBezTo>
                    <a:pt x="13" y="43"/>
                    <a:pt x="11" y="50"/>
                    <a:pt x="9" y="56"/>
                  </a:cubicBezTo>
                  <a:cubicBezTo>
                    <a:pt x="7" y="67"/>
                    <a:pt x="0" y="95"/>
                    <a:pt x="14" y="101"/>
                  </a:cubicBezTo>
                  <a:cubicBezTo>
                    <a:pt x="21" y="105"/>
                    <a:pt x="31" y="105"/>
                    <a:pt x="35" y="113"/>
                  </a:cubicBezTo>
                  <a:cubicBezTo>
                    <a:pt x="36" y="114"/>
                    <a:pt x="36" y="116"/>
                    <a:pt x="36" y="117"/>
                  </a:cubicBezTo>
                  <a:cubicBezTo>
                    <a:pt x="37" y="123"/>
                    <a:pt x="40" y="126"/>
                    <a:pt x="46" y="128"/>
                  </a:cubicBezTo>
                  <a:cubicBezTo>
                    <a:pt x="48" y="129"/>
                    <a:pt x="50" y="130"/>
                    <a:pt x="51" y="132"/>
                  </a:cubicBezTo>
                  <a:cubicBezTo>
                    <a:pt x="54" y="138"/>
                    <a:pt x="51" y="145"/>
                    <a:pt x="57" y="151"/>
                  </a:cubicBezTo>
                  <a:cubicBezTo>
                    <a:pt x="64" y="158"/>
                    <a:pt x="72" y="159"/>
                    <a:pt x="82" y="159"/>
                  </a:cubicBezTo>
                  <a:cubicBezTo>
                    <a:pt x="82" y="159"/>
                    <a:pt x="83" y="159"/>
                    <a:pt x="83" y="159"/>
                  </a:cubicBezTo>
                  <a:cubicBezTo>
                    <a:pt x="80" y="153"/>
                    <a:pt x="76" y="145"/>
                    <a:pt x="74" y="141"/>
                  </a:cubicBezTo>
                  <a:cubicBezTo>
                    <a:pt x="71" y="131"/>
                    <a:pt x="87" y="72"/>
                    <a:pt x="93" y="25"/>
                  </a:cubicBezTo>
                  <a:cubicBezTo>
                    <a:pt x="94" y="17"/>
                    <a:pt x="96" y="9"/>
                    <a:pt x="98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3"/>
            <p:cNvSpPr>
              <a:spLocks/>
            </p:cNvSpPr>
            <p:nvPr/>
          </p:nvSpPr>
          <p:spPr bwMode="auto">
            <a:xfrm>
              <a:off x="2400303" y="6402397"/>
              <a:ext cx="365125" cy="917576"/>
            </a:xfrm>
            <a:custGeom>
              <a:avLst/>
              <a:gdLst>
                <a:gd name="T0" fmla="*/ 1 w 67"/>
                <a:gd name="T1" fmla="*/ 46 h 168"/>
                <a:gd name="T2" fmla="*/ 0 w 67"/>
                <a:gd name="T3" fmla="*/ 59 h 168"/>
                <a:gd name="T4" fmla="*/ 27 w 67"/>
                <a:gd name="T5" fmla="*/ 129 h 168"/>
                <a:gd name="T6" fmla="*/ 67 w 67"/>
                <a:gd name="T7" fmla="*/ 168 h 168"/>
                <a:gd name="T8" fmla="*/ 56 w 67"/>
                <a:gd name="T9" fmla="*/ 151 h 168"/>
                <a:gd name="T10" fmla="*/ 38 w 67"/>
                <a:gd name="T11" fmla="*/ 118 h 168"/>
                <a:gd name="T12" fmla="*/ 57 w 67"/>
                <a:gd name="T13" fmla="*/ 2 h 168"/>
                <a:gd name="T14" fmla="*/ 58 w 67"/>
                <a:gd name="T15" fmla="*/ 0 h 168"/>
                <a:gd name="T16" fmla="*/ 49 w 67"/>
                <a:gd name="T17" fmla="*/ 15 h 168"/>
                <a:gd name="T18" fmla="*/ 32 w 67"/>
                <a:gd name="T19" fmla="*/ 24 h 168"/>
                <a:gd name="T20" fmla="*/ 1 w 67"/>
                <a:gd name="T21" fmla="*/ 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68">
                  <a:moveTo>
                    <a:pt x="1" y="46"/>
                  </a:moveTo>
                  <a:cubicBezTo>
                    <a:pt x="0" y="50"/>
                    <a:pt x="0" y="54"/>
                    <a:pt x="0" y="59"/>
                  </a:cubicBezTo>
                  <a:cubicBezTo>
                    <a:pt x="0" y="85"/>
                    <a:pt x="11" y="109"/>
                    <a:pt x="27" y="129"/>
                  </a:cubicBezTo>
                  <a:cubicBezTo>
                    <a:pt x="38" y="144"/>
                    <a:pt x="52" y="157"/>
                    <a:pt x="67" y="168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42" y="128"/>
                    <a:pt x="38" y="118"/>
                  </a:cubicBezTo>
                  <a:cubicBezTo>
                    <a:pt x="35" y="108"/>
                    <a:pt x="51" y="49"/>
                    <a:pt x="57" y="2"/>
                  </a:cubicBezTo>
                  <a:cubicBezTo>
                    <a:pt x="57" y="1"/>
                    <a:pt x="57" y="1"/>
                    <a:pt x="58" y="0"/>
                  </a:cubicBezTo>
                  <a:cubicBezTo>
                    <a:pt x="54" y="4"/>
                    <a:pt x="53" y="10"/>
                    <a:pt x="49" y="15"/>
                  </a:cubicBezTo>
                  <a:cubicBezTo>
                    <a:pt x="44" y="20"/>
                    <a:pt x="39" y="22"/>
                    <a:pt x="32" y="24"/>
                  </a:cubicBezTo>
                  <a:cubicBezTo>
                    <a:pt x="20" y="29"/>
                    <a:pt x="8" y="35"/>
                    <a:pt x="1" y="4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4"/>
            <p:cNvSpPr>
              <a:spLocks/>
            </p:cNvSpPr>
            <p:nvPr/>
          </p:nvSpPr>
          <p:spPr bwMode="auto">
            <a:xfrm>
              <a:off x="2073277" y="5764221"/>
              <a:ext cx="403225" cy="1450977"/>
            </a:xfrm>
            <a:custGeom>
              <a:avLst/>
              <a:gdLst>
                <a:gd name="T0" fmla="*/ 48 w 74"/>
                <a:gd name="T1" fmla="*/ 266 h 266"/>
                <a:gd name="T2" fmla="*/ 33 w 74"/>
                <a:gd name="T3" fmla="*/ 177 h 266"/>
                <a:gd name="T4" fmla="*/ 27 w 74"/>
                <a:gd name="T5" fmla="*/ 68 h 266"/>
                <a:gd name="T6" fmla="*/ 46 w 74"/>
                <a:gd name="T7" fmla="*/ 27 h 266"/>
                <a:gd name="T8" fmla="*/ 64 w 74"/>
                <a:gd name="T9" fmla="*/ 16 h 266"/>
                <a:gd name="T10" fmla="*/ 74 w 74"/>
                <a:gd name="T11" fmla="*/ 1 h 266"/>
                <a:gd name="T12" fmla="*/ 22 w 74"/>
                <a:gd name="T13" fmla="*/ 0 h 266"/>
                <a:gd name="T14" fmla="*/ 41 w 74"/>
                <a:gd name="T15" fmla="*/ 246 h 266"/>
                <a:gd name="T16" fmla="*/ 48 w 74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66">
                  <a:moveTo>
                    <a:pt x="48" y="266"/>
                  </a:moveTo>
                  <a:cubicBezTo>
                    <a:pt x="44" y="236"/>
                    <a:pt x="39" y="207"/>
                    <a:pt x="33" y="177"/>
                  </a:cubicBezTo>
                  <a:cubicBezTo>
                    <a:pt x="25" y="141"/>
                    <a:pt x="21" y="104"/>
                    <a:pt x="27" y="68"/>
                  </a:cubicBezTo>
                  <a:cubicBezTo>
                    <a:pt x="29" y="52"/>
                    <a:pt x="34" y="37"/>
                    <a:pt x="46" y="27"/>
                  </a:cubicBezTo>
                  <a:cubicBezTo>
                    <a:pt x="52" y="22"/>
                    <a:pt x="58" y="20"/>
                    <a:pt x="64" y="16"/>
                  </a:cubicBezTo>
                  <a:cubicBezTo>
                    <a:pt x="70" y="12"/>
                    <a:pt x="72" y="7"/>
                    <a:pt x="74" y="1"/>
                  </a:cubicBezTo>
                  <a:cubicBezTo>
                    <a:pt x="50" y="1"/>
                    <a:pt x="22" y="0"/>
                    <a:pt x="22" y="0"/>
                  </a:cubicBezTo>
                  <a:cubicBezTo>
                    <a:pt x="0" y="86"/>
                    <a:pt x="29" y="204"/>
                    <a:pt x="41" y="246"/>
                  </a:cubicBezTo>
                  <a:cubicBezTo>
                    <a:pt x="43" y="253"/>
                    <a:pt x="45" y="260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5"/>
            <p:cNvSpPr>
              <a:spLocks/>
            </p:cNvSpPr>
            <p:nvPr/>
          </p:nvSpPr>
          <p:spPr bwMode="auto">
            <a:xfrm>
              <a:off x="1855790" y="5992821"/>
              <a:ext cx="441325" cy="1293814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3 h 237"/>
                <a:gd name="T4" fmla="*/ 27 w 81"/>
                <a:gd name="T5" fmla="*/ 237 h 237"/>
                <a:gd name="T6" fmla="*/ 76 w 81"/>
                <a:gd name="T7" fmla="*/ 233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3"/>
                  </a:cubicBezTo>
                  <a:cubicBezTo>
                    <a:pt x="9" y="181"/>
                    <a:pt x="27" y="237"/>
                    <a:pt x="27" y="237"/>
                  </a:cubicBezTo>
                  <a:cubicBezTo>
                    <a:pt x="47" y="237"/>
                    <a:pt x="66" y="237"/>
                    <a:pt x="76" y="233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5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6"/>
            <p:cNvSpPr>
              <a:spLocks/>
            </p:cNvSpPr>
            <p:nvPr/>
          </p:nvSpPr>
          <p:spPr bwMode="auto">
            <a:xfrm>
              <a:off x="1893890" y="5992821"/>
              <a:ext cx="365125" cy="1403352"/>
            </a:xfrm>
            <a:custGeom>
              <a:avLst/>
              <a:gdLst>
                <a:gd name="T0" fmla="*/ 9 w 67"/>
                <a:gd name="T1" fmla="*/ 0 h 257"/>
                <a:gd name="T2" fmla="*/ 4 w 67"/>
                <a:gd name="T3" fmla="*/ 133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90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4" y="133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90"/>
                  </a:cubicBezTo>
                  <a:cubicBezTo>
                    <a:pt x="26" y="55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7"/>
            <p:cNvSpPr>
              <a:spLocks/>
            </p:cNvSpPr>
            <p:nvPr/>
          </p:nvSpPr>
          <p:spPr bwMode="auto">
            <a:xfrm>
              <a:off x="1893890" y="5992821"/>
              <a:ext cx="327025" cy="1403352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9 h 257"/>
                <a:gd name="T6" fmla="*/ 17 w 60"/>
                <a:gd name="T7" fmla="*/ 17 h 257"/>
                <a:gd name="T8" fmla="*/ 20 w 60"/>
                <a:gd name="T9" fmla="*/ 11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3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3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7" y="154"/>
                    <a:pt x="21" y="131"/>
                  </a:cubicBezTo>
                  <a:cubicBezTo>
                    <a:pt x="15" y="111"/>
                    <a:pt x="11" y="90"/>
                    <a:pt x="13" y="69"/>
                  </a:cubicBezTo>
                  <a:cubicBezTo>
                    <a:pt x="14" y="53"/>
                    <a:pt x="11" y="33"/>
                    <a:pt x="17" y="17"/>
                  </a:cubicBezTo>
                  <a:cubicBezTo>
                    <a:pt x="18" y="15"/>
                    <a:pt x="19" y="13"/>
                    <a:pt x="20" y="11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3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53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8"/>
            <p:cNvSpPr>
              <a:spLocks/>
            </p:cNvSpPr>
            <p:nvPr/>
          </p:nvSpPr>
          <p:spPr bwMode="auto">
            <a:xfrm>
              <a:off x="1916115" y="5900746"/>
              <a:ext cx="130175" cy="120650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1 h 22"/>
                <a:gd name="T6" fmla="*/ 1 w 24"/>
                <a:gd name="T7" fmla="*/ 17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3"/>
                    <a:pt x="19" y="3"/>
                  </a:cubicBezTo>
                  <a:cubicBezTo>
                    <a:pt x="19" y="3"/>
                    <a:pt x="24" y="20"/>
                    <a:pt x="18" y="21"/>
                  </a:cubicBezTo>
                  <a:cubicBezTo>
                    <a:pt x="13" y="22"/>
                    <a:pt x="1" y="22"/>
                    <a:pt x="1" y="17"/>
                  </a:cubicBezTo>
                  <a:cubicBezTo>
                    <a:pt x="0" y="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9"/>
            <p:cNvSpPr>
              <a:spLocks/>
            </p:cNvSpPr>
            <p:nvPr/>
          </p:nvSpPr>
          <p:spPr bwMode="auto">
            <a:xfrm>
              <a:off x="1192214" y="5759458"/>
              <a:ext cx="658813" cy="2105028"/>
            </a:xfrm>
            <a:custGeom>
              <a:avLst/>
              <a:gdLst>
                <a:gd name="T0" fmla="*/ 80 w 121"/>
                <a:gd name="T1" fmla="*/ 375 h 386"/>
                <a:gd name="T2" fmla="*/ 56 w 121"/>
                <a:gd name="T3" fmla="*/ 385 h 386"/>
                <a:gd name="T4" fmla="*/ 18 w 121"/>
                <a:gd name="T5" fmla="*/ 360 h 386"/>
                <a:gd name="T6" fmla="*/ 41 w 121"/>
                <a:gd name="T7" fmla="*/ 325 h 386"/>
                <a:gd name="T8" fmla="*/ 61 w 121"/>
                <a:gd name="T9" fmla="*/ 264 h 386"/>
                <a:gd name="T10" fmla="*/ 35 w 121"/>
                <a:gd name="T11" fmla="*/ 131 h 386"/>
                <a:gd name="T12" fmla="*/ 23 w 121"/>
                <a:gd name="T13" fmla="*/ 75 h 386"/>
                <a:gd name="T14" fmla="*/ 18 w 121"/>
                <a:gd name="T15" fmla="*/ 61 h 386"/>
                <a:gd name="T16" fmla="*/ 7 w 121"/>
                <a:gd name="T17" fmla="*/ 43 h 386"/>
                <a:gd name="T18" fmla="*/ 97 w 121"/>
                <a:gd name="T19" fmla="*/ 1 h 386"/>
                <a:gd name="T20" fmla="*/ 106 w 121"/>
                <a:gd name="T21" fmla="*/ 1 h 386"/>
                <a:gd name="T22" fmla="*/ 107 w 121"/>
                <a:gd name="T23" fmla="*/ 243 h 386"/>
                <a:gd name="T24" fmla="*/ 80 w 121"/>
                <a:gd name="T25" fmla="*/ 3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386">
                  <a:moveTo>
                    <a:pt x="80" y="375"/>
                  </a:moveTo>
                  <a:cubicBezTo>
                    <a:pt x="70" y="382"/>
                    <a:pt x="61" y="384"/>
                    <a:pt x="56" y="385"/>
                  </a:cubicBezTo>
                  <a:cubicBezTo>
                    <a:pt x="40" y="386"/>
                    <a:pt x="19" y="372"/>
                    <a:pt x="18" y="360"/>
                  </a:cubicBezTo>
                  <a:cubicBezTo>
                    <a:pt x="16" y="348"/>
                    <a:pt x="37" y="340"/>
                    <a:pt x="41" y="325"/>
                  </a:cubicBezTo>
                  <a:cubicBezTo>
                    <a:pt x="48" y="305"/>
                    <a:pt x="54" y="284"/>
                    <a:pt x="61" y="264"/>
                  </a:cubicBezTo>
                  <a:cubicBezTo>
                    <a:pt x="69" y="235"/>
                    <a:pt x="47" y="218"/>
                    <a:pt x="35" y="131"/>
                  </a:cubicBezTo>
                  <a:cubicBezTo>
                    <a:pt x="32" y="112"/>
                    <a:pt x="29" y="93"/>
                    <a:pt x="23" y="75"/>
                  </a:cubicBezTo>
                  <a:cubicBezTo>
                    <a:pt x="22" y="70"/>
                    <a:pt x="20" y="65"/>
                    <a:pt x="18" y="61"/>
                  </a:cubicBezTo>
                  <a:cubicBezTo>
                    <a:pt x="15" y="55"/>
                    <a:pt x="9" y="49"/>
                    <a:pt x="7" y="43"/>
                  </a:cubicBezTo>
                  <a:cubicBezTo>
                    <a:pt x="0" y="17"/>
                    <a:pt x="80" y="2"/>
                    <a:pt x="97" y="1"/>
                  </a:cubicBezTo>
                  <a:cubicBezTo>
                    <a:pt x="103" y="0"/>
                    <a:pt x="106" y="1"/>
                    <a:pt x="106" y="1"/>
                  </a:cubicBezTo>
                  <a:cubicBezTo>
                    <a:pt x="121" y="27"/>
                    <a:pt x="115" y="178"/>
                    <a:pt x="107" y="243"/>
                  </a:cubicBezTo>
                  <a:cubicBezTo>
                    <a:pt x="101" y="287"/>
                    <a:pt x="94" y="364"/>
                    <a:pt x="80" y="37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0"/>
            <p:cNvSpPr>
              <a:spLocks/>
            </p:cNvSpPr>
            <p:nvPr/>
          </p:nvSpPr>
          <p:spPr bwMode="auto">
            <a:xfrm>
              <a:off x="1355727" y="6303972"/>
              <a:ext cx="457200" cy="862014"/>
            </a:xfrm>
            <a:custGeom>
              <a:avLst/>
              <a:gdLst>
                <a:gd name="T0" fmla="*/ 42 w 84"/>
                <a:gd name="T1" fmla="*/ 147 h 158"/>
                <a:gd name="T2" fmla="*/ 46 w 84"/>
                <a:gd name="T3" fmla="*/ 139 h 158"/>
                <a:gd name="T4" fmla="*/ 60 w 84"/>
                <a:gd name="T5" fmla="*/ 119 h 158"/>
                <a:gd name="T6" fmla="*/ 62 w 84"/>
                <a:gd name="T7" fmla="*/ 117 h 158"/>
                <a:gd name="T8" fmla="*/ 80 w 84"/>
                <a:gd name="T9" fmla="*/ 112 h 158"/>
                <a:gd name="T10" fmla="*/ 84 w 84"/>
                <a:gd name="T11" fmla="*/ 45 h 158"/>
                <a:gd name="T12" fmla="*/ 74 w 84"/>
                <a:gd name="T13" fmla="*/ 38 h 158"/>
                <a:gd name="T14" fmla="*/ 43 w 84"/>
                <a:gd name="T15" fmla="*/ 6 h 158"/>
                <a:gd name="T16" fmla="*/ 0 w 84"/>
                <a:gd name="T17" fmla="*/ 1 h 158"/>
                <a:gd name="T18" fmla="*/ 5 w 84"/>
                <a:gd name="T19" fmla="*/ 31 h 158"/>
                <a:gd name="T20" fmla="*/ 32 w 84"/>
                <a:gd name="T21" fmla="*/ 158 h 158"/>
                <a:gd name="T22" fmla="*/ 42 w 84"/>
                <a:gd name="T23" fmla="*/ 14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58">
                  <a:moveTo>
                    <a:pt x="42" y="147"/>
                  </a:moveTo>
                  <a:cubicBezTo>
                    <a:pt x="43" y="144"/>
                    <a:pt x="44" y="141"/>
                    <a:pt x="46" y="139"/>
                  </a:cubicBezTo>
                  <a:cubicBezTo>
                    <a:pt x="54" y="133"/>
                    <a:pt x="60" y="131"/>
                    <a:pt x="60" y="119"/>
                  </a:cubicBezTo>
                  <a:cubicBezTo>
                    <a:pt x="60" y="118"/>
                    <a:pt x="61" y="117"/>
                    <a:pt x="62" y="117"/>
                  </a:cubicBezTo>
                  <a:cubicBezTo>
                    <a:pt x="68" y="116"/>
                    <a:pt x="75" y="115"/>
                    <a:pt x="80" y="112"/>
                  </a:cubicBezTo>
                  <a:cubicBezTo>
                    <a:pt x="82" y="92"/>
                    <a:pt x="83" y="69"/>
                    <a:pt x="84" y="45"/>
                  </a:cubicBezTo>
                  <a:cubicBezTo>
                    <a:pt x="81" y="43"/>
                    <a:pt x="77" y="41"/>
                    <a:pt x="74" y="38"/>
                  </a:cubicBezTo>
                  <a:cubicBezTo>
                    <a:pt x="64" y="28"/>
                    <a:pt x="58" y="12"/>
                    <a:pt x="43" y="6"/>
                  </a:cubicBezTo>
                  <a:cubicBezTo>
                    <a:pt x="30" y="0"/>
                    <a:pt x="15" y="1"/>
                    <a:pt x="0" y="1"/>
                  </a:cubicBezTo>
                  <a:cubicBezTo>
                    <a:pt x="2" y="11"/>
                    <a:pt x="4" y="21"/>
                    <a:pt x="5" y="31"/>
                  </a:cubicBezTo>
                  <a:cubicBezTo>
                    <a:pt x="17" y="112"/>
                    <a:pt x="36" y="133"/>
                    <a:pt x="32" y="158"/>
                  </a:cubicBezTo>
                  <a:cubicBezTo>
                    <a:pt x="36" y="156"/>
                    <a:pt x="40" y="153"/>
                    <a:pt x="42" y="14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21"/>
            <p:cNvSpPr>
              <a:spLocks/>
            </p:cNvSpPr>
            <p:nvPr/>
          </p:nvSpPr>
          <p:spPr bwMode="auto">
            <a:xfrm>
              <a:off x="1436689" y="5759458"/>
              <a:ext cx="403225" cy="1150939"/>
            </a:xfrm>
            <a:custGeom>
              <a:avLst/>
              <a:gdLst>
                <a:gd name="T0" fmla="*/ 61 w 74"/>
                <a:gd name="T1" fmla="*/ 1 h 211"/>
                <a:gd name="T2" fmla="*/ 52 w 74"/>
                <a:gd name="T3" fmla="*/ 1 h 211"/>
                <a:gd name="T4" fmla="*/ 14 w 74"/>
                <a:gd name="T5" fmla="*/ 9 h 211"/>
                <a:gd name="T6" fmla="*/ 26 w 74"/>
                <a:gd name="T7" fmla="*/ 19 h 211"/>
                <a:gd name="T8" fmla="*/ 58 w 74"/>
                <a:gd name="T9" fmla="*/ 101 h 211"/>
                <a:gd name="T10" fmla="*/ 59 w 74"/>
                <a:gd name="T11" fmla="*/ 103 h 211"/>
                <a:gd name="T12" fmla="*/ 56 w 74"/>
                <a:gd name="T13" fmla="*/ 149 h 211"/>
                <a:gd name="T14" fmla="*/ 58 w 74"/>
                <a:gd name="T15" fmla="*/ 163 h 211"/>
                <a:gd name="T16" fmla="*/ 65 w 74"/>
                <a:gd name="T17" fmla="*/ 211 h 211"/>
                <a:gd name="T18" fmla="*/ 61 w 74"/>
                <a:gd name="T19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1">
                  <a:moveTo>
                    <a:pt x="61" y="1"/>
                  </a:moveTo>
                  <a:cubicBezTo>
                    <a:pt x="61" y="1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6" y="19"/>
                  </a:cubicBezTo>
                  <a:cubicBezTo>
                    <a:pt x="53" y="19"/>
                    <a:pt x="62" y="63"/>
                    <a:pt x="58" y="101"/>
                  </a:cubicBezTo>
                  <a:cubicBezTo>
                    <a:pt x="58" y="102"/>
                    <a:pt x="59" y="102"/>
                    <a:pt x="59" y="103"/>
                  </a:cubicBezTo>
                  <a:cubicBezTo>
                    <a:pt x="58" y="118"/>
                    <a:pt x="57" y="134"/>
                    <a:pt x="56" y="149"/>
                  </a:cubicBezTo>
                  <a:cubicBezTo>
                    <a:pt x="57" y="154"/>
                    <a:pt x="58" y="158"/>
                    <a:pt x="58" y="163"/>
                  </a:cubicBezTo>
                  <a:cubicBezTo>
                    <a:pt x="60" y="179"/>
                    <a:pt x="63" y="195"/>
                    <a:pt x="65" y="211"/>
                  </a:cubicBezTo>
                  <a:cubicBezTo>
                    <a:pt x="71" y="138"/>
                    <a:pt x="74" y="24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2"/>
            <p:cNvSpPr>
              <a:spLocks/>
            </p:cNvSpPr>
            <p:nvPr/>
          </p:nvSpPr>
          <p:spPr bwMode="auto">
            <a:xfrm>
              <a:off x="1425577" y="6762760"/>
              <a:ext cx="168275" cy="747714"/>
            </a:xfrm>
            <a:custGeom>
              <a:avLst/>
              <a:gdLst>
                <a:gd name="T0" fmla="*/ 16 w 31"/>
                <a:gd name="T1" fmla="*/ 24 h 137"/>
                <a:gd name="T2" fmla="*/ 2 w 31"/>
                <a:gd name="T3" fmla="*/ 0 h 137"/>
                <a:gd name="T4" fmla="*/ 18 w 31"/>
                <a:gd name="T5" fmla="*/ 80 h 137"/>
                <a:gd name="T6" fmla="*/ 0 w 31"/>
                <a:gd name="T7" fmla="*/ 137 h 137"/>
                <a:gd name="T8" fmla="*/ 12 w 31"/>
                <a:gd name="T9" fmla="*/ 107 h 137"/>
                <a:gd name="T10" fmla="*/ 31 w 31"/>
                <a:gd name="T11" fmla="*/ 67 h 137"/>
                <a:gd name="T12" fmla="*/ 16 w 31"/>
                <a:gd name="T13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16" y="24"/>
                  </a:moveTo>
                  <a:cubicBezTo>
                    <a:pt x="12" y="16"/>
                    <a:pt x="8" y="8"/>
                    <a:pt x="2" y="0"/>
                  </a:cubicBezTo>
                  <a:cubicBezTo>
                    <a:pt x="13" y="43"/>
                    <a:pt x="24" y="58"/>
                    <a:pt x="18" y="80"/>
                  </a:cubicBezTo>
                  <a:cubicBezTo>
                    <a:pt x="12" y="99"/>
                    <a:pt x="6" y="118"/>
                    <a:pt x="0" y="137"/>
                  </a:cubicBezTo>
                  <a:cubicBezTo>
                    <a:pt x="4" y="127"/>
                    <a:pt x="8" y="117"/>
                    <a:pt x="12" y="107"/>
                  </a:cubicBezTo>
                  <a:cubicBezTo>
                    <a:pt x="18" y="94"/>
                    <a:pt x="27" y="81"/>
                    <a:pt x="31" y="67"/>
                  </a:cubicBezTo>
                  <a:cubicBezTo>
                    <a:pt x="29" y="52"/>
                    <a:pt x="24" y="38"/>
                    <a:pt x="16" y="2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3"/>
            <p:cNvSpPr>
              <a:spLocks/>
            </p:cNvSpPr>
            <p:nvPr/>
          </p:nvSpPr>
          <p:spPr bwMode="auto">
            <a:xfrm>
              <a:off x="2982916" y="6413509"/>
              <a:ext cx="158750" cy="561976"/>
            </a:xfrm>
            <a:custGeom>
              <a:avLst/>
              <a:gdLst>
                <a:gd name="T0" fmla="*/ 1 w 29"/>
                <a:gd name="T1" fmla="*/ 8 h 103"/>
                <a:gd name="T2" fmla="*/ 17 w 29"/>
                <a:gd name="T3" fmla="*/ 5 h 103"/>
                <a:gd name="T4" fmla="*/ 28 w 29"/>
                <a:gd name="T5" fmla="*/ 51 h 103"/>
                <a:gd name="T6" fmla="*/ 14 w 29"/>
                <a:gd name="T7" fmla="*/ 99 h 103"/>
                <a:gd name="T8" fmla="*/ 1 w 29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3">
                  <a:moveTo>
                    <a:pt x="1" y="8"/>
                  </a:moveTo>
                  <a:cubicBezTo>
                    <a:pt x="1" y="8"/>
                    <a:pt x="12" y="0"/>
                    <a:pt x="17" y="5"/>
                  </a:cubicBezTo>
                  <a:cubicBezTo>
                    <a:pt x="23" y="10"/>
                    <a:pt x="27" y="32"/>
                    <a:pt x="28" y="51"/>
                  </a:cubicBezTo>
                  <a:cubicBezTo>
                    <a:pt x="29" y="70"/>
                    <a:pt x="28" y="103"/>
                    <a:pt x="14" y="99"/>
                  </a:cubicBezTo>
                  <a:cubicBezTo>
                    <a:pt x="0" y="96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4"/>
            <p:cNvSpPr>
              <a:spLocks/>
            </p:cNvSpPr>
            <p:nvPr/>
          </p:nvSpPr>
          <p:spPr bwMode="auto">
            <a:xfrm>
              <a:off x="2297115" y="6489709"/>
              <a:ext cx="354013" cy="409576"/>
            </a:xfrm>
            <a:custGeom>
              <a:avLst/>
              <a:gdLst>
                <a:gd name="T0" fmla="*/ 37 w 65"/>
                <a:gd name="T1" fmla="*/ 0 h 75"/>
                <a:gd name="T2" fmla="*/ 8 w 65"/>
                <a:gd name="T3" fmla="*/ 12 h 75"/>
                <a:gd name="T4" fmla="*/ 19 w 65"/>
                <a:gd name="T5" fmla="*/ 62 h 75"/>
                <a:gd name="T6" fmla="*/ 37 w 65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5">
                  <a:moveTo>
                    <a:pt x="37" y="0"/>
                  </a:moveTo>
                  <a:cubicBezTo>
                    <a:pt x="37" y="0"/>
                    <a:pt x="10" y="0"/>
                    <a:pt x="8" y="12"/>
                  </a:cubicBezTo>
                  <a:cubicBezTo>
                    <a:pt x="6" y="23"/>
                    <a:pt x="0" y="54"/>
                    <a:pt x="19" y="62"/>
                  </a:cubicBezTo>
                  <a:cubicBezTo>
                    <a:pt x="39" y="71"/>
                    <a:pt x="65" y="75"/>
                    <a:pt x="37" y="0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5"/>
            <p:cNvSpPr>
              <a:spLocks/>
            </p:cNvSpPr>
            <p:nvPr/>
          </p:nvSpPr>
          <p:spPr bwMode="auto">
            <a:xfrm>
              <a:off x="2335215" y="6489709"/>
              <a:ext cx="315913" cy="409576"/>
            </a:xfrm>
            <a:custGeom>
              <a:avLst/>
              <a:gdLst>
                <a:gd name="T0" fmla="*/ 30 w 58"/>
                <a:gd name="T1" fmla="*/ 0 h 75"/>
                <a:gd name="T2" fmla="*/ 10 w 58"/>
                <a:gd name="T3" fmla="*/ 3 h 75"/>
                <a:gd name="T4" fmla="*/ 17 w 58"/>
                <a:gd name="T5" fmla="*/ 12 h 75"/>
                <a:gd name="T6" fmla="*/ 17 w 58"/>
                <a:gd name="T7" fmla="*/ 16 h 75"/>
                <a:gd name="T8" fmla="*/ 16 w 58"/>
                <a:gd name="T9" fmla="*/ 50 h 75"/>
                <a:gd name="T10" fmla="*/ 11 w 58"/>
                <a:gd name="T11" fmla="*/ 56 h 75"/>
                <a:gd name="T12" fmla="*/ 0 w 58"/>
                <a:gd name="T13" fmla="*/ 47 h 75"/>
                <a:gd name="T14" fmla="*/ 12 w 58"/>
                <a:gd name="T15" fmla="*/ 62 h 75"/>
                <a:gd name="T16" fmla="*/ 30 w 58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5">
                  <a:moveTo>
                    <a:pt x="30" y="0"/>
                  </a:moveTo>
                  <a:cubicBezTo>
                    <a:pt x="30" y="0"/>
                    <a:pt x="19" y="0"/>
                    <a:pt x="10" y="3"/>
                  </a:cubicBezTo>
                  <a:cubicBezTo>
                    <a:pt x="11" y="7"/>
                    <a:pt x="13" y="10"/>
                    <a:pt x="17" y="12"/>
                  </a:cubicBezTo>
                  <a:cubicBezTo>
                    <a:pt x="18" y="13"/>
                    <a:pt x="18" y="15"/>
                    <a:pt x="17" y="16"/>
                  </a:cubicBezTo>
                  <a:cubicBezTo>
                    <a:pt x="7" y="27"/>
                    <a:pt x="17" y="38"/>
                    <a:pt x="16" y="50"/>
                  </a:cubicBezTo>
                  <a:cubicBezTo>
                    <a:pt x="16" y="53"/>
                    <a:pt x="15" y="57"/>
                    <a:pt x="11" y="56"/>
                  </a:cubicBezTo>
                  <a:cubicBezTo>
                    <a:pt x="7" y="56"/>
                    <a:pt x="3" y="52"/>
                    <a:pt x="0" y="47"/>
                  </a:cubicBezTo>
                  <a:cubicBezTo>
                    <a:pt x="2" y="54"/>
                    <a:pt x="6" y="60"/>
                    <a:pt x="12" y="62"/>
                  </a:cubicBezTo>
                  <a:cubicBezTo>
                    <a:pt x="32" y="71"/>
                    <a:pt x="58" y="75"/>
                    <a:pt x="30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6"/>
            <p:cNvSpPr>
              <a:spLocks/>
            </p:cNvSpPr>
            <p:nvPr/>
          </p:nvSpPr>
          <p:spPr bwMode="auto">
            <a:xfrm>
              <a:off x="2389190" y="6303972"/>
              <a:ext cx="685801" cy="819151"/>
            </a:xfrm>
            <a:custGeom>
              <a:avLst/>
              <a:gdLst>
                <a:gd name="T0" fmla="*/ 123 w 126"/>
                <a:gd name="T1" fmla="*/ 44 h 150"/>
                <a:gd name="T2" fmla="*/ 111 w 126"/>
                <a:gd name="T3" fmla="*/ 10 h 150"/>
                <a:gd name="T4" fmla="*/ 12 w 126"/>
                <a:gd name="T5" fmla="*/ 13 h 150"/>
                <a:gd name="T6" fmla="*/ 23 w 126"/>
                <a:gd name="T7" fmla="*/ 48 h 150"/>
                <a:gd name="T8" fmla="*/ 9 w 126"/>
                <a:gd name="T9" fmla="*/ 59 h 150"/>
                <a:gd name="T10" fmla="*/ 17 w 126"/>
                <a:gd name="T11" fmla="*/ 88 h 150"/>
                <a:gd name="T12" fmla="*/ 25 w 126"/>
                <a:gd name="T13" fmla="*/ 90 h 150"/>
                <a:gd name="T14" fmla="*/ 15 w 126"/>
                <a:gd name="T15" fmla="*/ 98 h 150"/>
                <a:gd name="T16" fmla="*/ 24 w 126"/>
                <a:gd name="T17" fmla="*/ 121 h 150"/>
                <a:gd name="T18" fmla="*/ 35 w 126"/>
                <a:gd name="T19" fmla="*/ 121 h 150"/>
                <a:gd name="T20" fmla="*/ 37 w 126"/>
                <a:gd name="T21" fmla="*/ 141 h 150"/>
                <a:gd name="T22" fmla="*/ 116 w 126"/>
                <a:gd name="T23" fmla="*/ 141 h 150"/>
                <a:gd name="T24" fmla="*/ 123 w 126"/>
                <a:gd name="T25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50">
                  <a:moveTo>
                    <a:pt x="123" y="44"/>
                  </a:moveTo>
                  <a:cubicBezTo>
                    <a:pt x="123" y="44"/>
                    <a:pt x="119" y="11"/>
                    <a:pt x="111" y="10"/>
                  </a:cubicBezTo>
                  <a:cubicBezTo>
                    <a:pt x="103" y="9"/>
                    <a:pt x="24" y="0"/>
                    <a:pt x="12" y="13"/>
                  </a:cubicBezTo>
                  <a:cubicBezTo>
                    <a:pt x="0" y="27"/>
                    <a:pt x="6" y="46"/>
                    <a:pt x="23" y="48"/>
                  </a:cubicBezTo>
                  <a:cubicBezTo>
                    <a:pt x="23" y="48"/>
                    <a:pt x="9" y="46"/>
                    <a:pt x="9" y="59"/>
                  </a:cubicBezTo>
                  <a:cubicBezTo>
                    <a:pt x="9" y="71"/>
                    <a:pt x="5" y="87"/>
                    <a:pt x="17" y="88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15" y="91"/>
                    <a:pt x="15" y="98"/>
                  </a:cubicBezTo>
                  <a:cubicBezTo>
                    <a:pt x="15" y="105"/>
                    <a:pt x="14" y="120"/>
                    <a:pt x="24" y="121"/>
                  </a:cubicBezTo>
                  <a:cubicBezTo>
                    <a:pt x="33" y="122"/>
                    <a:pt x="35" y="121"/>
                    <a:pt x="35" y="121"/>
                  </a:cubicBezTo>
                  <a:cubicBezTo>
                    <a:pt x="35" y="121"/>
                    <a:pt x="26" y="133"/>
                    <a:pt x="37" y="141"/>
                  </a:cubicBezTo>
                  <a:cubicBezTo>
                    <a:pt x="48" y="150"/>
                    <a:pt x="107" y="145"/>
                    <a:pt x="116" y="141"/>
                  </a:cubicBezTo>
                  <a:cubicBezTo>
                    <a:pt x="126" y="138"/>
                    <a:pt x="123" y="44"/>
                    <a:pt x="123" y="4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7"/>
            <p:cNvSpPr>
              <a:spLocks/>
            </p:cNvSpPr>
            <p:nvPr/>
          </p:nvSpPr>
          <p:spPr bwMode="auto">
            <a:xfrm>
              <a:off x="2438403" y="6746885"/>
              <a:ext cx="484188" cy="76200"/>
            </a:xfrm>
            <a:custGeom>
              <a:avLst/>
              <a:gdLst>
                <a:gd name="T0" fmla="*/ 7 w 89"/>
                <a:gd name="T1" fmla="*/ 14 h 14"/>
                <a:gd name="T2" fmla="*/ 47 w 89"/>
                <a:gd name="T3" fmla="*/ 11 h 14"/>
                <a:gd name="T4" fmla="*/ 73 w 89"/>
                <a:gd name="T5" fmla="*/ 7 h 14"/>
                <a:gd name="T6" fmla="*/ 86 w 89"/>
                <a:gd name="T7" fmla="*/ 4 h 14"/>
                <a:gd name="T8" fmla="*/ 84 w 89"/>
                <a:gd name="T9" fmla="*/ 0 h 14"/>
                <a:gd name="T10" fmla="*/ 74 w 89"/>
                <a:gd name="T11" fmla="*/ 2 h 14"/>
                <a:gd name="T12" fmla="*/ 25 w 89"/>
                <a:gd name="T13" fmla="*/ 1 h 14"/>
                <a:gd name="T14" fmla="*/ 0 w 89"/>
                <a:gd name="T15" fmla="*/ 1 h 14"/>
                <a:gd name="T16" fmla="*/ 8 w 89"/>
                <a:gd name="T17" fmla="*/ 7 h 14"/>
                <a:gd name="T18" fmla="*/ 16 w 89"/>
                <a:gd name="T19" fmla="*/ 9 h 14"/>
                <a:gd name="T20" fmla="*/ 7 w 89"/>
                <a:gd name="T2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4">
                  <a:moveTo>
                    <a:pt x="7" y="14"/>
                  </a:moveTo>
                  <a:cubicBezTo>
                    <a:pt x="20" y="12"/>
                    <a:pt x="34" y="13"/>
                    <a:pt x="47" y="11"/>
                  </a:cubicBezTo>
                  <a:cubicBezTo>
                    <a:pt x="56" y="10"/>
                    <a:pt x="65" y="9"/>
                    <a:pt x="73" y="7"/>
                  </a:cubicBezTo>
                  <a:cubicBezTo>
                    <a:pt x="77" y="6"/>
                    <a:pt x="82" y="6"/>
                    <a:pt x="86" y="4"/>
                  </a:cubicBezTo>
                  <a:cubicBezTo>
                    <a:pt x="89" y="2"/>
                    <a:pt x="86" y="0"/>
                    <a:pt x="84" y="0"/>
                  </a:cubicBezTo>
                  <a:cubicBezTo>
                    <a:pt x="81" y="1"/>
                    <a:pt x="78" y="1"/>
                    <a:pt x="74" y="2"/>
                  </a:cubicBezTo>
                  <a:cubicBezTo>
                    <a:pt x="59" y="4"/>
                    <a:pt x="41" y="1"/>
                    <a:pt x="25" y="1"/>
                  </a:cubicBezTo>
                  <a:cubicBezTo>
                    <a:pt x="17" y="1"/>
                    <a:pt x="8" y="2"/>
                    <a:pt x="0" y="1"/>
                  </a:cubicBezTo>
                  <a:cubicBezTo>
                    <a:pt x="1" y="4"/>
                    <a:pt x="3" y="7"/>
                    <a:pt x="8" y="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9" y="10"/>
                    <a:pt x="7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8"/>
            <p:cNvSpPr>
              <a:spLocks/>
            </p:cNvSpPr>
            <p:nvPr/>
          </p:nvSpPr>
          <p:spPr bwMode="auto">
            <a:xfrm>
              <a:off x="2482853" y="6931035"/>
              <a:ext cx="450850" cy="49213"/>
            </a:xfrm>
            <a:custGeom>
              <a:avLst/>
              <a:gdLst>
                <a:gd name="T0" fmla="*/ 18 w 83"/>
                <a:gd name="T1" fmla="*/ 6 h 9"/>
                <a:gd name="T2" fmla="*/ 16 w 83"/>
                <a:gd name="T3" fmla="*/ 9 h 9"/>
                <a:gd name="T4" fmla="*/ 48 w 83"/>
                <a:gd name="T5" fmla="*/ 8 h 9"/>
                <a:gd name="T6" fmla="*/ 74 w 83"/>
                <a:gd name="T7" fmla="*/ 7 h 9"/>
                <a:gd name="T8" fmla="*/ 79 w 83"/>
                <a:gd name="T9" fmla="*/ 7 h 9"/>
                <a:gd name="T10" fmla="*/ 80 w 83"/>
                <a:gd name="T11" fmla="*/ 1 h 9"/>
                <a:gd name="T12" fmla="*/ 70 w 83"/>
                <a:gd name="T13" fmla="*/ 2 h 9"/>
                <a:gd name="T14" fmla="*/ 17 w 83"/>
                <a:gd name="T15" fmla="*/ 0 h 9"/>
                <a:gd name="T16" fmla="*/ 0 w 83"/>
                <a:gd name="T17" fmla="*/ 0 h 9"/>
                <a:gd name="T18" fmla="*/ 7 w 83"/>
                <a:gd name="T19" fmla="*/ 6 h 9"/>
                <a:gd name="T20" fmla="*/ 18 w 83"/>
                <a:gd name="T2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">
                  <a:moveTo>
                    <a:pt x="18" y="6"/>
                  </a:moveTo>
                  <a:cubicBezTo>
                    <a:pt x="18" y="6"/>
                    <a:pt x="17" y="7"/>
                    <a:pt x="16" y="9"/>
                  </a:cubicBezTo>
                  <a:cubicBezTo>
                    <a:pt x="25" y="6"/>
                    <a:pt x="41" y="9"/>
                    <a:pt x="48" y="8"/>
                  </a:cubicBezTo>
                  <a:cubicBezTo>
                    <a:pt x="57" y="8"/>
                    <a:pt x="65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83" y="6"/>
                    <a:pt x="83" y="5"/>
                    <a:pt x="80" y="1"/>
                  </a:cubicBezTo>
                  <a:cubicBezTo>
                    <a:pt x="77" y="1"/>
                    <a:pt x="73" y="1"/>
                    <a:pt x="70" y="2"/>
                  </a:cubicBezTo>
                  <a:cubicBezTo>
                    <a:pt x="52" y="2"/>
                    <a:pt x="34" y="1"/>
                    <a:pt x="17" y="0"/>
                  </a:cubicBezTo>
                  <a:cubicBezTo>
                    <a:pt x="11" y="0"/>
                    <a:pt x="5" y="1"/>
                    <a:pt x="0" y="0"/>
                  </a:cubicBezTo>
                  <a:cubicBezTo>
                    <a:pt x="1" y="3"/>
                    <a:pt x="3" y="6"/>
                    <a:pt x="7" y="6"/>
                  </a:cubicBezTo>
                  <a:cubicBezTo>
                    <a:pt x="16" y="7"/>
                    <a:pt x="18" y="6"/>
                    <a:pt x="18" y="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9"/>
            <p:cNvSpPr>
              <a:spLocks/>
            </p:cNvSpPr>
            <p:nvPr/>
          </p:nvSpPr>
          <p:spPr bwMode="auto">
            <a:xfrm>
              <a:off x="2568578" y="6353184"/>
              <a:ext cx="506413" cy="769939"/>
            </a:xfrm>
            <a:custGeom>
              <a:avLst/>
              <a:gdLst>
                <a:gd name="T0" fmla="*/ 90 w 93"/>
                <a:gd name="T1" fmla="*/ 35 h 141"/>
                <a:gd name="T2" fmla="*/ 78 w 93"/>
                <a:gd name="T3" fmla="*/ 1 h 141"/>
                <a:gd name="T4" fmla="*/ 70 w 93"/>
                <a:gd name="T5" fmla="*/ 0 h 141"/>
                <a:gd name="T6" fmla="*/ 76 w 93"/>
                <a:gd name="T7" fmla="*/ 6 h 141"/>
                <a:gd name="T8" fmla="*/ 85 w 93"/>
                <a:gd name="T9" fmla="*/ 61 h 141"/>
                <a:gd name="T10" fmla="*/ 85 w 93"/>
                <a:gd name="T11" fmla="*/ 115 h 141"/>
                <a:gd name="T12" fmla="*/ 63 w 93"/>
                <a:gd name="T13" fmla="*/ 131 h 141"/>
                <a:gd name="T14" fmla="*/ 0 w 93"/>
                <a:gd name="T15" fmla="*/ 128 h 141"/>
                <a:gd name="T16" fmla="*/ 4 w 93"/>
                <a:gd name="T17" fmla="*/ 132 h 141"/>
                <a:gd name="T18" fmla="*/ 83 w 93"/>
                <a:gd name="T19" fmla="*/ 132 h 141"/>
                <a:gd name="T20" fmla="*/ 90 w 93"/>
                <a:gd name="T21" fmla="*/ 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41">
                  <a:moveTo>
                    <a:pt x="90" y="35"/>
                  </a:moveTo>
                  <a:cubicBezTo>
                    <a:pt x="90" y="35"/>
                    <a:pt x="86" y="2"/>
                    <a:pt x="78" y="1"/>
                  </a:cubicBezTo>
                  <a:cubicBezTo>
                    <a:pt x="77" y="1"/>
                    <a:pt x="74" y="0"/>
                    <a:pt x="70" y="0"/>
                  </a:cubicBezTo>
                  <a:cubicBezTo>
                    <a:pt x="72" y="1"/>
                    <a:pt x="74" y="4"/>
                    <a:pt x="76" y="6"/>
                  </a:cubicBezTo>
                  <a:cubicBezTo>
                    <a:pt x="86" y="22"/>
                    <a:pt x="85" y="43"/>
                    <a:pt x="85" y="61"/>
                  </a:cubicBezTo>
                  <a:cubicBezTo>
                    <a:pt x="85" y="78"/>
                    <a:pt x="90" y="98"/>
                    <a:pt x="85" y="115"/>
                  </a:cubicBezTo>
                  <a:cubicBezTo>
                    <a:pt x="82" y="125"/>
                    <a:pt x="74" y="130"/>
                    <a:pt x="63" y="131"/>
                  </a:cubicBezTo>
                  <a:cubicBezTo>
                    <a:pt x="57" y="132"/>
                    <a:pt x="16" y="133"/>
                    <a:pt x="0" y="128"/>
                  </a:cubicBezTo>
                  <a:cubicBezTo>
                    <a:pt x="1" y="129"/>
                    <a:pt x="2" y="131"/>
                    <a:pt x="4" y="132"/>
                  </a:cubicBezTo>
                  <a:cubicBezTo>
                    <a:pt x="15" y="141"/>
                    <a:pt x="74" y="136"/>
                    <a:pt x="83" y="132"/>
                  </a:cubicBezTo>
                  <a:cubicBezTo>
                    <a:pt x="93" y="129"/>
                    <a:pt x="90" y="35"/>
                    <a:pt x="90" y="3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0"/>
            <p:cNvSpPr>
              <a:spLocks/>
            </p:cNvSpPr>
            <p:nvPr/>
          </p:nvSpPr>
          <p:spPr bwMode="auto">
            <a:xfrm>
              <a:off x="2389190" y="6375409"/>
              <a:ext cx="544513" cy="239713"/>
            </a:xfrm>
            <a:custGeom>
              <a:avLst/>
              <a:gdLst>
                <a:gd name="T0" fmla="*/ 23 w 100"/>
                <a:gd name="T1" fmla="*/ 35 h 44"/>
                <a:gd name="T2" fmla="*/ 10 w 100"/>
                <a:gd name="T3" fmla="*/ 42 h 44"/>
                <a:gd name="T4" fmla="*/ 12 w 100"/>
                <a:gd name="T5" fmla="*/ 41 h 44"/>
                <a:gd name="T6" fmla="*/ 85 w 100"/>
                <a:gd name="T7" fmla="*/ 39 h 44"/>
                <a:gd name="T8" fmla="*/ 94 w 100"/>
                <a:gd name="T9" fmla="*/ 37 h 44"/>
                <a:gd name="T10" fmla="*/ 87 w 100"/>
                <a:gd name="T11" fmla="*/ 29 h 44"/>
                <a:gd name="T12" fmla="*/ 67 w 100"/>
                <a:gd name="T13" fmla="*/ 28 h 44"/>
                <a:gd name="T14" fmla="*/ 27 w 100"/>
                <a:gd name="T15" fmla="*/ 23 h 44"/>
                <a:gd name="T16" fmla="*/ 12 w 100"/>
                <a:gd name="T17" fmla="*/ 0 h 44"/>
                <a:gd name="T18" fmla="*/ 12 w 100"/>
                <a:gd name="T19" fmla="*/ 0 h 44"/>
                <a:gd name="T20" fmla="*/ 23 w 100"/>
                <a:gd name="T21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44">
                  <a:moveTo>
                    <a:pt x="23" y="35"/>
                  </a:moveTo>
                  <a:cubicBezTo>
                    <a:pt x="23" y="35"/>
                    <a:pt x="13" y="34"/>
                    <a:pt x="10" y="42"/>
                  </a:cubicBezTo>
                  <a:cubicBezTo>
                    <a:pt x="10" y="42"/>
                    <a:pt x="11" y="41"/>
                    <a:pt x="12" y="41"/>
                  </a:cubicBezTo>
                  <a:cubicBezTo>
                    <a:pt x="36" y="40"/>
                    <a:pt x="61" y="44"/>
                    <a:pt x="85" y="39"/>
                  </a:cubicBezTo>
                  <a:cubicBezTo>
                    <a:pt x="88" y="39"/>
                    <a:pt x="92" y="39"/>
                    <a:pt x="94" y="37"/>
                  </a:cubicBezTo>
                  <a:cubicBezTo>
                    <a:pt x="100" y="33"/>
                    <a:pt x="90" y="30"/>
                    <a:pt x="87" y="29"/>
                  </a:cubicBezTo>
                  <a:cubicBezTo>
                    <a:pt x="80" y="28"/>
                    <a:pt x="74" y="28"/>
                    <a:pt x="67" y="28"/>
                  </a:cubicBezTo>
                  <a:cubicBezTo>
                    <a:pt x="54" y="28"/>
                    <a:pt x="39" y="28"/>
                    <a:pt x="27" y="23"/>
                  </a:cubicBezTo>
                  <a:cubicBezTo>
                    <a:pt x="14" y="18"/>
                    <a:pt x="10" y="9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4"/>
                    <a:pt x="6" y="33"/>
                    <a:pt x="23" y="3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1"/>
            <p:cNvSpPr>
              <a:spLocks/>
            </p:cNvSpPr>
            <p:nvPr/>
          </p:nvSpPr>
          <p:spPr bwMode="auto">
            <a:xfrm>
              <a:off x="973139" y="6456372"/>
              <a:ext cx="152400" cy="561976"/>
            </a:xfrm>
            <a:custGeom>
              <a:avLst/>
              <a:gdLst>
                <a:gd name="T0" fmla="*/ 28 w 28"/>
                <a:gd name="T1" fmla="*/ 8 h 103"/>
                <a:gd name="T2" fmla="*/ 12 w 28"/>
                <a:gd name="T3" fmla="*/ 6 h 103"/>
                <a:gd name="T4" fmla="*/ 1 w 28"/>
                <a:gd name="T5" fmla="*/ 51 h 103"/>
                <a:gd name="T6" fmla="*/ 15 w 28"/>
                <a:gd name="T7" fmla="*/ 100 h 103"/>
                <a:gd name="T8" fmla="*/ 28 w 28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3">
                  <a:moveTo>
                    <a:pt x="28" y="8"/>
                  </a:moveTo>
                  <a:cubicBezTo>
                    <a:pt x="28" y="8"/>
                    <a:pt x="17" y="0"/>
                    <a:pt x="12" y="6"/>
                  </a:cubicBezTo>
                  <a:cubicBezTo>
                    <a:pt x="6" y="11"/>
                    <a:pt x="2" y="32"/>
                    <a:pt x="1" y="51"/>
                  </a:cubicBezTo>
                  <a:cubicBezTo>
                    <a:pt x="0" y="70"/>
                    <a:pt x="1" y="103"/>
                    <a:pt x="15" y="100"/>
                  </a:cubicBezTo>
                  <a:cubicBezTo>
                    <a:pt x="28" y="96"/>
                    <a:pt x="28" y="8"/>
                    <a:pt x="2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2"/>
            <p:cNvSpPr>
              <a:spLocks/>
            </p:cNvSpPr>
            <p:nvPr/>
          </p:nvSpPr>
          <p:spPr bwMode="auto">
            <a:xfrm>
              <a:off x="1458914" y="6538922"/>
              <a:ext cx="358775" cy="409576"/>
            </a:xfrm>
            <a:custGeom>
              <a:avLst/>
              <a:gdLst>
                <a:gd name="T0" fmla="*/ 29 w 66"/>
                <a:gd name="T1" fmla="*/ 0 h 75"/>
                <a:gd name="T2" fmla="*/ 58 w 66"/>
                <a:gd name="T3" fmla="*/ 11 h 75"/>
                <a:gd name="T4" fmla="*/ 46 w 66"/>
                <a:gd name="T5" fmla="*/ 62 h 75"/>
                <a:gd name="T6" fmla="*/ 29 w 66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5">
                  <a:moveTo>
                    <a:pt x="29" y="0"/>
                  </a:moveTo>
                  <a:cubicBezTo>
                    <a:pt x="29" y="0"/>
                    <a:pt x="56" y="0"/>
                    <a:pt x="58" y="11"/>
                  </a:cubicBezTo>
                  <a:cubicBezTo>
                    <a:pt x="60" y="22"/>
                    <a:pt x="66" y="54"/>
                    <a:pt x="46" y="62"/>
                  </a:cubicBezTo>
                  <a:cubicBezTo>
                    <a:pt x="27" y="70"/>
                    <a:pt x="0" y="75"/>
                    <a:pt x="29" y="0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3"/>
            <p:cNvSpPr>
              <a:spLocks/>
            </p:cNvSpPr>
            <p:nvPr/>
          </p:nvSpPr>
          <p:spPr bwMode="auto">
            <a:xfrm>
              <a:off x="1458914" y="6538922"/>
              <a:ext cx="320675" cy="409576"/>
            </a:xfrm>
            <a:custGeom>
              <a:avLst/>
              <a:gdLst>
                <a:gd name="T0" fmla="*/ 29 w 59"/>
                <a:gd name="T1" fmla="*/ 0 h 75"/>
                <a:gd name="T2" fmla="*/ 49 w 59"/>
                <a:gd name="T3" fmla="*/ 3 h 75"/>
                <a:gd name="T4" fmla="*/ 42 w 59"/>
                <a:gd name="T5" fmla="*/ 12 h 75"/>
                <a:gd name="T6" fmla="*/ 42 w 59"/>
                <a:gd name="T7" fmla="*/ 16 h 75"/>
                <a:gd name="T8" fmla="*/ 42 w 59"/>
                <a:gd name="T9" fmla="*/ 50 h 75"/>
                <a:gd name="T10" fmla="*/ 48 w 59"/>
                <a:gd name="T11" fmla="*/ 56 h 75"/>
                <a:gd name="T12" fmla="*/ 59 w 59"/>
                <a:gd name="T13" fmla="*/ 47 h 75"/>
                <a:gd name="T14" fmla="*/ 46 w 59"/>
                <a:gd name="T15" fmla="*/ 62 h 75"/>
                <a:gd name="T16" fmla="*/ 29 w 59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75">
                  <a:moveTo>
                    <a:pt x="29" y="0"/>
                  </a:moveTo>
                  <a:cubicBezTo>
                    <a:pt x="29" y="0"/>
                    <a:pt x="40" y="0"/>
                    <a:pt x="49" y="3"/>
                  </a:cubicBezTo>
                  <a:cubicBezTo>
                    <a:pt x="48" y="6"/>
                    <a:pt x="46" y="9"/>
                    <a:pt x="42" y="12"/>
                  </a:cubicBezTo>
                  <a:cubicBezTo>
                    <a:pt x="41" y="13"/>
                    <a:pt x="40" y="14"/>
                    <a:pt x="42" y="16"/>
                  </a:cubicBezTo>
                  <a:cubicBezTo>
                    <a:pt x="52" y="26"/>
                    <a:pt x="42" y="37"/>
                    <a:pt x="42" y="50"/>
                  </a:cubicBezTo>
                  <a:cubicBezTo>
                    <a:pt x="42" y="52"/>
                    <a:pt x="44" y="56"/>
                    <a:pt x="48" y="56"/>
                  </a:cubicBezTo>
                  <a:cubicBezTo>
                    <a:pt x="52" y="55"/>
                    <a:pt x="56" y="52"/>
                    <a:pt x="59" y="47"/>
                  </a:cubicBezTo>
                  <a:cubicBezTo>
                    <a:pt x="57" y="53"/>
                    <a:pt x="53" y="59"/>
                    <a:pt x="46" y="62"/>
                  </a:cubicBezTo>
                  <a:cubicBezTo>
                    <a:pt x="27" y="70"/>
                    <a:pt x="0" y="75"/>
                    <a:pt x="29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4"/>
            <p:cNvSpPr>
              <a:spLocks/>
            </p:cNvSpPr>
            <p:nvPr/>
          </p:nvSpPr>
          <p:spPr bwMode="auto">
            <a:xfrm>
              <a:off x="1039814" y="6348422"/>
              <a:ext cx="685801" cy="823914"/>
            </a:xfrm>
            <a:custGeom>
              <a:avLst/>
              <a:gdLst>
                <a:gd name="T0" fmla="*/ 3 w 126"/>
                <a:gd name="T1" fmla="*/ 44 h 151"/>
                <a:gd name="T2" fmla="*/ 15 w 126"/>
                <a:gd name="T3" fmla="*/ 10 h 151"/>
                <a:gd name="T4" fmla="*/ 114 w 126"/>
                <a:gd name="T5" fmla="*/ 14 h 151"/>
                <a:gd name="T6" fmla="*/ 103 w 126"/>
                <a:gd name="T7" fmla="*/ 48 h 151"/>
                <a:gd name="T8" fmla="*/ 117 w 126"/>
                <a:gd name="T9" fmla="*/ 59 h 151"/>
                <a:gd name="T10" fmla="*/ 109 w 126"/>
                <a:gd name="T11" fmla="*/ 89 h 151"/>
                <a:gd name="T12" fmla="*/ 101 w 126"/>
                <a:gd name="T13" fmla="*/ 91 h 151"/>
                <a:gd name="T14" fmla="*/ 111 w 126"/>
                <a:gd name="T15" fmla="*/ 98 h 151"/>
                <a:gd name="T16" fmla="*/ 102 w 126"/>
                <a:gd name="T17" fmla="*/ 121 h 151"/>
                <a:gd name="T18" fmla="*/ 91 w 126"/>
                <a:gd name="T19" fmla="*/ 121 h 151"/>
                <a:gd name="T20" fmla="*/ 89 w 126"/>
                <a:gd name="T21" fmla="*/ 142 h 151"/>
                <a:gd name="T22" fmla="*/ 9 w 126"/>
                <a:gd name="T23" fmla="*/ 142 h 151"/>
                <a:gd name="T24" fmla="*/ 3 w 126"/>
                <a:gd name="T25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51">
                  <a:moveTo>
                    <a:pt x="3" y="44"/>
                  </a:moveTo>
                  <a:cubicBezTo>
                    <a:pt x="3" y="44"/>
                    <a:pt x="6" y="11"/>
                    <a:pt x="15" y="10"/>
                  </a:cubicBezTo>
                  <a:cubicBezTo>
                    <a:pt x="23" y="9"/>
                    <a:pt x="102" y="0"/>
                    <a:pt x="114" y="14"/>
                  </a:cubicBezTo>
                  <a:cubicBezTo>
                    <a:pt x="126" y="27"/>
                    <a:pt x="120" y="47"/>
                    <a:pt x="103" y="48"/>
                  </a:cubicBezTo>
                  <a:cubicBezTo>
                    <a:pt x="103" y="48"/>
                    <a:pt x="116" y="47"/>
                    <a:pt x="117" y="59"/>
                  </a:cubicBezTo>
                  <a:cubicBezTo>
                    <a:pt x="117" y="71"/>
                    <a:pt x="121" y="87"/>
                    <a:pt x="109" y="89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11" y="92"/>
                    <a:pt x="111" y="98"/>
                  </a:cubicBezTo>
                  <a:cubicBezTo>
                    <a:pt x="110" y="105"/>
                    <a:pt x="112" y="120"/>
                    <a:pt x="102" y="121"/>
                  </a:cubicBezTo>
                  <a:cubicBezTo>
                    <a:pt x="93" y="123"/>
                    <a:pt x="91" y="121"/>
                    <a:pt x="91" y="121"/>
                  </a:cubicBezTo>
                  <a:cubicBezTo>
                    <a:pt x="91" y="121"/>
                    <a:pt x="100" y="133"/>
                    <a:pt x="89" y="142"/>
                  </a:cubicBezTo>
                  <a:cubicBezTo>
                    <a:pt x="78" y="151"/>
                    <a:pt x="19" y="146"/>
                    <a:pt x="9" y="142"/>
                  </a:cubicBezTo>
                  <a:cubicBezTo>
                    <a:pt x="0" y="138"/>
                    <a:pt x="3" y="44"/>
                    <a:pt x="3" y="4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5"/>
            <p:cNvSpPr>
              <a:spLocks/>
            </p:cNvSpPr>
            <p:nvPr/>
          </p:nvSpPr>
          <p:spPr bwMode="auto">
            <a:xfrm>
              <a:off x="1192214" y="6796097"/>
              <a:ext cx="484188" cy="69850"/>
            </a:xfrm>
            <a:custGeom>
              <a:avLst/>
              <a:gdLst>
                <a:gd name="T0" fmla="*/ 82 w 89"/>
                <a:gd name="T1" fmla="*/ 13 h 13"/>
                <a:gd name="T2" fmla="*/ 42 w 89"/>
                <a:gd name="T3" fmla="*/ 10 h 13"/>
                <a:gd name="T4" fmla="*/ 16 w 89"/>
                <a:gd name="T5" fmla="*/ 7 h 13"/>
                <a:gd name="T6" fmla="*/ 3 w 89"/>
                <a:gd name="T7" fmla="*/ 3 h 13"/>
                <a:gd name="T8" fmla="*/ 5 w 89"/>
                <a:gd name="T9" fmla="*/ 0 h 13"/>
                <a:gd name="T10" fmla="*/ 14 w 89"/>
                <a:gd name="T11" fmla="*/ 1 h 13"/>
                <a:gd name="T12" fmla="*/ 64 w 89"/>
                <a:gd name="T13" fmla="*/ 1 h 13"/>
                <a:gd name="T14" fmla="*/ 89 w 89"/>
                <a:gd name="T15" fmla="*/ 0 h 13"/>
                <a:gd name="T16" fmla="*/ 81 w 89"/>
                <a:gd name="T17" fmla="*/ 7 h 13"/>
                <a:gd name="T18" fmla="*/ 73 w 89"/>
                <a:gd name="T19" fmla="*/ 9 h 13"/>
                <a:gd name="T20" fmla="*/ 82 w 89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3">
                  <a:moveTo>
                    <a:pt x="82" y="13"/>
                  </a:moveTo>
                  <a:cubicBezTo>
                    <a:pt x="69" y="11"/>
                    <a:pt x="55" y="12"/>
                    <a:pt x="42" y="10"/>
                  </a:cubicBezTo>
                  <a:cubicBezTo>
                    <a:pt x="33" y="9"/>
                    <a:pt x="24" y="8"/>
                    <a:pt x="16" y="7"/>
                  </a:cubicBezTo>
                  <a:cubicBezTo>
                    <a:pt x="11" y="6"/>
                    <a:pt x="7" y="5"/>
                    <a:pt x="3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4" y="1"/>
                  </a:cubicBezTo>
                  <a:cubicBezTo>
                    <a:pt x="30" y="4"/>
                    <a:pt x="48" y="1"/>
                    <a:pt x="64" y="1"/>
                  </a:cubicBezTo>
                  <a:cubicBezTo>
                    <a:pt x="72" y="1"/>
                    <a:pt x="81" y="2"/>
                    <a:pt x="89" y="0"/>
                  </a:cubicBezTo>
                  <a:cubicBezTo>
                    <a:pt x="88" y="4"/>
                    <a:pt x="85" y="6"/>
                    <a:pt x="81" y="7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9" y="9"/>
                    <a:pt x="82" y="1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6"/>
            <p:cNvSpPr>
              <a:spLocks/>
            </p:cNvSpPr>
            <p:nvPr/>
          </p:nvSpPr>
          <p:spPr bwMode="auto">
            <a:xfrm>
              <a:off x="1181101" y="6975485"/>
              <a:ext cx="450850" cy="49213"/>
            </a:xfrm>
            <a:custGeom>
              <a:avLst/>
              <a:gdLst>
                <a:gd name="T0" fmla="*/ 65 w 83"/>
                <a:gd name="T1" fmla="*/ 6 h 9"/>
                <a:gd name="T2" fmla="*/ 67 w 83"/>
                <a:gd name="T3" fmla="*/ 9 h 9"/>
                <a:gd name="T4" fmla="*/ 35 w 83"/>
                <a:gd name="T5" fmla="*/ 9 h 9"/>
                <a:gd name="T6" fmla="*/ 9 w 83"/>
                <a:gd name="T7" fmla="*/ 7 h 9"/>
                <a:gd name="T8" fmla="*/ 3 w 83"/>
                <a:gd name="T9" fmla="*/ 7 h 9"/>
                <a:gd name="T10" fmla="*/ 3 w 83"/>
                <a:gd name="T11" fmla="*/ 1 h 9"/>
                <a:gd name="T12" fmla="*/ 13 w 83"/>
                <a:gd name="T13" fmla="*/ 2 h 9"/>
                <a:gd name="T14" fmla="*/ 66 w 83"/>
                <a:gd name="T15" fmla="*/ 1 h 9"/>
                <a:gd name="T16" fmla="*/ 83 w 83"/>
                <a:gd name="T17" fmla="*/ 0 h 9"/>
                <a:gd name="T18" fmla="*/ 76 w 83"/>
                <a:gd name="T19" fmla="*/ 6 h 9"/>
                <a:gd name="T20" fmla="*/ 65 w 83"/>
                <a:gd name="T2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">
                  <a:moveTo>
                    <a:pt x="65" y="6"/>
                  </a:moveTo>
                  <a:cubicBezTo>
                    <a:pt x="65" y="6"/>
                    <a:pt x="66" y="7"/>
                    <a:pt x="67" y="9"/>
                  </a:cubicBezTo>
                  <a:cubicBezTo>
                    <a:pt x="57" y="6"/>
                    <a:pt x="42" y="9"/>
                    <a:pt x="35" y="9"/>
                  </a:cubicBezTo>
                  <a:cubicBezTo>
                    <a:pt x="26" y="8"/>
                    <a:pt x="18" y="8"/>
                    <a:pt x="9" y="7"/>
                  </a:cubicBezTo>
                  <a:cubicBezTo>
                    <a:pt x="7" y="7"/>
                    <a:pt x="5" y="7"/>
                    <a:pt x="3" y="7"/>
                  </a:cubicBezTo>
                  <a:cubicBezTo>
                    <a:pt x="0" y="7"/>
                    <a:pt x="0" y="5"/>
                    <a:pt x="3" y="1"/>
                  </a:cubicBezTo>
                  <a:cubicBezTo>
                    <a:pt x="6" y="1"/>
                    <a:pt x="9" y="2"/>
                    <a:pt x="13" y="2"/>
                  </a:cubicBezTo>
                  <a:cubicBezTo>
                    <a:pt x="30" y="3"/>
                    <a:pt x="48" y="1"/>
                    <a:pt x="66" y="1"/>
                  </a:cubicBezTo>
                  <a:cubicBezTo>
                    <a:pt x="72" y="1"/>
                    <a:pt x="78" y="1"/>
                    <a:pt x="83" y="0"/>
                  </a:cubicBezTo>
                  <a:cubicBezTo>
                    <a:pt x="82" y="4"/>
                    <a:pt x="80" y="6"/>
                    <a:pt x="76" y="6"/>
                  </a:cubicBezTo>
                  <a:cubicBezTo>
                    <a:pt x="67" y="8"/>
                    <a:pt x="65" y="6"/>
                    <a:pt x="65" y="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7"/>
            <p:cNvSpPr>
              <a:spLocks/>
            </p:cNvSpPr>
            <p:nvPr/>
          </p:nvSpPr>
          <p:spPr bwMode="auto">
            <a:xfrm>
              <a:off x="1039814" y="6397634"/>
              <a:ext cx="506413" cy="774701"/>
            </a:xfrm>
            <a:custGeom>
              <a:avLst/>
              <a:gdLst>
                <a:gd name="T0" fmla="*/ 3 w 93"/>
                <a:gd name="T1" fmla="*/ 35 h 142"/>
                <a:gd name="T2" fmla="*/ 15 w 93"/>
                <a:gd name="T3" fmla="*/ 1 h 142"/>
                <a:gd name="T4" fmla="*/ 23 w 93"/>
                <a:gd name="T5" fmla="*/ 0 h 142"/>
                <a:gd name="T6" fmla="*/ 17 w 93"/>
                <a:gd name="T7" fmla="*/ 7 h 142"/>
                <a:gd name="T8" fmla="*/ 8 w 93"/>
                <a:gd name="T9" fmla="*/ 61 h 142"/>
                <a:gd name="T10" fmla="*/ 8 w 93"/>
                <a:gd name="T11" fmla="*/ 115 h 142"/>
                <a:gd name="T12" fmla="*/ 30 w 93"/>
                <a:gd name="T13" fmla="*/ 131 h 142"/>
                <a:gd name="T14" fmla="*/ 93 w 93"/>
                <a:gd name="T15" fmla="*/ 128 h 142"/>
                <a:gd name="T16" fmla="*/ 89 w 93"/>
                <a:gd name="T17" fmla="*/ 133 h 142"/>
                <a:gd name="T18" fmla="*/ 9 w 93"/>
                <a:gd name="T19" fmla="*/ 133 h 142"/>
                <a:gd name="T20" fmla="*/ 3 w 93"/>
                <a:gd name="T21" fmla="*/ 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42">
                  <a:moveTo>
                    <a:pt x="3" y="35"/>
                  </a:moveTo>
                  <a:cubicBezTo>
                    <a:pt x="3" y="35"/>
                    <a:pt x="6" y="2"/>
                    <a:pt x="15" y="1"/>
                  </a:cubicBezTo>
                  <a:cubicBezTo>
                    <a:pt x="16" y="1"/>
                    <a:pt x="19" y="1"/>
                    <a:pt x="23" y="0"/>
                  </a:cubicBezTo>
                  <a:cubicBezTo>
                    <a:pt x="21" y="2"/>
                    <a:pt x="19" y="4"/>
                    <a:pt x="17" y="7"/>
                  </a:cubicBezTo>
                  <a:cubicBezTo>
                    <a:pt x="7" y="22"/>
                    <a:pt x="8" y="43"/>
                    <a:pt x="8" y="61"/>
                  </a:cubicBezTo>
                  <a:cubicBezTo>
                    <a:pt x="8" y="78"/>
                    <a:pt x="2" y="99"/>
                    <a:pt x="8" y="115"/>
                  </a:cubicBezTo>
                  <a:cubicBezTo>
                    <a:pt x="11" y="126"/>
                    <a:pt x="19" y="130"/>
                    <a:pt x="30" y="131"/>
                  </a:cubicBezTo>
                  <a:cubicBezTo>
                    <a:pt x="36" y="132"/>
                    <a:pt x="76" y="134"/>
                    <a:pt x="93" y="128"/>
                  </a:cubicBezTo>
                  <a:cubicBezTo>
                    <a:pt x="92" y="130"/>
                    <a:pt x="91" y="131"/>
                    <a:pt x="89" y="133"/>
                  </a:cubicBezTo>
                  <a:cubicBezTo>
                    <a:pt x="78" y="142"/>
                    <a:pt x="19" y="137"/>
                    <a:pt x="9" y="133"/>
                  </a:cubicBezTo>
                  <a:cubicBezTo>
                    <a:pt x="0" y="129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8"/>
            <p:cNvSpPr>
              <a:spLocks/>
            </p:cNvSpPr>
            <p:nvPr/>
          </p:nvSpPr>
          <p:spPr bwMode="auto">
            <a:xfrm>
              <a:off x="1181101" y="6418272"/>
              <a:ext cx="544513" cy="241300"/>
            </a:xfrm>
            <a:custGeom>
              <a:avLst/>
              <a:gdLst>
                <a:gd name="T0" fmla="*/ 77 w 100"/>
                <a:gd name="T1" fmla="*/ 35 h 44"/>
                <a:gd name="T2" fmla="*/ 90 w 100"/>
                <a:gd name="T3" fmla="*/ 42 h 44"/>
                <a:gd name="T4" fmla="*/ 88 w 100"/>
                <a:gd name="T5" fmla="*/ 42 h 44"/>
                <a:gd name="T6" fmla="*/ 15 w 100"/>
                <a:gd name="T7" fmla="*/ 40 h 44"/>
                <a:gd name="T8" fmla="*/ 6 w 100"/>
                <a:gd name="T9" fmla="*/ 37 h 44"/>
                <a:gd name="T10" fmla="*/ 13 w 100"/>
                <a:gd name="T11" fmla="*/ 30 h 44"/>
                <a:gd name="T12" fmla="*/ 32 w 100"/>
                <a:gd name="T13" fmla="*/ 28 h 44"/>
                <a:gd name="T14" fmla="*/ 73 w 100"/>
                <a:gd name="T15" fmla="*/ 23 h 44"/>
                <a:gd name="T16" fmla="*/ 87 w 100"/>
                <a:gd name="T17" fmla="*/ 0 h 44"/>
                <a:gd name="T18" fmla="*/ 88 w 100"/>
                <a:gd name="T19" fmla="*/ 1 h 44"/>
                <a:gd name="T20" fmla="*/ 77 w 100"/>
                <a:gd name="T21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44">
                  <a:moveTo>
                    <a:pt x="77" y="35"/>
                  </a:moveTo>
                  <a:cubicBezTo>
                    <a:pt x="77" y="35"/>
                    <a:pt x="87" y="34"/>
                    <a:pt x="90" y="42"/>
                  </a:cubicBezTo>
                  <a:cubicBezTo>
                    <a:pt x="89" y="42"/>
                    <a:pt x="89" y="42"/>
                    <a:pt x="88" y="42"/>
                  </a:cubicBezTo>
                  <a:cubicBezTo>
                    <a:pt x="64" y="40"/>
                    <a:pt x="39" y="44"/>
                    <a:pt x="15" y="40"/>
                  </a:cubicBezTo>
                  <a:cubicBezTo>
                    <a:pt x="12" y="39"/>
                    <a:pt x="8" y="39"/>
                    <a:pt x="6" y="37"/>
                  </a:cubicBezTo>
                  <a:cubicBezTo>
                    <a:pt x="0" y="34"/>
                    <a:pt x="10" y="30"/>
                    <a:pt x="13" y="30"/>
                  </a:cubicBezTo>
                  <a:cubicBezTo>
                    <a:pt x="19" y="29"/>
                    <a:pt x="26" y="28"/>
                    <a:pt x="32" y="28"/>
                  </a:cubicBezTo>
                  <a:cubicBezTo>
                    <a:pt x="46" y="28"/>
                    <a:pt x="60" y="28"/>
                    <a:pt x="73" y="23"/>
                  </a:cubicBezTo>
                  <a:cubicBezTo>
                    <a:pt x="86" y="18"/>
                    <a:pt x="89" y="9"/>
                    <a:pt x="87" y="0"/>
                  </a:cubicBezTo>
                  <a:cubicBezTo>
                    <a:pt x="88" y="0"/>
                    <a:pt x="88" y="0"/>
                    <a:pt x="88" y="1"/>
                  </a:cubicBezTo>
                  <a:cubicBezTo>
                    <a:pt x="100" y="14"/>
                    <a:pt x="94" y="34"/>
                    <a:pt x="77" y="3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9"/>
            <p:cNvSpPr>
              <a:spLocks/>
            </p:cNvSpPr>
            <p:nvPr/>
          </p:nvSpPr>
          <p:spPr bwMode="auto">
            <a:xfrm>
              <a:off x="1143001" y="3805243"/>
              <a:ext cx="1660527" cy="1206502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6 w 305"/>
                <a:gd name="T7" fmla="*/ 0 h 221"/>
                <a:gd name="T8" fmla="*/ 272 w 305"/>
                <a:gd name="T9" fmla="*/ 37 h 221"/>
                <a:gd name="T10" fmla="*/ 294 w 305"/>
                <a:gd name="T11" fmla="*/ 30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7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6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7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0"/>
            <p:cNvSpPr>
              <a:spLocks/>
            </p:cNvSpPr>
            <p:nvPr/>
          </p:nvSpPr>
          <p:spPr bwMode="auto">
            <a:xfrm>
              <a:off x="1327152" y="4275144"/>
              <a:ext cx="1270001" cy="741364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8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8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1"/>
            <p:cNvSpPr>
              <a:spLocks/>
            </p:cNvSpPr>
            <p:nvPr/>
          </p:nvSpPr>
          <p:spPr bwMode="auto">
            <a:xfrm>
              <a:off x="1185864" y="4416431"/>
              <a:ext cx="1552576" cy="1381127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6 w 285"/>
                <a:gd name="T5" fmla="*/ 89 h 253"/>
                <a:gd name="T6" fmla="*/ 284 w 285"/>
                <a:gd name="T7" fmla="*/ 113 h 253"/>
                <a:gd name="T8" fmla="*/ 248 w 285"/>
                <a:gd name="T9" fmla="*/ 134 h 253"/>
                <a:gd name="T10" fmla="*/ 235 w 285"/>
                <a:gd name="T11" fmla="*/ 215 h 253"/>
                <a:gd name="T12" fmla="*/ 205 w 285"/>
                <a:gd name="T13" fmla="*/ 250 h 253"/>
                <a:gd name="T14" fmla="*/ 173 w 285"/>
                <a:gd name="T15" fmla="*/ 252 h 253"/>
                <a:gd name="T16" fmla="*/ 121 w 285"/>
                <a:gd name="T17" fmla="*/ 249 h 253"/>
                <a:gd name="T18" fmla="*/ 76 w 285"/>
                <a:gd name="T19" fmla="*/ 243 h 253"/>
                <a:gd name="T20" fmla="*/ 49 w 285"/>
                <a:gd name="T21" fmla="*/ 204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3"/>
                  </a:cubicBezTo>
                  <a:cubicBezTo>
                    <a:pt x="285" y="142"/>
                    <a:pt x="248" y="134"/>
                    <a:pt x="248" y="134"/>
                  </a:cubicBezTo>
                  <a:cubicBezTo>
                    <a:pt x="235" y="215"/>
                    <a:pt x="235" y="215"/>
                    <a:pt x="235" y="215"/>
                  </a:cubicBezTo>
                  <a:cubicBezTo>
                    <a:pt x="235" y="215"/>
                    <a:pt x="233" y="245"/>
                    <a:pt x="205" y="250"/>
                  </a:cubicBezTo>
                  <a:cubicBezTo>
                    <a:pt x="201" y="251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49"/>
                  </a:cubicBezTo>
                  <a:cubicBezTo>
                    <a:pt x="103" y="247"/>
                    <a:pt x="82" y="244"/>
                    <a:pt x="76" y="243"/>
                  </a:cubicBezTo>
                  <a:cubicBezTo>
                    <a:pt x="50" y="237"/>
                    <a:pt x="49" y="204"/>
                    <a:pt x="49" y="204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2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2"/>
            <p:cNvSpPr>
              <a:spLocks noEditPoints="1"/>
            </p:cNvSpPr>
            <p:nvPr/>
          </p:nvSpPr>
          <p:spPr bwMode="auto">
            <a:xfrm>
              <a:off x="1185864" y="4416431"/>
              <a:ext cx="1552576" cy="1381127"/>
            </a:xfrm>
            <a:custGeom>
              <a:avLst/>
              <a:gdLst>
                <a:gd name="T0" fmla="*/ 284 w 285"/>
                <a:gd name="T1" fmla="*/ 113 h 253"/>
                <a:gd name="T2" fmla="*/ 246 w 285"/>
                <a:gd name="T3" fmla="*/ 89 h 253"/>
                <a:gd name="T4" fmla="*/ 251 w 285"/>
                <a:gd name="T5" fmla="*/ 24 h 253"/>
                <a:gd name="T6" fmla="*/ 38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9 w 285"/>
                <a:gd name="T15" fmla="*/ 204 h 253"/>
                <a:gd name="T16" fmla="*/ 76 w 285"/>
                <a:gd name="T17" fmla="*/ 243 h 253"/>
                <a:gd name="T18" fmla="*/ 118 w 285"/>
                <a:gd name="T19" fmla="*/ 249 h 253"/>
                <a:gd name="T20" fmla="*/ 175 w 285"/>
                <a:gd name="T21" fmla="*/ 252 h 253"/>
                <a:gd name="T22" fmla="*/ 208 w 285"/>
                <a:gd name="T23" fmla="*/ 250 h 253"/>
                <a:gd name="T24" fmla="*/ 235 w 285"/>
                <a:gd name="T25" fmla="*/ 215 h 253"/>
                <a:gd name="T26" fmla="*/ 248 w 285"/>
                <a:gd name="T27" fmla="*/ 134 h 253"/>
                <a:gd name="T28" fmla="*/ 284 w 285"/>
                <a:gd name="T29" fmla="*/ 113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8 w 285"/>
                <a:gd name="T37" fmla="*/ 140 h 253"/>
                <a:gd name="T38" fmla="*/ 43 w 285"/>
                <a:gd name="T39" fmla="*/ 90 h 253"/>
                <a:gd name="T40" fmla="*/ 47 w 285"/>
                <a:gd name="T41" fmla="*/ 35 h 253"/>
                <a:gd name="T42" fmla="*/ 65 w 285"/>
                <a:gd name="T43" fmla="*/ 15 h 253"/>
                <a:gd name="T44" fmla="*/ 192 w 285"/>
                <a:gd name="T45" fmla="*/ 17 h 253"/>
                <a:gd name="T46" fmla="*/ 242 w 285"/>
                <a:gd name="T47" fmla="*/ 62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3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2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0" y="237"/>
                    <a:pt x="76" y="243"/>
                  </a:cubicBezTo>
                  <a:cubicBezTo>
                    <a:pt x="82" y="244"/>
                    <a:pt x="101" y="247"/>
                    <a:pt x="118" y="249"/>
                  </a:cubicBezTo>
                  <a:cubicBezTo>
                    <a:pt x="127" y="250"/>
                    <a:pt x="163" y="251"/>
                    <a:pt x="175" y="252"/>
                  </a:cubicBezTo>
                  <a:cubicBezTo>
                    <a:pt x="185" y="253"/>
                    <a:pt x="197" y="251"/>
                    <a:pt x="208" y="250"/>
                  </a:cubicBezTo>
                  <a:cubicBezTo>
                    <a:pt x="232" y="247"/>
                    <a:pt x="235" y="215"/>
                    <a:pt x="235" y="21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2"/>
                    <a:pt x="284" y="113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4"/>
                    <a:pt x="201" y="243"/>
                  </a:cubicBezTo>
                  <a:cubicBezTo>
                    <a:pt x="177" y="252"/>
                    <a:pt x="90" y="247"/>
                    <a:pt x="71" y="224"/>
                  </a:cubicBezTo>
                  <a:cubicBezTo>
                    <a:pt x="53" y="202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40" y="48"/>
                    <a:pt x="47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7"/>
                    <a:pt x="192" y="17"/>
                  </a:cubicBezTo>
                  <a:cubicBezTo>
                    <a:pt x="244" y="17"/>
                    <a:pt x="237" y="35"/>
                    <a:pt x="242" y="62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3"/>
            <p:cNvSpPr>
              <a:spLocks/>
            </p:cNvSpPr>
            <p:nvPr/>
          </p:nvSpPr>
          <p:spPr bwMode="auto">
            <a:xfrm>
              <a:off x="2100265" y="4613282"/>
              <a:ext cx="223838" cy="119063"/>
            </a:xfrm>
            <a:custGeom>
              <a:avLst/>
              <a:gdLst>
                <a:gd name="T0" fmla="*/ 0 w 41"/>
                <a:gd name="T1" fmla="*/ 22 h 22"/>
                <a:gd name="T2" fmla="*/ 41 w 41"/>
                <a:gd name="T3" fmla="*/ 16 h 22"/>
                <a:gd name="T4" fmla="*/ 21 w 41"/>
                <a:gd name="T5" fmla="*/ 1 h 22"/>
                <a:gd name="T6" fmla="*/ 0 w 41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22"/>
                  </a:moveTo>
                  <a:cubicBezTo>
                    <a:pt x="0" y="22"/>
                    <a:pt x="26" y="6"/>
                    <a:pt x="41" y="16"/>
                  </a:cubicBezTo>
                  <a:cubicBezTo>
                    <a:pt x="41" y="16"/>
                    <a:pt x="33" y="0"/>
                    <a:pt x="21" y="1"/>
                  </a:cubicBezTo>
                  <a:cubicBezTo>
                    <a:pt x="10" y="1"/>
                    <a:pt x="4" y="8"/>
                    <a:pt x="0" y="2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4"/>
            <p:cNvSpPr>
              <a:spLocks/>
            </p:cNvSpPr>
            <p:nvPr/>
          </p:nvSpPr>
          <p:spPr bwMode="auto">
            <a:xfrm>
              <a:off x="1512889" y="4776794"/>
              <a:ext cx="174625" cy="1746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5"/>
                    <a:pt x="23" y="32"/>
                    <a:pt x="15" y="31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1" y="6"/>
                    <a:pt x="8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5"/>
            <p:cNvSpPr>
              <a:spLocks/>
            </p:cNvSpPr>
            <p:nvPr/>
          </p:nvSpPr>
          <p:spPr bwMode="auto">
            <a:xfrm>
              <a:off x="2149477" y="4792669"/>
              <a:ext cx="169863" cy="174625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2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6"/>
                    <a:pt x="23" y="32"/>
                    <a:pt x="14" y="32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2"/>
                    <a:pt x="31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6"/>
            <p:cNvSpPr>
              <a:spLocks/>
            </p:cNvSpPr>
            <p:nvPr/>
          </p:nvSpPr>
          <p:spPr bwMode="auto">
            <a:xfrm>
              <a:off x="1839915" y="4618044"/>
              <a:ext cx="174625" cy="682626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6 h 125"/>
                <a:gd name="T4" fmla="*/ 22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7" y="96"/>
                    <a:pt x="0" y="116"/>
                  </a:cubicBezTo>
                  <a:cubicBezTo>
                    <a:pt x="0" y="116"/>
                    <a:pt x="13" y="125"/>
                    <a:pt x="22" y="122"/>
                  </a:cubicBezTo>
                  <a:cubicBezTo>
                    <a:pt x="32" y="118"/>
                    <a:pt x="20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7"/>
            <p:cNvSpPr>
              <a:spLocks/>
            </p:cNvSpPr>
            <p:nvPr/>
          </p:nvSpPr>
          <p:spPr bwMode="auto">
            <a:xfrm>
              <a:off x="1774827" y="4721232"/>
              <a:ext cx="157163" cy="561976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8"/>
            <p:cNvSpPr>
              <a:spLocks/>
            </p:cNvSpPr>
            <p:nvPr/>
          </p:nvSpPr>
          <p:spPr bwMode="auto">
            <a:xfrm>
              <a:off x="1535114" y="4586294"/>
              <a:ext cx="212725" cy="179388"/>
            </a:xfrm>
            <a:custGeom>
              <a:avLst/>
              <a:gdLst>
                <a:gd name="T0" fmla="*/ 0 w 39"/>
                <a:gd name="T1" fmla="*/ 11 h 33"/>
                <a:gd name="T2" fmla="*/ 38 w 39"/>
                <a:gd name="T3" fmla="*/ 33 h 33"/>
                <a:gd name="T4" fmla="*/ 25 w 39"/>
                <a:gd name="T5" fmla="*/ 9 h 33"/>
                <a:gd name="T6" fmla="*/ 0 w 39"/>
                <a:gd name="T7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3">
                  <a:moveTo>
                    <a:pt x="0" y="11"/>
                  </a:moveTo>
                  <a:cubicBezTo>
                    <a:pt x="0" y="11"/>
                    <a:pt x="23" y="19"/>
                    <a:pt x="38" y="33"/>
                  </a:cubicBezTo>
                  <a:cubicBezTo>
                    <a:pt x="38" y="33"/>
                    <a:pt x="39" y="18"/>
                    <a:pt x="25" y="9"/>
                  </a:cubicBezTo>
                  <a:cubicBezTo>
                    <a:pt x="10" y="0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9"/>
            <p:cNvSpPr>
              <a:spLocks/>
            </p:cNvSpPr>
            <p:nvPr/>
          </p:nvSpPr>
          <p:spPr bwMode="auto">
            <a:xfrm>
              <a:off x="2476503" y="3805243"/>
              <a:ext cx="223838" cy="223838"/>
            </a:xfrm>
            <a:custGeom>
              <a:avLst/>
              <a:gdLst>
                <a:gd name="T0" fmla="*/ 141 w 141"/>
                <a:gd name="T1" fmla="*/ 0 h 141"/>
                <a:gd name="T2" fmla="*/ 0 w 141"/>
                <a:gd name="T3" fmla="*/ 141 h 141"/>
                <a:gd name="T4" fmla="*/ 93 w 141"/>
                <a:gd name="T5" fmla="*/ 127 h 141"/>
                <a:gd name="T6" fmla="*/ 141 w 141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41">
                  <a:moveTo>
                    <a:pt x="141" y="0"/>
                  </a:moveTo>
                  <a:lnTo>
                    <a:pt x="0" y="141"/>
                  </a:lnTo>
                  <a:lnTo>
                    <a:pt x="93" y="12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0"/>
            <p:cNvSpPr>
              <a:spLocks/>
            </p:cNvSpPr>
            <p:nvPr/>
          </p:nvSpPr>
          <p:spPr bwMode="auto">
            <a:xfrm>
              <a:off x="2655890" y="3968756"/>
              <a:ext cx="87313" cy="219075"/>
            </a:xfrm>
            <a:custGeom>
              <a:avLst/>
              <a:gdLst>
                <a:gd name="T0" fmla="*/ 55 w 55"/>
                <a:gd name="T1" fmla="*/ 0 h 138"/>
                <a:gd name="T2" fmla="*/ 0 w 55"/>
                <a:gd name="T3" fmla="*/ 138 h 138"/>
                <a:gd name="T4" fmla="*/ 52 w 55"/>
                <a:gd name="T5" fmla="*/ 83 h 138"/>
                <a:gd name="T6" fmla="*/ 55 w 55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38">
                  <a:moveTo>
                    <a:pt x="55" y="0"/>
                  </a:moveTo>
                  <a:lnTo>
                    <a:pt x="0" y="138"/>
                  </a:lnTo>
                  <a:lnTo>
                    <a:pt x="52" y="8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1"/>
            <p:cNvSpPr>
              <a:spLocks/>
            </p:cNvSpPr>
            <p:nvPr/>
          </p:nvSpPr>
          <p:spPr bwMode="auto">
            <a:xfrm>
              <a:off x="1201739" y="4857757"/>
              <a:ext cx="306388" cy="295275"/>
            </a:xfrm>
            <a:custGeom>
              <a:avLst/>
              <a:gdLst>
                <a:gd name="T0" fmla="*/ 56 w 56"/>
                <a:gd name="T1" fmla="*/ 26 h 54"/>
                <a:gd name="T2" fmla="*/ 21 w 56"/>
                <a:gd name="T3" fmla="*/ 6 h 54"/>
                <a:gd name="T4" fmla="*/ 44 w 56"/>
                <a:gd name="T5" fmla="*/ 54 h 54"/>
                <a:gd name="T6" fmla="*/ 56 w 56"/>
                <a:gd name="T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4">
                  <a:moveTo>
                    <a:pt x="56" y="26"/>
                  </a:moveTo>
                  <a:cubicBezTo>
                    <a:pt x="56" y="26"/>
                    <a:pt x="35" y="0"/>
                    <a:pt x="21" y="6"/>
                  </a:cubicBezTo>
                  <a:cubicBezTo>
                    <a:pt x="4" y="14"/>
                    <a:pt x="0" y="53"/>
                    <a:pt x="44" y="54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2"/>
            <p:cNvSpPr>
              <a:spLocks/>
            </p:cNvSpPr>
            <p:nvPr/>
          </p:nvSpPr>
          <p:spPr bwMode="auto">
            <a:xfrm>
              <a:off x="2449515" y="4886332"/>
              <a:ext cx="277813" cy="300038"/>
            </a:xfrm>
            <a:custGeom>
              <a:avLst/>
              <a:gdLst>
                <a:gd name="T0" fmla="*/ 0 w 51"/>
                <a:gd name="T1" fmla="*/ 17 h 55"/>
                <a:gd name="T2" fmla="*/ 42 w 51"/>
                <a:gd name="T3" fmla="*/ 10 h 55"/>
                <a:gd name="T4" fmla="*/ 3 w 51"/>
                <a:gd name="T5" fmla="*/ 45 h 55"/>
                <a:gd name="T6" fmla="*/ 0 w 51"/>
                <a:gd name="T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7"/>
                  </a:moveTo>
                  <a:cubicBezTo>
                    <a:pt x="0" y="17"/>
                    <a:pt x="32" y="0"/>
                    <a:pt x="42" y="10"/>
                  </a:cubicBezTo>
                  <a:cubicBezTo>
                    <a:pt x="51" y="20"/>
                    <a:pt x="51" y="55"/>
                    <a:pt x="3" y="45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3"/>
            <p:cNvSpPr>
              <a:spLocks/>
            </p:cNvSpPr>
            <p:nvPr/>
          </p:nvSpPr>
          <p:spPr bwMode="auto">
            <a:xfrm>
              <a:off x="1638302" y="5399095"/>
              <a:ext cx="654051" cy="136525"/>
            </a:xfrm>
            <a:custGeom>
              <a:avLst/>
              <a:gdLst>
                <a:gd name="T0" fmla="*/ 117 w 120"/>
                <a:gd name="T1" fmla="*/ 25 h 25"/>
                <a:gd name="T2" fmla="*/ 115 w 120"/>
                <a:gd name="T3" fmla="*/ 24 h 25"/>
                <a:gd name="T4" fmla="*/ 60 w 120"/>
                <a:gd name="T5" fmla="*/ 6 h 25"/>
                <a:gd name="T6" fmla="*/ 5 w 120"/>
                <a:gd name="T7" fmla="*/ 23 h 25"/>
                <a:gd name="T8" fmla="*/ 1 w 120"/>
                <a:gd name="T9" fmla="*/ 23 h 25"/>
                <a:gd name="T10" fmla="*/ 1 w 120"/>
                <a:gd name="T11" fmla="*/ 19 h 25"/>
                <a:gd name="T12" fmla="*/ 60 w 120"/>
                <a:gd name="T13" fmla="*/ 1 h 25"/>
                <a:gd name="T14" fmla="*/ 61 w 120"/>
                <a:gd name="T15" fmla="*/ 0 h 25"/>
                <a:gd name="T16" fmla="*/ 119 w 120"/>
                <a:gd name="T17" fmla="*/ 20 h 25"/>
                <a:gd name="T18" fmla="*/ 119 w 120"/>
                <a:gd name="T19" fmla="*/ 24 h 25"/>
                <a:gd name="T20" fmla="*/ 117 w 120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5">
                  <a:moveTo>
                    <a:pt x="117" y="25"/>
                  </a:moveTo>
                  <a:cubicBezTo>
                    <a:pt x="117" y="25"/>
                    <a:pt x="116" y="24"/>
                    <a:pt x="115" y="24"/>
                  </a:cubicBezTo>
                  <a:cubicBezTo>
                    <a:pt x="115" y="24"/>
                    <a:pt x="95" y="5"/>
                    <a:pt x="60" y="6"/>
                  </a:cubicBezTo>
                  <a:cubicBezTo>
                    <a:pt x="24" y="7"/>
                    <a:pt x="5" y="23"/>
                    <a:pt x="5" y="23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0" y="22"/>
                    <a:pt x="0" y="20"/>
                    <a:pt x="1" y="19"/>
                  </a:cubicBezTo>
                  <a:cubicBezTo>
                    <a:pt x="2" y="18"/>
                    <a:pt x="22" y="2"/>
                    <a:pt x="60" y="1"/>
                  </a:cubicBezTo>
                  <a:cubicBezTo>
                    <a:pt x="60" y="1"/>
                    <a:pt x="61" y="1"/>
                    <a:pt x="61" y="0"/>
                  </a:cubicBezTo>
                  <a:cubicBezTo>
                    <a:pt x="99" y="0"/>
                    <a:pt x="118" y="19"/>
                    <a:pt x="119" y="20"/>
                  </a:cubicBezTo>
                  <a:cubicBezTo>
                    <a:pt x="120" y="21"/>
                    <a:pt x="120" y="23"/>
                    <a:pt x="119" y="24"/>
                  </a:cubicBezTo>
                  <a:cubicBezTo>
                    <a:pt x="119" y="24"/>
                    <a:pt x="118" y="25"/>
                    <a:pt x="117" y="25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7" name="AutoShape 455"/>
          <p:cNvSpPr>
            <a:spLocks noChangeAspect="1" noChangeArrowheads="1" noTextEdit="1"/>
          </p:cNvSpPr>
          <p:nvPr/>
        </p:nvSpPr>
        <p:spPr bwMode="auto">
          <a:xfrm>
            <a:off x="2928938" y="6842125"/>
            <a:ext cx="18165762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13" name="Group 912"/>
          <p:cNvGrpSpPr/>
          <p:nvPr/>
        </p:nvGrpSpPr>
        <p:grpSpPr>
          <a:xfrm>
            <a:off x="21107555" y="6837363"/>
            <a:ext cx="2198687" cy="4754563"/>
            <a:chOff x="18921413" y="6837363"/>
            <a:chExt cx="2198687" cy="4754563"/>
          </a:xfrm>
        </p:grpSpPr>
        <p:sp>
          <p:nvSpPr>
            <p:cNvPr id="708" name="Freeform 457"/>
            <p:cNvSpPr>
              <a:spLocks/>
            </p:cNvSpPr>
            <p:nvPr/>
          </p:nvSpPr>
          <p:spPr bwMode="auto">
            <a:xfrm>
              <a:off x="20323175" y="8467726"/>
              <a:ext cx="436562" cy="814388"/>
            </a:xfrm>
            <a:custGeom>
              <a:avLst/>
              <a:gdLst>
                <a:gd name="T0" fmla="*/ 35 w 103"/>
                <a:gd name="T1" fmla="*/ 177 h 192"/>
                <a:gd name="T2" fmla="*/ 42 w 103"/>
                <a:gd name="T3" fmla="*/ 186 h 192"/>
                <a:gd name="T4" fmla="*/ 72 w 103"/>
                <a:gd name="T5" fmla="*/ 187 h 192"/>
                <a:gd name="T6" fmla="*/ 103 w 103"/>
                <a:gd name="T7" fmla="*/ 176 h 192"/>
                <a:gd name="T8" fmla="*/ 82 w 103"/>
                <a:gd name="T9" fmla="*/ 94 h 192"/>
                <a:gd name="T10" fmla="*/ 43 w 103"/>
                <a:gd name="T11" fmla="*/ 0 h 192"/>
                <a:gd name="T12" fmla="*/ 24 w 103"/>
                <a:gd name="T13" fmla="*/ 3 h 192"/>
                <a:gd name="T14" fmla="*/ 0 w 103"/>
                <a:gd name="T15" fmla="*/ 119 h 192"/>
                <a:gd name="T16" fmla="*/ 33 w 103"/>
                <a:gd name="T17" fmla="*/ 172 h 192"/>
                <a:gd name="T18" fmla="*/ 35 w 103"/>
                <a:gd name="T19" fmla="*/ 1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92">
                  <a:moveTo>
                    <a:pt x="35" y="177"/>
                  </a:moveTo>
                  <a:cubicBezTo>
                    <a:pt x="36" y="180"/>
                    <a:pt x="38" y="184"/>
                    <a:pt x="42" y="186"/>
                  </a:cubicBezTo>
                  <a:cubicBezTo>
                    <a:pt x="51" y="192"/>
                    <a:pt x="63" y="190"/>
                    <a:pt x="72" y="187"/>
                  </a:cubicBezTo>
                  <a:cubicBezTo>
                    <a:pt x="76" y="186"/>
                    <a:pt x="103" y="180"/>
                    <a:pt x="103" y="176"/>
                  </a:cubicBezTo>
                  <a:cubicBezTo>
                    <a:pt x="103" y="157"/>
                    <a:pt x="94" y="133"/>
                    <a:pt x="82" y="94"/>
                  </a:cubicBezTo>
                  <a:cubicBezTo>
                    <a:pt x="67" y="44"/>
                    <a:pt x="43" y="0"/>
                    <a:pt x="43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4" y="134"/>
                    <a:pt x="26" y="153"/>
                    <a:pt x="33" y="172"/>
                  </a:cubicBezTo>
                  <a:cubicBezTo>
                    <a:pt x="33" y="174"/>
                    <a:pt x="34" y="175"/>
                    <a:pt x="35" y="17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458"/>
            <p:cNvSpPr>
              <a:spLocks/>
            </p:cNvSpPr>
            <p:nvPr/>
          </p:nvSpPr>
          <p:spPr bwMode="auto">
            <a:xfrm>
              <a:off x="20323175" y="8467726"/>
              <a:ext cx="233362" cy="615950"/>
            </a:xfrm>
            <a:custGeom>
              <a:avLst/>
              <a:gdLst>
                <a:gd name="T0" fmla="*/ 35 w 55"/>
                <a:gd name="T1" fmla="*/ 90 h 145"/>
                <a:gd name="T2" fmla="*/ 20 w 55"/>
                <a:gd name="T3" fmla="*/ 145 h 145"/>
                <a:gd name="T4" fmla="*/ 0 w 55"/>
                <a:gd name="T5" fmla="*/ 119 h 145"/>
                <a:gd name="T6" fmla="*/ 24 w 55"/>
                <a:gd name="T7" fmla="*/ 3 h 145"/>
                <a:gd name="T8" fmla="*/ 43 w 55"/>
                <a:gd name="T9" fmla="*/ 0 h 145"/>
                <a:gd name="T10" fmla="*/ 55 w 55"/>
                <a:gd name="T11" fmla="*/ 24 h 145"/>
                <a:gd name="T12" fmla="*/ 35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0"/>
                  </a:moveTo>
                  <a:cubicBezTo>
                    <a:pt x="31" y="109"/>
                    <a:pt x="28" y="128"/>
                    <a:pt x="20" y="145"/>
                  </a:cubicBezTo>
                  <a:cubicBezTo>
                    <a:pt x="11" y="131"/>
                    <a:pt x="0" y="119"/>
                    <a:pt x="0" y="11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8" y="9"/>
                    <a:pt x="55" y="24"/>
                  </a:cubicBezTo>
                  <a:cubicBezTo>
                    <a:pt x="46" y="45"/>
                    <a:pt x="39" y="68"/>
                    <a:pt x="35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459"/>
            <p:cNvSpPr>
              <a:spLocks/>
            </p:cNvSpPr>
            <p:nvPr/>
          </p:nvSpPr>
          <p:spPr bwMode="auto">
            <a:xfrm>
              <a:off x="19018250" y="8493126"/>
              <a:ext cx="457200" cy="938213"/>
            </a:xfrm>
            <a:custGeom>
              <a:avLst/>
              <a:gdLst>
                <a:gd name="T0" fmla="*/ 25 w 108"/>
                <a:gd name="T1" fmla="*/ 221 h 221"/>
                <a:gd name="T2" fmla="*/ 83 w 108"/>
                <a:gd name="T3" fmla="*/ 184 h 221"/>
                <a:gd name="T4" fmla="*/ 81 w 108"/>
                <a:gd name="T5" fmla="*/ 181 h 221"/>
                <a:gd name="T6" fmla="*/ 108 w 108"/>
                <a:gd name="T7" fmla="*/ 120 h 221"/>
                <a:gd name="T8" fmla="*/ 83 w 108"/>
                <a:gd name="T9" fmla="*/ 4 h 221"/>
                <a:gd name="T10" fmla="*/ 64 w 108"/>
                <a:gd name="T11" fmla="*/ 0 h 221"/>
                <a:gd name="T12" fmla="*/ 26 w 108"/>
                <a:gd name="T13" fmla="*/ 94 h 221"/>
                <a:gd name="T14" fmla="*/ 7 w 108"/>
                <a:gd name="T15" fmla="*/ 192 h 221"/>
                <a:gd name="T16" fmla="*/ 25 w 108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21">
                  <a:moveTo>
                    <a:pt x="25" y="221"/>
                  </a:moveTo>
                  <a:cubicBezTo>
                    <a:pt x="45" y="209"/>
                    <a:pt x="64" y="197"/>
                    <a:pt x="83" y="184"/>
                  </a:cubicBezTo>
                  <a:cubicBezTo>
                    <a:pt x="82" y="183"/>
                    <a:pt x="81" y="182"/>
                    <a:pt x="81" y="181"/>
                  </a:cubicBezTo>
                  <a:cubicBezTo>
                    <a:pt x="68" y="161"/>
                    <a:pt x="108" y="120"/>
                    <a:pt x="108" y="120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41" y="44"/>
                    <a:pt x="26" y="94"/>
                  </a:cubicBezTo>
                  <a:cubicBezTo>
                    <a:pt x="10" y="144"/>
                    <a:pt x="0" y="169"/>
                    <a:pt x="7" y="192"/>
                  </a:cubicBezTo>
                  <a:cubicBezTo>
                    <a:pt x="8" y="198"/>
                    <a:pt x="16" y="209"/>
                    <a:pt x="25" y="22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460"/>
            <p:cNvSpPr>
              <a:spLocks/>
            </p:cNvSpPr>
            <p:nvPr/>
          </p:nvSpPr>
          <p:spPr bwMode="auto">
            <a:xfrm>
              <a:off x="19035713" y="9197976"/>
              <a:ext cx="88900" cy="233363"/>
            </a:xfrm>
            <a:custGeom>
              <a:avLst/>
              <a:gdLst>
                <a:gd name="T0" fmla="*/ 2 w 21"/>
                <a:gd name="T1" fmla="*/ 0 h 55"/>
                <a:gd name="T2" fmla="*/ 3 w 21"/>
                <a:gd name="T3" fmla="*/ 26 h 55"/>
                <a:gd name="T4" fmla="*/ 21 w 21"/>
                <a:gd name="T5" fmla="*/ 55 h 55"/>
                <a:gd name="T6" fmla="*/ 2 w 21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5">
                  <a:moveTo>
                    <a:pt x="2" y="0"/>
                  </a:moveTo>
                  <a:cubicBezTo>
                    <a:pt x="0" y="9"/>
                    <a:pt x="0" y="18"/>
                    <a:pt x="3" y="26"/>
                  </a:cubicBezTo>
                  <a:cubicBezTo>
                    <a:pt x="4" y="32"/>
                    <a:pt x="11" y="42"/>
                    <a:pt x="21" y="55"/>
                  </a:cubicBezTo>
                  <a:cubicBezTo>
                    <a:pt x="12" y="37"/>
                    <a:pt x="6" y="18"/>
                    <a:pt x="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461"/>
            <p:cNvSpPr>
              <a:spLocks/>
            </p:cNvSpPr>
            <p:nvPr/>
          </p:nvSpPr>
          <p:spPr bwMode="auto">
            <a:xfrm>
              <a:off x="19243675" y="8493126"/>
              <a:ext cx="231775" cy="615950"/>
            </a:xfrm>
            <a:custGeom>
              <a:avLst/>
              <a:gdLst>
                <a:gd name="T0" fmla="*/ 20 w 55"/>
                <a:gd name="T1" fmla="*/ 91 h 145"/>
                <a:gd name="T2" fmla="*/ 35 w 55"/>
                <a:gd name="T3" fmla="*/ 145 h 145"/>
                <a:gd name="T4" fmla="*/ 55 w 55"/>
                <a:gd name="T5" fmla="*/ 120 h 145"/>
                <a:gd name="T6" fmla="*/ 30 w 55"/>
                <a:gd name="T7" fmla="*/ 4 h 145"/>
                <a:gd name="T8" fmla="*/ 11 w 55"/>
                <a:gd name="T9" fmla="*/ 0 h 145"/>
                <a:gd name="T10" fmla="*/ 0 w 55"/>
                <a:gd name="T11" fmla="*/ 24 h 145"/>
                <a:gd name="T12" fmla="*/ 20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1"/>
                  </a:moveTo>
                  <a:cubicBezTo>
                    <a:pt x="23" y="109"/>
                    <a:pt x="26" y="128"/>
                    <a:pt x="35" y="145"/>
                  </a:cubicBezTo>
                  <a:cubicBezTo>
                    <a:pt x="44" y="132"/>
                    <a:pt x="55" y="120"/>
                    <a:pt x="55" y="12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7" y="9"/>
                    <a:pt x="0" y="24"/>
                  </a:cubicBezTo>
                  <a:cubicBezTo>
                    <a:pt x="8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462"/>
            <p:cNvSpPr>
              <a:spLocks/>
            </p:cNvSpPr>
            <p:nvPr/>
          </p:nvSpPr>
          <p:spPr bwMode="auto">
            <a:xfrm>
              <a:off x="19556413" y="9740901"/>
              <a:ext cx="393700" cy="1749425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463"/>
            <p:cNvSpPr>
              <a:spLocks/>
            </p:cNvSpPr>
            <p:nvPr/>
          </p:nvSpPr>
          <p:spPr bwMode="auto">
            <a:xfrm>
              <a:off x="19823113" y="9834563"/>
              <a:ext cx="88900" cy="658813"/>
            </a:xfrm>
            <a:custGeom>
              <a:avLst/>
              <a:gdLst>
                <a:gd name="T0" fmla="*/ 9 w 21"/>
                <a:gd name="T1" fmla="*/ 78 h 155"/>
                <a:gd name="T2" fmla="*/ 10 w 21"/>
                <a:gd name="T3" fmla="*/ 155 h 155"/>
                <a:gd name="T4" fmla="*/ 21 w 21"/>
                <a:gd name="T5" fmla="*/ 25 h 155"/>
                <a:gd name="T6" fmla="*/ 0 w 21"/>
                <a:gd name="T7" fmla="*/ 0 h 155"/>
                <a:gd name="T8" fmla="*/ 9 w 21"/>
                <a:gd name="T9" fmla="*/ 7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9" y="78"/>
                  </a:moveTo>
                  <a:cubicBezTo>
                    <a:pt x="9" y="104"/>
                    <a:pt x="8" y="131"/>
                    <a:pt x="10" y="155"/>
                  </a:cubicBezTo>
                  <a:cubicBezTo>
                    <a:pt x="13" y="113"/>
                    <a:pt x="21" y="25"/>
                    <a:pt x="21" y="25"/>
                  </a:cubicBezTo>
                  <a:cubicBezTo>
                    <a:pt x="21" y="25"/>
                    <a:pt x="14" y="9"/>
                    <a:pt x="0" y="0"/>
                  </a:cubicBezTo>
                  <a:cubicBezTo>
                    <a:pt x="2" y="26"/>
                    <a:pt x="9" y="51"/>
                    <a:pt x="9" y="7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464"/>
            <p:cNvSpPr>
              <a:spLocks/>
            </p:cNvSpPr>
            <p:nvPr/>
          </p:nvSpPr>
          <p:spPr bwMode="auto">
            <a:xfrm>
              <a:off x="19835813" y="10615613"/>
              <a:ext cx="106362" cy="534988"/>
            </a:xfrm>
            <a:custGeom>
              <a:avLst/>
              <a:gdLst>
                <a:gd name="T0" fmla="*/ 4 w 25"/>
                <a:gd name="T1" fmla="*/ 16 h 126"/>
                <a:gd name="T2" fmla="*/ 24 w 25"/>
                <a:gd name="T3" fmla="*/ 126 h 126"/>
                <a:gd name="T4" fmla="*/ 19 w 25"/>
                <a:gd name="T5" fmla="*/ 33 h 126"/>
                <a:gd name="T6" fmla="*/ 7 w 25"/>
                <a:gd name="T7" fmla="*/ 0 h 126"/>
                <a:gd name="T8" fmla="*/ 1 w 25"/>
                <a:gd name="T9" fmla="*/ 6 h 126"/>
                <a:gd name="T10" fmla="*/ 0 w 25"/>
                <a:gd name="T11" fmla="*/ 8 h 126"/>
                <a:gd name="T12" fmla="*/ 4 w 25"/>
                <a:gd name="T13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26">
                  <a:moveTo>
                    <a:pt x="4" y="16"/>
                  </a:moveTo>
                  <a:cubicBezTo>
                    <a:pt x="14" y="53"/>
                    <a:pt x="21" y="89"/>
                    <a:pt x="24" y="126"/>
                  </a:cubicBezTo>
                  <a:cubicBezTo>
                    <a:pt x="25" y="90"/>
                    <a:pt x="24" y="48"/>
                    <a:pt x="19" y="33"/>
                  </a:cubicBezTo>
                  <a:cubicBezTo>
                    <a:pt x="14" y="13"/>
                    <a:pt x="9" y="8"/>
                    <a:pt x="7" y="0"/>
                  </a:cubicBezTo>
                  <a:cubicBezTo>
                    <a:pt x="5" y="3"/>
                    <a:pt x="3" y="5"/>
                    <a:pt x="1" y="6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2" y="11"/>
                    <a:pt x="3" y="13"/>
                    <a:pt x="4" y="1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465"/>
            <p:cNvSpPr>
              <a:spLocks/>
            </p:cNvSpPr>
            <p:nvPr/>
          </p:nvSpPr>
          <p:spPr bwMode="auto">
            <a:xfrm>
              <a:off x="19561175" y="9788526"/>
              <a:ext cx="127000" cy="1693863"/>
            </a:xfrm>
            <a:custGeom>
              <a:avLst/>
              <a:gdLst>
                <a:gd name="T0" fmla="*/ 28 w 30"/>
                <a:gd name="T1" fmla="*/ 294 h 399"/>
                <a:gd name="T2" fmla="*/ 24 w 30"/>
                <a:gd name="T3" fmla="*/ 191 h 399"/>
                <a:gd name="T4" fmla="*/ 25 w 30"/>
                <a:gd name="T5" fmla="*/ 179 h 399"/>
                <a:gd name="T6" fmla="*/ 19 w 30"/>
                <a:gd name="T7" fmla="*/ 95 h 399"/>
                <a:gd name="T8" fmla="*/ 15 w 30"/>
                <a:gd name="T9" fmla="*/ 19 h 399"/>
                <a:gd name="T10" fmla="*/ 1 w 30"/>
                <a:gd name="T11" fmla="*/ 24 h 399"/>
                <a:gd name="T12" fmla="*/ 16 w 30"/>
                <a:gd name="T13" fmla="*/ 398 h 399"/>
                <a:gd name="T14" fmla="*/ 27 w 30"/>
                <a:gd name="T15" fmla="*/ 399 h 399"/>
                <a:gd name="T16" fmla="*/ 28 w 30"/>
                <a:gd name="T17" fmla="*/ 29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99">
                  <a:moveTo>
                    <a:pt x="28" y="294"/>
                  </a:moveTo>
                  <a:cubicBezTo>
                    <a:pt x="28" y="260"/>
                    <a:pt x="30" y="225"/>
                    <a:pt x="24" y="191"/>
                  </a:cubicBezTo>
                  <a:cubicBezTo>
                    <a:pt x="23" y="186"/>
                    <a:pt x="24" y="182"/>
                    <a:pt x="25" y="179"/>
                  </a:cubicBezTo>
                  <a:cubicBezTo>
                    <a:pt x="22" y="151"/>
                    <a:pt x="21" y="123"/>
                    <a:pt x="19" y="95"/>
                  </a:cubicBezTo>
                  <a:cubicBezTo>
                    <a:pt x="16" y="65"/>
                    <a:pt x="15" y="50"/>
                    <a:pt x="15" y="19"/>
                  </a:cubicBezTo>
                  <a:cubicBezTo>
                    <a:pt x="9" y="9"/>
                    <a:pt x="0" y="0"/>
                    <a:pt x="1" y="24"/>
                  </a:cubicBezTo>
                  <a:cubicBezTo>
                    <a:pt x="3" y="49"/>
                    <a:pt x="16" y="398"/>
                    <a:pt x="16" y="398"/>
                  </a:cubicBezTo>
                  <a:cubicBezTo>
                    <a:pt x="27" y="399"/>
                    <a:pt x="27" y="399"/>
                    <a:pt x="27" y="399"/>
                  </a:cubicBezTo>
                  <a:cubicBezTo>
                    <a:pt x="28" y="371"/>
                    <a:pt x="29" y="322"/>
                    <a:pt x="28" y="29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466"/>
            <p:cNvSpPr>
              <a:spLocks/>
            </p:cNvSpPr>
            <p:nvPr/>
          </p:nvSpPr>
          <p:spPr bwMode="auto">
            <a:xfrm>
              <a:off x="19526250" y="9529763"/>
              <a:ext cx="822325" cy="411163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7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467"/>
            <p:cNvSpPr>
              <a:spLocks/>
            </p:cNvSpPr>
            <p:nvPr/>
          </p:nvSpPr>
          <p:spPr bwMode="auto">
            <a:xfrm>
              <a:off x="19891375" y="9796463"/>
              <a:ext cx="436562" cy="1693863"/>
            </a:xfrm>
            <a:custGeom>
              <a:avLst/>
              <a:gdLst>
                <a:gd name="T0" fmla="*/ 102 w 103"/>
                <a:gd name="T1" fmla="*/ 0 h 399"/>
                <a:gd name="T2" fmla="*/ 82 w 103"/>
                <a:gd name="T3" fmla="*/ 171 h 399"/>
                <a:gd name="T4" fmla="*/ 94 w 103"/>
                <a:gd name="T5" fmla="*/ 223 h 399"/>
                <a:gd name="T6" fmla="*/ 98 w 103"/>
                <a:gd name="T7" fmla="*/ 399 h 399"/>
                <a:gd name="T8" fmla="*/ 45 w 103"/>
                <a:gd name="T9" fmla="*/ 396 h 399"/>
                <a:gd name="T10" fmla="*/ 0 w 103"/>
                <a:gd name="T11" fmla="*/ 13 h 399"/>
                <a:gd name="T12" fmla="*/ 102 w 103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399">
                  <a:moveTo>
                    <a:pt x="102" y="0"/>
                  </a:moveTo>
                  <a:cubicBezTo>
                    <a:pt x="102" y="0"/>
                    <a:pt x="87" y="145"/>
                    <a:pt x="82" y="171"/>
                  </a:cubicBezTo>
                  <a:cubicBezTo>
                    <a:pt x="78" y="196"/>
                    <a:pt x="85" y="192"/>
                    <a:pt x="94" y="223"/>
                  </a:cubicBezTo>
                  <a:cubicBezTo>
                    <a:pt x="103" y="254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468"/>
            <p:cNvSpPr>
              <a:spLocks/>
            </p:cNvSpPr>
            <p:nvPr/>
          </p:nvSpPr>
          <p:spPr bwMode="auto">
            <a:xfrm>
              <a:off x="19916775" y="9864726"/>
              <a:ext cx="241300" cy="1617663"/>
            </a:xfrm>
            <a:custGeom>
              <a:avLst/>
              <a:gdLst>
                <a:gd name="T0" fmla="*/ 34 w 57"/>
                <a:gd name="T1" fmla="*/ 193 h 381"/>
                <a:gd name="T2" fmla="*/ 27 w 57"/>
                <a:gd name="T3" fmla="*/ 50 h 381"/>
                <a:gd name="T4" fmla="*/ 38 w 57"/>
                <a:gd name="T5" fmla="*/ 0 h 381"/>
                <a:gd name="T6" fmla="*/ 20 w 57"/>
                <a:gd name="T7" fmla="*/ 16 h 381"/>
                <a:gd name="T8" fmla="*/ 3 w 57"/>
                <a:gd name="T9" fmla="*/ 33 h 381"/>
                <a:gd name="T10" fmla="*/ 0 w 57"/>
                <a:gd name="T11" fmla="*/ 46 h 381"/>
                <a:gd name="T12" fmla="*/ 35 w 57"/>
                <a:gd name="T13" fmla="*/ 370 h 381"/>
                <a:gd name="T14" fmla="*/ 57 w 57"/>
                <a:gd name="T15" fmla="*/ 381 h 381"/>
                <a:gd name="T16" fmla="*/ 34 w 57"/>
                <a:gd name="T17" fmla="*/ 19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81">
                  <a:moveTo>
                    <a:pt x="34" y="193"/>
                  </a:moveTo>
                  <a:cubicBezTo>
                    <a:pt x="34" y="153"/>
                    <a:pt x="27" y="90"/>
                    <a:pt x="27" y="50"/>
                  </a:cubicBezTo>
                  <a:cubicBezTo>
                    <a:pt x="27" y="28"/>
                    <a:pt x="36" y="22"/>
                    <a:pt x="38" y="0"/>
                  </a:cubicBezTo>
                  <a:cubicBezTo>
                    <a:pt x="38" y="0"/>
                    <a:pt x="25" y="11"/>
                    <a:pt x="20" y="16"/>
                  </a:cubicBezTo>
                  <a:cubicBezTo>
                    <a:pt x="14" y="22"/>
                    <a:pt x="8" y="27"/>
                    <a:pt x="3" y="33"/>
                  </a:cubicBezTo>
                  <a:cubicBezTo>
                    <a:pt x="2" y="35"/>
                    <a:pt x="2" y="45"/>
                    <a:pt x="0" y="46"/>
                  </a:cubicBezTo>
                  <a:cubicBezTo>
                    <a:pt x="35" y="370"/>
                    <a:pt x="35" y="370"/>
                    <a:pt x="35" y="370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6" y="322"/>
                    <a:pt x="35" y="252"/>
                    <a:pt x="34" y="19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469"/>
            <p:cNvSpPr>
              <a:spLocks/>
            </p:cNvSpPr>
            <p:nvPr/>
          </p:nvSpPr>
          <p:spPr bwMode="auto">
            <a:xfrm>
              <a:off x="19526250" y="9529763"/>
              <a:ext cx="822325" cy="3381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6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7" y="74"/>
                    <a:pt x="23" y="80"/>
                  </a:cubicBezTo>
                  <a:cubicBezTo>
                    <a:pt x="25" y="71"/>
                    <a:pt x="28" y="62"/>
                    <a:pt x="30" y="53"/>
                  </a:cubicBezTo>
                  <a:cubicBezTo>
                    <a:pt x="31" y="48"/>
                    <a:pt x="33" y="45"/>
                    <a:pt x="36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6" y="55"/>
                    <a:pt x="172" y="67"/>
                    <a:pt x="177" y="79"/>
                  </a:cubicBezTo>
                  <a:cubicBezTo>
                    <a:pt x="185" y="76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470"/>
            <p:cNvSpPr>
              <a:spLocks/>
            </p:cNvSpPr>
            <p:nvPr/>
          </p:nvSpPr>
          <p:spPr bwMode="auto">
            <a:xfrm>
              <a:off x="19810413" y="9864726"/>
              <a:ext cx="266700" cy="355600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471"/>
            <p:cNvSpPr>
              <a:spLocks/>
            </p:cNvSpPr>
            <p:nvPr/>
          </p:nvSpPr>
          <p:spPr bwMode="auto">
            <a:xfrm>
              <a:off x="19365913" y="11260138"/>
              <a:ext cx="571500" cy="3238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472"/>
            <p:cNvSpPr>
              <a:spLocks/>
            </p:cNvSpPr>
            <p:nvPr/>
          </p:nvSpPr>
          <p:spPr bwMode="auto">
            <a:xfrm>
              <a:off x="19424650" y="11264901"/>
              <a:ext cx="423862" cy="217488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1" y="15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473"/>
            <p:cNvSpPr>
              <a:spLocks/>
            </p:cNvSpPr>
            <p:nvPr/>
          </p:nvSpPr>
          <p:spPr bwMode="auto">
            <a:xfrm>
              <a:off x="19569113" y="11312526"/>
              <a:ext cx="109537" cy="46038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474"/>
            <p:cNvSpPr>
              <a:spLocks/>
            </p:cNvSpPr>
            <p:nvPr/>
          </p:nvSpPr>
          <p:spPr bwMode="auto">
            <a:xfrm>
              <a:off x="20064413" y="11264901"/>
              <a:ext cx="573087" cy="327025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0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475"/>
            <p:cNvSpPr>
              <a:spLocks/>
            </p:cNvSpPr>
            <p:nvPr/>
          </p:nvSpPr>
          <p:spPr bwMode="auto">
            <a:xfrm>
              <a:off x="20153313" y="11269663"/>
              <a:ext cx="423862" cy="220663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39 h 52"/>
                <a:gd name="T4" fmla="*/ 59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39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2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476"/>
            <p:cNvSpPr>
              <a:spLocks/>
            </p:cNvSpPr>
            <p:nvPr/>
          </p:nvSpPr>
          <p:spPr bwMode="auto">
            <a:xfrm>
              <a:off x="20323175" y="11320463"/>
              <a:ext cx="111125" cy="46038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477"/>
            <p:cNvSpPr>
              <a:spLocks/>
            </p:cNvSpPr>
            <p:nvPr/>
          </p:nvSpPr>
          <p:spPr bwMode="auto">
            <a:xfrm>
              <a:off x="20221575" y="9732963"/>
              <a:ext cx="101600" cy="220663"/>
            </a:xfrm>
            <a:custGeom>
              <a:avLst/>
              <a:gdLst>
                <a:gd name="T0" fmla="*/ 4 w 24"/>
                <a:gd name="T1" fmla="*/ 10 h 52"/>
                <a:gd name="T2" fmla="*/ 20 w 24"/>
                <a:gd name="T3" fmla="*/ 52 h 52"/>
                <a:gd name="T4" fmla="*/ 23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478"/>
            <p:cNvSpPr>
              <a:spLocks/>
            </p:cNvSpPr>
            <p:nvPr/>
          </p:nvSpPr>
          <p:spPr bwMode="auto">
            <a:xfrm>
              <a:off x="19619913" y="8272463"/>
              <a:ext cx="555625" cy="1392238"/>
            </a:xfrm>
            <a:custGeom>
              <a:avLst/>
              <a:gdLst>
                <a:gd name="T0" fmla="*/ 4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7 w 131"/>
                <a:gd name="T9" fmla="*/ 1 h 328"/>
                <a:gd name="T10" fmla="*/ 4 w 131"/>
                <a:gd name="T11" fmla="*/ 0 h 328"/>
                <a:gd name="T12" fmla="*/ 4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4" y="17"/>
                  </a:moveTo>
                  <a:cubicBezTo>
                    <a:pt x="4" y="17"/>
                    <a:pt x="15" y="239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479"/>
            <p:cNvSpPr>
              <a:spLocks/>
            </p:cNvSpPr>
            <p:nvPr/>
          </p:nvSpPr>
          <p:spPr bwMode="auto">
            <a:xfrm>
              <a:off x="19700875" y="8340726"/>
              <a:ext cx="292100" cy="160338"/>
            </a:xfrm>
            <a:custGeom>
              <a:avLst/>
              <a:gdLst>
                <a:gd name="T0" fmla="*/ 69 w 69"/>
                <a:gd name="T1" fmla="*/ 5 h 38"/>
                <a:gd name="T2" fmla="*/ 0 w 69"/>
                <a:gd name="T3" fmla="*/ 0 h 38"/>
                <a:gd name="T4" fmla="*/ 0 w 69"/>
                <a:gd name="T5" fmla="*/ 7 h 38"/>
                <a:gd name="T6" fmla="*/ 5 w 69"/>
                <a:gd name="T7" fmla="*/ 7 h 38"/>
                <a:gd name="T8" fmla="*/ 27 w 69"/>
                <a:gd name="T9" fmla="*/ 33 h 38"/>
                <a:gd name="T10" fmla="*/ 62 w 69"/>
                <a:gd name="T11" fmla="*/ 10 h 38"/>
                <a:gd name="T12" fmla="*/ 69 w 69"/>
                <a:gd name="T13" fmla="*/ 11 h 38"/>
                <a:gd name="T14" fmla="*/ 69 w 6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38">
                  <a:moveTo>
                    <a:pt x="69" y="5"/>
                  </a:moveTo>
                  <a:cubicBezTo>
                    <a:pt x="50" y="6"/>
                    <a:pt x="23" y="5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4" y="7"/>
                    <a:pt x="5" y="7"/>
                  </a:cubicBezTo>
                  <a:cubicBezTo>
                    <a:pt x="14" y="9"/>
                    <a:pt x="3" y="29"/>
                    <a:pt x="27" y="33"/>
                  </a:cubicBezTo>
                  <a:cubicBezTo>
                    <a:pt x="66" y="38"/>
                    <a:pt x="50" y="9"/>
                    <a:pt x="62" y="10"/>
                  </a:cubicBezTo>
                  <a:cubicBezTo>
                    <a:pt x="64" y="11"/>
                    <a:pt x="67" y="11"/>
                    <a:pt x="69" y="11"/>
                  </a:cubicBezTo>
                  <a:lnTo>
                    <a:pt x="69" y="5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480"/>
            <p:cNvSpPr>
              <a:spLocks/>
            </p:cNvSpPr>
            <p:nvPr/>
          </p:nvSpPr>
          <p:spPr bwMode="auto">
            <a:xfrm>
              <a:off x="19607213" y="8429626"/>
              <a:ext cx="212725" cy="225425"/>
            </a:xfrm>
            <a:custGeom>
              <a:avLst/>
              <a:gdLst>
                <a:gd name="T0" fmla="*/ 31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1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8"/>
                    <a:pt x="31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481"/>
            <p:cNvSpPr>
              <a:spLocks/>
            </p:cNvSpPr>
            <p:nvPr/>
          </p:nvSpPr>
          <p:spPr bwMode="auto">
            <a:xfrm>
              <a:off x="19870738" y="8408988"/>
              <a:ext cx="180975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5 w 43"/>
                <a:gd name="T5" fmla="*/ 39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1 w 43"/>
                <a:gd name="T15" fmla="*/ 3 h 55"/>
                <a:gd name="T16" fmla="*/ 13 w 43"/>
                <a:gd name="T17" fmla="*/ 14 h 55"/>
                <a:gd name="T18" fmla="*/ 5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5" y="39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482"/>
            <p:cNvSpPr>
              <a:spLocks/>
            </p:cNvSpPr>
            <p:nvPr/>
          </p:nvSpPr>
          <p:spPr bwMode="auto">
            <a:xfrm>
              <a:off x="19611975" y="8366126"/>
              <a:ext cx="207962" cy="225425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6" y="49"/>
                    <a:pt x="39" y="45"/>
                    <a:pt x="42" y="41"/>
                  </a:cubicBezTo>
                  <a:cubicBezTo>
                    <a:pt x="43" y="39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483"/>
            <p:cNvSpPr>
              <a:spLocks/>
            </p:cNvSpPr>
            <p:nvPr/>
          </p:nvSpPr>
          <p:spPr bwMode="auto">
            <a:xfrm>
              <a:off x="19853275" y="8361363"/>
              <a:ext cx="182562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484"/>
            <p:cNvSpPr>
              <a:spLocks/>
            </p:cNvSpPr>
            <p:nvPr/>
          </p:nvSpPr>
          <p:spPr bwMode="auto">
            <a:xfrm>
              <a:off x="19662775" y="8361363"/>
              <a:ext cx="157162" cy="204788"/>
            </a:xfrm>
            <a:custGeom>
              <a:avLst/>
              <a:gdLst>
                <a:gd name="T0" fmla="*/ 21 w 37"/>
                <a:gd name="T1" fmla="*/ 28 h 48"/>
                <a:gd name="T2" fmla="*/ 33 w 37"/>
                <a:gd name="T3" fmla="*/ 35 h 48"/>
                <a:gd name="T4" fmla="*/ 34 w 37"/>
                <a:gd name="T5" fmla="*/ 35 h 48"/>
                <a:gd name="T6" fmla="*/ 36 w 37"/>
                <a:gd name="T7" fmla="*/ 28 h 48"/>
                <a:gd name="T8" fmla="*/ 31 w 37"/>
                <a:gd name="T9" fmla="*/ 25 h 48"/>
                <a:gd name="T10" fmla="*/ 18 w 37"/>
                <a:gd name="T11" fmla="*/ 1 h 48"/>
                <a:gd name="T12" fmla="*/ 0 w 37"/>
                <a:gd name="T13" fmla="*/ 1 h 48"/>
                <a:gd name="T14" fmla="*/ 11 w 37"/>
                <a:gd name="T15" fmla="*/ 48 h 48"/>
                <a:gd name="T16" fmla="*/ 13 w 37"/>
                <a:gd name="T17" fmla="*/ 22 h 48"/>
                <a:gd name="T18" fmla="*/ 21 w 37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8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3" y="35"/>
                    <a:pt x="34" y="35"/>
                  </a:cubicBezTo>
                  <a:cubicBezTo>
                    <a:pt x="35" y="33"/>
                    <a:pt x="37" y="31"/>
                    <a:pt x="36" y="28"/>
                  </a:cubicBezTo>
                  <a:cubicBezTo>
                    <a:pt x="35" y="26"/>
                    <a:pt x="32" y="26"/>
                    <a:pt x="31" y="25"/>
                  </a:cubicBezTo>
                  <a:cubicBezTo>
                    <a:pt x="24" y="19"/>
                    <a:pt x="19" y="10"/>
                    <a:pt x="18" y="1"/>
                  </a:cubicBezTo>
                  <a:cubicBezTo>
                    <a:pt x="18" y="0"/>
                    <a:pt x="1" y="0"/>
                    <a:pt x="0" y="1"/>
                  </a:cubicBezTo>
                  <a:cubicBezTo>
                    <a:pt x="3" y="16"/>
                    <a:pt x="1" y="34"/>
                    <a:pt x="11" y="48"/>
                  </a:cubicBezTo>
                  <a:cubicBezTo>
                    <a:pt x="13" y="42"/>
                    <a:pt x="13" y="26"/>
                    <a:pt x="13" y="22"/>
                  </a:cubicBezTo>
                  <a:cubicBezTo>
                    <a:pt x="15" y="23"/>
                    <a:pt x="18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485"/>
            <p:cNvSpPr>
              <a:spLocks/>
            </p:cNvSpPr>
            <p:nvPr/>
          </p:nvSpPr>
          <p:spPr bwMode="auto">
            <a:xfrm>
              <a:off x="19853275" y="8361363"/>
              <a:ext cx="165100" cy="192088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8" y="35"/>
                    <a:pt x="38" y="29"/>
                    <a:pt x="38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486"/>
            <p:cNvSpPr>
              <a:spLocks/>
            </p:cNvSpPr>
            <p:nvPr/>
          </p:nvSpPr>
          <p:spPr bwMode="auto">
            <a:xfrm>
              <a:off x="19602450" y="9474201"/>
              <a:ext cx="614362" cy="292100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487"/>
            <p:cNvSpPr>
              <a:spLocks/>
            </p:cNvSpPr>
            <p:nvPr/>
          </p:nvSpPr>
          <p:spPr bwMode="auto">
            <a:xfrm>
              <a:off x="19602450" y="9474201"/>
              <a:ext cx="614362" cy="185738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4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8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3"/>
                  </a:cubicBezTo>
                  <a:cubicBezTo>
                    <a:pt x="15" y="31"/>
                    <a:pt x="15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4" y="39"/>
                  </a:cubicBezTo>
                  <a:cubicBezTo>
                    <a:pt x="104" y="38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488"/>
            <p:cNvSpPr>
              <a:spLocks/>
            </p:cNvSpPr>
            <p:nvPr/>
          </p:nvSpPr>
          <p:spPr bwMode="auto">
            <a:xfrm>
              <a:off x="19858038" y="9529763"/>
              <a:ext cx="185737" cy="1698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489"/>
            <p:cNvSpPr>
              <a:spLocks/>
            </p:cNvSpPr>
            <p:nvPr/>
          </p:nvSpPr>
          <p:spPr bwMode="auto">
            <a:xfrm>
              <a:off x="19858038" y="9529763"/>
              <a:ext cx="185737" cy="122238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29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3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490"/>
            <p:cNvSpPr>
              <a:spLocks/>
            </p:cNvSpPr>
            <p:nvPr/>
          </p:nvSpPr>
          <p:spPr bwMode="auto">
            <a:xfrm>
              <a:off x="19912013" y="8366126"/>
              <a:ext cx="652462" cy="1671638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1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8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8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1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2" y="18"/>
                    <a:pt x="141" y="25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8"/>
                  </a:cubicBezTo>
                  <a:cubicBezTo>
                    <a:pt x="111" y="165"/>
                    <a:pt x="95" y="225"/>
                    <a:pt x="98" y="234"/>
                  </a:cubicBezTo>
                  <a:cubicBezTo>
                    <a:pt x="102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1" y="394"/>
                    <a:pt x="108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491"/>
            <p:cNvSpPr>
              <a:spLocks/>
            </p:cNvSpPr>
            <p:nvPr/>
          </p:nvSpPr>
          <p:spPr bwMode="auto">
            <a:xfrm>
              <a:off x="20378738" y="8553451"/>
              <a:ext cx="109537" cy="325438"/>
            </a:xfrm>
            <a:custGeom>
              <a:avLst/>
              <a:gdLst>
                <a:gd name="T0" fmla="*/ 25 w 26"/>
                <a:gd name="T1" fmla="*/ 2 h 77"/>
                <a:gd name="T2" fmla="*/ 26 w 26"/>
                <a:gd name="T3" fmla="*/ 0 h 77"/>
                <a:gd name="T4" fmla="*/ 15 w 26"/>
                <a:gd name="T5" fmla="*/ 1 h 77"/>
                <a:gd name="T6" fmla="*/ 0 w 26"/>
                <a:gd name="T7" fmla="*/ 13 h 77"/>
                <a:gd name="T8" fmla="*/ 1 w 26"/>
                <a:gd name="T9" fmla="*/ 29 h 77"/>
                <a:gd name="T10" fmla="*/ 7 w 26"/>
                <a:gd name="T11" fmla="*/ 77 h 77"/>
                <a:gd name="T12" fmla="*/ 7 w 26"/>
                <a:gd name="T13" fmla="*/ 74 h 77"/>
                <a:gd name="T14" fmla="*/ 15 w 26"/>
                <a:gd name="T15" fmla="*/ 38 h 77"/>
                <a:gd name="T16" fmla="*/ 25 w 26"/>
                <a:gd name="T17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7">
                  <a:moveTo>
                    <a:pt x="25" y="2"/>
                  </a:moveTo>
                  <a:cubicBezTo>
                    <a:pt x="25" y="1"/>
                    <a:pt x="26" y="1"/>
                    <a:pt x="26" y="0"/>
                  </a:cubicBezTo>
                  <a:cubicBezTo>
                    <a:pt x="22" y="0"/>
                    <a:pt x="18" y="0"/>
                    <a:pt x="15" y="1"/>
                  </a:cubicBezTo>
                  <a:cubicBezTo>
                    <a:pt x="7" y="1"/>
                    <a:pt x="0" y="4"/>
                    <a:pt x="0" y="13"/>
                  </a:cubicBezTo>
                  <a:cubicBezTo>
                    <a:pt x="0" y="18"/>
                    <a:pt x="0" y="24"/>
                    <a:pt x="1" y="29"/>
                  </a:cubicBezTo>
                  <a:cubicBezTo>
                    <a:pt x="2" y="45"/>
                    <a:pt x="5" y="61"/>
                    <a:pt x="7" y="77"/>
                  </a:cubicBezTo>
                  <a:cubicBezTo>
                    <a:pt x="7" y="76"/>
                    <a:pt x="7" y="75"/>
                    <a:pt x="7" y="74"/>
                  </a:cubicBezTo>
                  <a:cubicBezTo>
                    <a:pt x="9" y="62"/>
                    <a:pt x="11" y="50"/>
                    <a:pt x="15" y="38"/>
                  </a:cubicBezTo>
                  <a:cubicBezTo>
                    <a:pt x="18" y="26"/>
                    <a:pt x="21" y="14"/>
                    <a:pt x="25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492"/>
            <p:cNvSpPr>
              <a:spLocks/>
            </p:cNvSpPr>
            <p:nvPr/>
          </p:nvSpPr>
          <p:spPr bwMode="auto">
            <a:xfrm>
              <a:off x="19912013" y="8366126"/>
              <a:ext cx="314325" cy="1128713"/>
            </a:xfrm>
            <a:custGeom>
              <a:avLst/>
              <a:gdLst>
                <a:gd name="T0" fmla="*/ 48 w 74"/>
                <a:gd name="T1" fmla="*/ 266 h 266"/>
                <a:gd name="T2" fmla="*/ 33 w 74"/>
                <a:gd name="T3" fmla="*/ 176 h 266"/>
                <a:gd name="T4" fmla="*/ 27 w 74"/>
                <a:gd name="T5" fmla="*/ 67 h 266"/>
                <a:gd name="T6" fmla="*/ 46 w 74"/>
                <a:gd name="T7" fmla="*/ 26 h 266"/>
                <a:gd name="T8" fmla="*/ 64 w 74"/>
                <a:gd name="T9" fmla="*/ 15 h 266"/>
                <a:gd name="T10" fmla="*/ 74 w 74"/>
                <a:gd name="T11" fmla="*/ 1 h 266"/>
                <a:gd name="T12" fmla="*/ 22 w 74"/>
                <a:gd name="T13" fmla="*/ 0 h 266"/>
                <a:gd name="T14" fmla="*/ 41 w 74"/>
                <a:gd name="T15" fmla="*/ 245 h 266"/>
                <a:gd name="T16" fmla="*/ 48 w 74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66">
                  <a:moveTo>
                    <a:pt x="48" y="266"/>
                  </a:moveTo>
                  <a:cubicBezTo>
                    <a:pt x="44" y="236"/>
                    <a:pt x="39" y="206"/>
                    <a:pt x="33" y="176"/>
                  </a:cubicBezTo>
                  <a:cubicBezTo>
                    <a:pt x="25" y="140"/>
                    <a:pt x="21" y="103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2" y="21"/>
                    <a:pt x="58" y="19"/>
                    <a:pt x="64" y="15"/>
                  </a:cubicBezTo>
                  <a:cubicBezTo>
                    <a:pt x="70" y="12"/>
                    <a:pt x="72" y="6"/>
                    <a:pt x="74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493"/>
            <p:cNvSpPr>
              <a:spLocks/>
            </p:cNvSpPr>
            <p:nvPr/>
          </p:nvSpPr>
          <p:spPr bwMode="auto">
            <a:xfrm>
              <a:off x="20277138" y="9010651"/>
              <a:ext cx="173037" cy="565150"/>
            </a:xfrm>
            <a:custGeom>
              <a:avLst/>
              <a:gdLst>
                <a:gd name="T0" fmla="*/ 2 w 41"/>
                <a:gd name="T1" fmla="*/ 89 h 133"/>
                <a:gd name="T2" fmla="*/ 3 w 41"/>
                <a:gd name="T3" fmla="*/ 91 h 133"/>
                <a:gd name="T4" fmla="*/ 5 w 41"/>
                <a:gd name="T5" fmla="*/ 99 h 133"/>
                <a:gd name="T6" fmla="*/ 41 w 41"/>
                <a:gd name="T7" fmla="*/ 133 h 133"/>
                <a:gd name="T8" fmla="*/ 30 w 41"/>
                <a:gd name="T9" fmla="*/ 115 h 133"/>
                <a:gd name="T10" fmla="*/ 12 w 41"/>
                <a:gd name="T11" fmla="*/ 82 h 133"/>
                <a:gd name="T12" fmla="*/ 26 w 41"/>
                <a:gd name="T13" fmla="*/ 0 h 133"/>
                <a:gd name="T14" fmla="*/ 2 w 41"/>
                <a:gd name="T15" fmla="*/ 25 h 133"/>
                <a:gd name="T16" fmla="*/ 1 w 41"/>
                <a:gd name="T17" fmla="*/ 85 h 133"/>
                <a:gd name="T18" fmla="*/ 2 w 41"/>
                <a:gd name="T19" fmla="*/ 8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33">
                  <a:moveTo>
                    <a:pt x="2" y="89"/>
                  </a:moveTo>
                  <a:cubicBezTo>
                    <a:pt x="2" y="90"/>
                    <a:pt x="2" y="91"/>
                    <a:pt x="3" y="91"/>
                  </a:cubicBezTo>
                  <a:cubicBezTo>
                    <a:pt x="3" y="94"/>
                    <a:pt x="4" y="97"/>
                    <a:pt x="5" y="99"/>
                  </a:cubicBezTo>
                  <a:cubicBezTo>
                    <a:pt x="17" y="111"/>
                    <a:pt x="29" y="122"/>
                    <a:pt x="41" y="133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0" y="115"/>
                    <a:pt x="16" y="92"/>
                    <a:pt x="12" y="82"/>
                  </a:cubicBezTo>
                  <a:cubicBezTo>
                    <a:pt x="9" y="75"/>
                    <a:pt x="19" y="38"/>
                    <a:pt x="26" y="0"/>
                  </a:cubicBezTo>
                  <a:cubicBezTo>
                    <a:pt x="20" y="10"/>
                    <a:pt x="12" y="19"/>
                    <a:pt x="2" y="25"/>
                  </a:cubicBezTo>
                  <a:cubicBezTo>
                    <a:pt x="1" y="45"/>
                    <a:pt x="0" y="65"/>
                    <a:pt x="1" y="85"/>
                  </a:cubicBezTo>
                  <a:cubicBezTo>
                    <a:pt x="2" y="87"/>
                    <a:pt x="2" y="88"/>
                    <a:pt x="2" y="8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494"/>
            <p:cNvSpPr>
              <a:spLocks/>
            </p:cNvSpPr>
            <p:nvPr/>
          </p:nvSpPr>
          <p:spPr bwMode="auto">
            <a:xfrm>
              <a:off x="19743738" y="8543926"/>
              <a:ext cx="342900" cy="1006475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2"/>
                  </a:cubicBezTo>
                  <a:cubicBezTo>
                    <a:pt x="9" y="180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495"/>
            <p:cNvSpPr>
              <a:spLocks/>
            </p:cNvSpPr>
            <p:nvPr/>
          </p:nvSpPr>
          <p:spPr bwMode="auto">
            <a:xfrm>
              <a:off x="19772313" y="8543926"/>
              <a:ext cx="284162" cy="1090613"/>
            </a:xfrm>
            <a:custGeom>
              <a:avLst/>
              <a:gdLst>
                <a:gd name="T0" fmla="*/ 9 w 67"/>
                <a:gd name="T1" fmla="*/ 0 h 257"/>
                <a:gd name="T2" fmla="*/ 4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496"/>
            <p:cNvSpPr>
              <a:spLocks/>
            </p:cNvSpPr>
            <p:nvPr/>
          </p:nvSpPr>
          <p:spPr bwMode="auto">
            <a:xfrm>
              <a:off x="19772313" y="8543926"/>
              <a:ext cx="254000" cy="1090613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1" y="32"/>
                    <a:pt x="17" y="17"/>
                  </a:cubicBezTo>
                  <a:cubicBezTo>
                    <a:pt x="18" y="14"/>
                    <a:pt x="19" y="12"/>
                    <a:pt x="20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497"/>
            <p:cNvSpPr>
              <a:spLocks/>
            </p:cNvSpPr>
            <p:nvPr/>
          </p:nvSpPr>
          <p:spPr bwMode="auto">
            <a:xfrm>
              <a:off x="19789775" y="8472488"/>
              <a:ext cx="101600" cy="93663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0 h 22"/>
                <a:gd name="T6" fmla="*/ 1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9" y="3"/>
                  </a:cubicBezTo>
                  <a:cubicBezTo>
                    <a:pt x="19" y="3"/>
                    <a:pt x="24" y="19"/>
                    <a:pt x="18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498"/>
            <p:cNvSpPr>
              <a:spLocks/>
            </p:cNvSpPr>
            <p:nvPr/>
          </p:nvSpPr>
          <p:spPr bwMode="auto">
            <a:xfrm>
              <a:off x="19238913" y="8358188"/>
              <a:ext cx="500062" cy="1790700"/>
            </a:xfrm>
            <a:custGeom>
              <a:avLst/>
              <a:gdLst>
                <a:gd name="T0" fmla="*/ 102 w 118"/>
                <a:gd name="T1" fmla="*/ 2 h 422"/>
                <a:gd name="T2" fmla="*/ 94 w 118"/>
                <a:gd name="T3" fmla="*/ 1 h 422"/>
                <a:gd name="T4" fmla="*/ 5 w 118"/>
                <a:gd name="T5" fmla="*/ 36 h 422"/>
                <a:gd name="T6" fmla="*/ 5 w 118"/>
                <a:gd name="T7" fmla="*/ 51 h 422"/>
                <a:gd name="T8" fmla="*/ 32 w 118"/>
                <a:gd name="T9" fmla="*/ 131 h 422"/>
                <a:gd name="T10" fmla="*/ 57 w 118"/>
                <a:gd name="T11" fmla="*/ 264 h 422"/>
                <a:gd name="T12" fmla="*/ 38 w 118"/>
                <a:gd name="T13" fmla="*/ 326 h 422"/>
                <a:gd name="T14" fmla="*/ 15 w 118"/>
                <a:gd name="T15" fmla="*/ 376 h 422"/>
                <a:gd name="T16" fmla="*/ 3 w 118"/>
                <a:gd name="T17" fmla="*/ 398 h 422"/>
                <a:gd name="T18" fmla="*/ 24 w 118"/>
                <a:gd name="T19" fmla="*/ 416 h 422"/>
                <a:gd name="T20" fmla="*/ 48 w 118"/>
                <a:gd name="T21" fmla="*/ 414 h 422"/>
                <a:gd name="T22" fmla="*/ 71 w 118"/>
                <a:gd name="T23" fmla="*/ 373 h 422"/>
                <a:gd name="T24" fmla="*/ 104 w 118"/>
                <a:gd name="T25" fmla="*/ 243 h 422"/>
                <a:gd name="T26" fmla="*/ 102 w 118"/>
                <a:gd name="T27" fmla="*/ 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422">
                  <a:moveTo>
                    <a:pt x="102" y="2"/>
                  </a:moveTo>
                  <a:cubicBezTo>
                    <a:pt x="102" y="2"/>
                    <a:pt x="100" y="0"/>
                    <a:pt x="94" y="1"/>
                  </a:cubicBezTo>
                  <a:cubicBezTo>
                    <a:pt x="73" y="3"/>
                    <a:pt x="9" y="20"/>
                    <a:pt x="5" y="36"/>
                  </a:cubicBezTo>
                  <a:cubicBezTo>
                    <a:pt x="0" y="51"/>
                    <a:pt x="5" y="51"/>
                    <a:pt x="5" y="51"/>
                  </a:cubicBezTo>
                  <a:cubicBezTo>
                    <a:pt x="5" y="51"/>
                    <a:pt x="20" y="45"/>
                    <a:pt x="32" y="131"/>
                  </a:cubicBezTo>
                  <a:cubicBezTo>
                    <a:pt x="44" y="218"/>
                    <a:pt x="66" y="236"/>
                    <a:pt x="57" y="264"/>
                  </a:cubicBezTo>
                  <a:cubicBezTo>
                    <a:pt x="51" y="285"/>
                    <a:pt x="45" y="305"/>
                    <a:pt x="38" y="326"/>
                  </a:cubicBezTo>
                  <a:cubicBezTo>
                    <a:pt x="32" y="344"/>
                    <a:pt x="27" y="361"/>
                    <a:pt x="15" y="376"/>
                  </a:cubicBezTo>
                  <a:cubicBezTo>
                    <a:pt x="11" y="382"/>
                    <a:pt x="3" y="391"/>
                    <a:pt x="3" y="398"/>
                  </a:cubicBezTo>
                  <a:cubicBezTo>
                    <a:pt x="3" y="407"/>
                    <a:pt x="18" y="412"/>
                    <a:pt x="24" y="416"/>
                  </a:cubicBezTo>
                  <a:cubicBezTo>
                    <a:pt x="34" y="421"/>
                    <a:pt x="39" y="422"/>
                    <a:pt x="48" y="414"/>
                  </a:cubicBezTo>
                  <a:cubicBezTo>
                    <a:pt x="59" y="404"/>
                    <a:pt x="65" y="387"/>
                    <a:pt x="71" y="373"/>
                  </a:cubicBezTo>
                  <a:cubicBezTo>
                    <a:pt x="87" y="332"/>
                    <a:pt x="98" y="287"/>
                    <a:pt x="104" y="243"/>
                  </a:cubicBezTo>
                  <a:cubicBezTo>
                    <a:pt x="112" y="178"/>
                    <a:pt x="118" y="28"/>
                    <a:pt x="102" y="2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499"/>
            <p:cNvSpPr>
              <a:spLocks/>
            </p:cNvSpPr>
            <p:nvPr/>
          </p:nvSpPr>
          <p:spPr bwMode="auto">
            <a:xfrm>
              <a:off x="19238913" y="8488363"/>
              <a:ext cx="431800" cy="1006475"/>
            </a:xfrm>
            <a:custGeom>
              <a:avLst/>
              <a:gdLst>
                <a:gd name="T0" fmla="*/ 5 w 102"/>
                <a:gd name="T1" fmla="*/ 20 h 237"/>
                <a:gd name="T2" fmla="*/ 32 w 102"/>
                <a:gd name="T3" fmla="*/ 100 h 237"/>
                <a:gd name="T4" fmla="*/ 57 w 102"/>
                <a:gd name="T5" fmla="*/ 233 h 237"/>
                <a:gd name="T6" fmla="*/ 56 w 102"/>
                <a:gd name="T7" fmla="*/ 237 h 237"/>
                <a:gd name="T8" fmla="*/ 89 w 102"/>
                <a:gd name="T9" fmla="*/ 227 h 237"/>
                <a:gd name="T10" fmla="*/ 98 w 102"/>
                <a:gd name="T11" fmla="*/ 207 h 237"/>
                <a:gd name="T12" fmla="*/ 97 w 102"/>
                <a:gd name="T13" fmla="*/ 192 h 237"/>
                <a:gd name="T14" fmla="*/ 100 w 102"/>
                <a:gd name="T15" fmla="*/ 183 h 237"/>
                <a:gd name="T16" fmla="*/ 97 w 102"/>
                <a:gd name="T17" fmla="*/ 168 h 237"/>
                <a:gd name="T18" fmla="*/ 93 w 102"/>
                <a:gd name="T19" fmla="*/ 157 h 237"/>
                <a:gd name="T20" fmla="*/ 91 w 102"/>
                <a:gd name="T21" fmla="*/ 123 h 237"/>
                <a:gd name="T22" fmla="*/ 88 w 102"/>
                <a:gd name="T23" fmla="*/ 115 h 237"/>
                <a:gd name="T24" fmla="*/ 91 w 102"/>
                <a:gd name="T25" fmla="*/ 110 h 237"/>
                <a:gd name="T26" fmla="*/ 94 w 102"/>
                <a:gd name="T27" fmla="*/ 93 h 237"/>
                <a:gd name="T28" fmla="*/ 73 w 102"/>
                <a:gd name="T29" fmla="*/ 69 h 237"/>
                <a:gd name="T30" fmla="*/ 50 w 102"/>
                <a:gd name="T31" fmla="*/ 40 h 237"/>
                <a:gd name="T32" fmla="*/ 8 w 102"/>
                <a:gd name="T33" fmla="*/ 0 h 237"/>
                <a:gd name="T34" fmla="*/ 5 w 102"/>
                <a:gd name="T35" fmla="*/ 5 h 237"/>
                <a:gd name="T36" fmla="*/ 5 w 102"/>
                <a:gd name="T37" fmla="*/ 2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237">
                  <a:moveTo>
                    <a:pt x="5" y="20"/>
                  </a:moveTo>
                  <a:cubicBezTo>
                    <a:pt x="5" y="20"/>
                    <a:pt x="20" y="14"/>
                    <a:pt x="32" y="100"/>
                  </a:cubicBezTo>
                  <a:cubicBezTo>
                    <a:pt x="44" y="187"/>
                    <a:pt x="66" y="205"/>
                    <a:pt x="57" y="233"/>
                  </a:cubicBezTo>
                  <a:cubicBezTo>
                    <a:pt x="57" y="234"/>
                    <a:pt x="57" y="236"/>
                    <a:pt x="56" y="237"/>
                  </a:cubicBezTo>
                  <a:cubicBezTo>
                    <a:pt x="68" y="235"/>
                    <a:pt x="80" y="234"/>
                    <a:pt x="89" y="227"/>
                  </a:cubicBezTo>
                  <a:cubicBezTo>
                    <a:pt x="96" y="222"/>
                    <a:pt x="98" y="215"/>
                    <a:pt x="98" y="207"/>
                  </a:cubicBezTo>
                  <a:cubicBezTo>
                    <a:pt x="98" y="202"/>
                    <a:pt x="95" y="197"/>
                    <a:pt x="97" y="192"/>
                  </a:cubicBezTo>
                  <a:cubicBezTo>
                    <a:pt x="98" y="188"/>
                    <a:pt x="101" y="190"/>
                    <a:pt x="100" y="183"/>
                  </a:cubicBezTo>
                  <a:cubicBezTo>
                    <a:pt x="100" y="179"/>
                    <a:pt x="101" y="171"/>
                    <a:pt x="97" y="168"/>
                  </a:cubicBezTo>
                  <a:cubicBezTo>
                    <a:pt x="93" y="165"/>
                    <a:pt x="92" y="162"/>
                    <a:pt x="93" y="157"/>
                  </a:cubicBezTo>
                  <a:cubicBezTo>
                    <a:pt x="95" y="148"/>
                    <a:pt x="102" y="131"/>
                    <a:pt x="91" y="123"/>
                  </a:cubicBezTo>
                  <a:cubicBezTo>
                    <a:pt x="89" y="121"/>
                    <a:pt x="88" y="119"/>
                    <a:pt x="88" y="115"/>
                  </a:cubicBezTo>
                  <a:cubicBezTo>
                    <a:pt x="88" y="113"/>
                    <a:pt x="90" y="112"/>
                    <a:pt x="91" y="110"/>
                  </a:cubicBezTo>
                  <a:cubicBezTo>
                    <a:pt x="93" y="106"/>
                    <a:pt x="94" y="98"/>
                    <a:pt x="94" y="93"/>
                  </a:cubicBezTo>
                  <a:cubicBezTo>
                    <a:pt x="93" y="79"/>
                    <a:pt x="84" y="74"/>
                    <a:pt x="73" y="69"/>
                  </a:cubicBezTo>
                  <a:cubicBezTo>
                    <a:pt x="60" y="62"/>
                    <a:pt x="55" y="53"/>
                    <a:pt x="50" y="40"/>
                  </a:cubicBezTo>
                  <a:cubicBezTo>
                    <a:pt x="42" y="19"/>
                    <a:pt x="29" y="6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0" y="20"/>
                    <a:pt x="5" y="20"/>
                    <a:pt x="5" y="2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500"/>
            <p:cNvSpPr>
              <a:spLocks/>
            </p:cNvSpPr>
            <p:nvPr/>
          </p:nvSpPr>
          <p:spPr bwMode="auto">
            <a:xfrm>
              <a:off x="19411950" y="8358188"/>
              <a:ext cx="319087" cy="898525"/>
            </a:xfrm>
            <a:custGeom>
              <a:avLst/>
              <a:gdLst>
                <a:gd name="T0" fmla="*/ 61 w 75"/>
                <a:gd name="T1" fmla="*/ 2 h 212"/>
                <a:gd name="T2" fmla="*/ 53 w 75"/>
                <a:gd name="T3" fmla="*/ 1 h 212"/>
                <a:gd name="T4" fmla="*/ 15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3" y="1"/>
                  </a:cubicBezTo>
                  <a:cubicBezTo>
                    <a:pt x="44" y="2"/>
                    <a:pt x="30" y="5"/>
                    <a:pt x="15" y="9"/>
                  </a:cubicBezTo>
                  <a:cubicBezTo>
                    <a:pt x="15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9" y="119"/>
                    <a:pt x="58" y="134"/>
                    <a:pt x="57" y="149"/>
                  </a:cubicBezTo>
                  <a:cubicBezTo>
                    <a:pt x="58" y="154"/>
                    <a:pt x="58" y="159"/>
                    <a:pt x="59" y="164"/>
                  </a:cubicBezTo>
                  <a:cubicBezTo>
                    <a:pt x="61" y="180"/>
                    <a:pt x="64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501"/>
            <p:cNvSpPr>
              <a:spLocks/>
            </p:cNvSpPr>
            <p:nvPr/>
          </p:nvSpPr>
          <p:spPr bwMode="auto">
            <a:xfrm>
              <a:off x="19408775" y="8845551"/>
              <a:ext cx="155575" cy="879475"/>
            </a:xfrm>
            <a:custGeom>
              <a:avLst/>
              <a:gdLst>
                <a:gd name="T0" fmla="*/ 17 w 37"/>
                <a:gd name="T1" fmla="*/ 149 h 207"/>
                <a:gd name="T2" fmla="*/ 0 w 37"/>
                <a:gd name="T3" fmla="*/ 207 h 207"/>
                <a:gd name="T4" fmla="*/ 12 w 37"/>
                <a:gd name="T5" fmla="*/ 176 h 207"/>
                <a:gd name="T6" fmla="*/ 32 w 37"/>
                <a:gd name="T7" fmla="*/ 135 h 207"/>
                <a:gd name="T8" fmla="*/ 36 w 37"/>
                <a:gd name="T9" fmla="*/ 124 h 207"/>
                <a:gd name="T10" fmla="*/ 37 w 37"/>
                <a:gd name="T11" fmla="*/ 114 h 207"/>
                <a:gd name="T12" fmla="*/ 28 w 37"/>
                <a:gd name="T13" fmla="*/ 50 h 207"/>
                <a:gd name="T14" fmla="*/ 16 w 37"/>
                <a:gd name="T15" fmla="*/ 0 h 207"/>
                <a:gd name="T16" fmla="*/ 15 w 37"/>
                <a:gd name="T17" fmla="*/ 19 h 207"/>
                <a:gd name="T18" fmla="*/ 6 w 37"/>
                <a:gd name="T19" fmla="*/ 56 h 207"/>
                <a:gd name="T20" fmla="*/ 1 w 37"/>
                <a:gd name="T21" fmla="*/ 62 h 207"/>
                <a:gd name="T22" fmla="*/ 17 w 37"/>
                <a:gd name="T23" fmla="*/ 14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7">
                  <a:moveTo>
                    <a:pt x="17" y="149"/>
                  </a:moveTo>
                  <a:cubicBezTo>
                    <a:pt x="12" y="168"/>
                    <a:pt x="6" y="187"/>
                    <a:pt x="0" y="207"/>
                  </a:cubicBezTo>
                  <a:cubicBezTo>
                    <a:pt x="4" y="197"/>
                    <a:pt x="8" y="186"/>
                    <a:pt x="12" y="176"/>
                  </a:cubicBezTo>
                  <a:cubicBezTo>
                    <a:pt x="19" y="162"/>
                    <a:pt x="27" y="150"/>
                    <a:pt x="32" y="135"/>
                  </a:cubicBezTo>
                  <a:cubicBezTo>
                    <a:pt x="32" y="132"/>
                    <a:pt x="36" y="128"/>
                    <a:pt x="36" y="124"/>
                  </a:cubicBezTo>
                  <a:cubicBezTo>
                    <a:pt x="37" y="120"/>
                    <a:pt x="37" y="118"/>
                    <a:pt x="37" y="114"/>
                  </a:cubicBezTo>
                  <a:cubicBezTo>
                    <a:pt x="34" y="93"/>
                    <a:pt x="31" y="71"/>
                    <a:pt x="28" y="50"/>
                  </a:cubicBezTo>
                  <a:cubicBezTo>
                    <a:pt x="25" y="33"/>
                    <a:pt x="21" y="17"/>
                    <a:pt x="16" y="0"/>
                  </a:cubicBezTo>
                  <a:cubicBezTo>
                    <a:pt x="16" y="7"/>
                    <a:pt x="16" y="13"/>
                    <a:pt x="15" y="19"/>
                  </a:cubicBezTo>
                  <a:cubicBezTo>
                    <a:pt x="15" y="32"/>
                    <a:pt x="14" y="45"/>
                    <a:pt x="6" y="56"/>
                  </a:cubicBezTo>
                  <a:cubicBezTo>
                    <a:pt x="4" y="58"/>
                    <a:pt x="3" y="60"/>
                    <a:pt x="1" y="62"/>
                  </a:cubicBezTo>
                  <a:cubicBezTo>
                    <a:pt x="12" y="111"/>
                    <a:pt x="24" y="127"/>
                    <a:pt x="17" y="1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502"/>
            <p:cNvSpPr>
              <a:spLocks/>
            </p:cNvSpPr>
            <p:nvPr/>
          </p:nvSpPr>
          <p:spPr bwMode="auto">
            <a:xfrm>
              <a:off x="20421600" y="8548688"/>
              <a:ext cx="571500" cy="742950"/>
            </a:xfrm>
            <a:custGeom>
              <a:avLst/>
              <a:gdLst>
                <a:gd name="T0" fmla="*/ 20 w 135"/>
                <a:gd name="T1" fmla="*/ 174 h 175"/>
                <a:gd name="T2" fmla="*/ 13 w 135"/>
                <a:gd name="T3" fmla="*/ 166 h 175"/>
                <a:gd name="T4" fmla="*/ 0 w 135"/>
                <a:gd name="T5" fmla="*/ 22 h 175"/>
                <a:gd name="T6" fmla="*/ 6 w 135"/>
                <a:gd name="T7" fmla="*/ 12 h 175"/>
                <a:gd name="T8" fmla="*/ 114 w 135"/>
                <a:gd name="T9" fmla="*/ 0 h 175"/>
                <a:gd name="T10" fmla="*/ 121 w 135"/>
                <a:gd name="T11" fmla="*/ 9 h 175"/>
                <a:gd name="T12" fmla="*/ 134 w 135"/>
                <a:gd name="T13" fmla="*/ 153 h 175"/>
                <a:gd name="T14" fmla="*/ 129 w 135"/>
                <a:gd name="T15" fmla="*/ 163 h 175"/>
                <a:gd name="T16" fmla="*/ 20 w 135"/>
                <a:gd name="T17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75">
                  <a:moveTo>
                    <a:pt x="20" y="174"/>
                  </a:moveTo>
                  <a:cubicBezTo>
                    <a:pt x="17" y="175"/>
                    <a:pt x="14" y="171"/>
                    <a:pt x="13" y="16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7"/>
                    <a:pt x="2" y="13"/>
                    <a:pt x="6" y="12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21" y="4"/>
                    <a:pt x="121" y="9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5" y="158"/>
                    <a:pt x="132" y="162"/>
                    <a:pt x="129" y="163"/>
                  </a:cubicBezTo>
                  <a:lnTo>
                    <a:pt x="20" y="174"/>
                  </a:lnTo>
                  <a:close/>
                </a:path>
              </a:pathLst>
            </a:custGeom>
            <a:solidFill>
              <a:srgbClr val="3D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503"/>
            <p:cNvSpPr>
              <a:spLocks/>
            </p:cNvSpPr>
            <p:nvPr/>
          </p:nvSpPr>
          <p:spPr bwMode="auto">
            <a:xfrm>
              <a:off x="20678775" y="8616951"/>
              <a:ext cx="301625" cy="500063"/>
            </a:xfrm>
            <a:custGeom>
              <a:avLst/>
              <a:gdLst>
                <a:gd name="T0" fmla="*/ 7 w 71"/>
                <a:gd name="T1" fmla="*/ 71 h 118"/>
                <a:gd name="T2" fmla="*/ 13 w 71"/>
                <a:gd name="T3" fmla="*/ 76 h 118"/>
                <a:gd name="T4" fmla="*/ 15 w 71"/>
                <a:gd name="T5" fmla="*/ 81 h 118"/>
                <a:gd name="T6" fmla="*/ 23 w 71"/>
                <a:gd name="T7" fmla="*/ 97 h 118"/>
                <a:gd name="T8" fmla="*/ 34 w 71"/>
                <a:gd name="T9" fmla="*/ 116 h 118"/>
                <a:gd name="T10" fmla="*/ 68 w 71"/>
                <a:gd name="T11" fmla="*/ 110 h 118"/>
                <a:gd name="T12" fmla="*/ 71 w 71"/>
                <a:gd name="T13" fmla="*/ 110 h 118"/>
                <a:gd name="T14" fmla="*/ 61 w 71"/>
                <a:gd name="T15" fmla="*/ 0 h 118"/>
                <a:gd name="T16" fmla="*/ 36 w 71"/>
                <a:gd name="T17" fmla="*/ 8 h 118"/>
                <a:gd name="T18" fmla="*/ 2 w 71"/>
                <a:gd name="T19" fmla="*/ 29 h 118"/>
                <a:gd name="T20" fmla="*/ 7 w 71"/>
                <a:gd name="T21" fmla="*/ 49 h 118"/>
                <a:gd name="T22" fmla="*/ 7 w 71"/>
                <a:gd name="T23" fmla="*/ 52 h 118"/>
                <a:gd name="T24" fmla="*/ 7 w 71"/>
                <a:gd name="T25" fmla="*/ 7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18">
                  <a:moveTo>
                    <a:pt x="7" y="71"/>
                  </a:moveTo>
                  <a:cubicBezTo>
                    <a:pt x="9" y="72"/>
                    <a:pt x="11" y="74"/>
                    <a:pt x="13" y="76"/>
                  </a:cubicBezTo>
                  <a:cubicBezTo>
                    <a:pt x="15" y="78"/>
                    <a:pt x="15" y="80"/>
                    <a:pt x="15" y="81"/>
                  </a:cubicBezTo>
                  <a:cubicBezTo>
                    <a:pt x="15" y="88"/>
                    <a:pt x="18" y="93"/>
                    <a:pt x="23" y="97"/>
                  </a:cubicBezTo>
                  <a:cubicBezTo>
                    <a:pt x="29" y="101"/>
                    <a:pt x="23" y="113"/>
                    <a:pt x="34" y="116"/>
                  </a:cubicBezTo>
                  <a:cubicBezTo>
                    <a:pt x="46" y="118"/>
                    <a:pt x="56" y="114"/>
                    <a:pt x="68" y="110"/>
                  </a:cubicBezTo>
                  <a:cubicBezTo>
                    <a:pt x="69" y="110"/>
                    <a:pt x="70" y="110"/>
                    <a:pt x="71" y="1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3" y="3"/>
                    <a:pt x="44" y="5"/>
                    <a:pt x="36" y="8"/>
                  </a:cubicBezTo>
                  <a:cubicBezTo>
                    <a:pt x="25" y="11"/>
                    <a:pt x="4" y="16"/>
                    <a:pt x="2" y="29"/>
                  </a:cubicBezTo>
                  <a:cubicBezTo>
                    <a:pt x="0" y="36"/>
                    <a:pt x="4" y="43"/>
                    <a:pt x="7" y="49"/>
                  </a:cubicBezTo>
                  <a:cubicBezTo>
                    <a:pt x="7" y="50"/>
                    <a:pt x="8" y="51"/>
                    <a:pt x="7" y="52"/>
                  </a:cubicBezTo>
                  <a:cubicBezTo>
                    <a:pt x="6" y="57"/>
                    <a:pt x="0" y="66"/>
                    <a:pt x="7" y="7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504"/>
            <p:cNvSpPr>
              <a:spLocks/>
            </p:cNvSpPr>
            <p:nvPr/>
          </p:nvSpPr>
          <p:spPr bwMode="auto">
            <a:xfrm>
              <a:off x="20462875" y="9066213"/>
              <a:ext cx="530225" cy="225425"/>
            </a:xfrm>
            <a:custGeom>
              <a:avLst/>
              <a:gdLst>
                <a:gd name="T0" fmla="*/ 124 w 125"/>
                <a:gd name="T1" fmla="*/ 31 h 53"/>
                <a:gd name="T2" fmla="*/ 121 w 125"/>
                <a:gd name="T3" fmla="*/ 0 h 53"/>
                <a:gd name="T4" fmla="*/ 110 w 125"/>
                <a:gd name="T5" fmla="*/ 27 h 53"/>
                <a:gd name="T6" fmla="*/ 54 w 125"/>
                <a:gd name="T7" fmla="*/ 46 h 53"/>
                <a:gd name="T8" fmla="*/ 17 w 125"/>
                <a:gd name="T9" fmla="*/ 45 h 53"/>
                <a:gd name="T10" fmla="*/ 3 w 125"/>
                <a:gd name="T11" fmla="*/ 23 h 53"/>
                <a:gd name="T12" fmla="*/ 0 w 125"/>
                <a:gd name="T13" fmla="*/ 10 h 53"/>
                <a:gd name="T14" fmla="*/ 3 w 125"/>
                <a:gd name="T15" fmla="*/ 44 h 53"/>
                <a:gd name="T16" fmla="*/ 10 w 125"/>
                <a:gd name="T17" fmla="*/ 52 h 53"/>
                <a:gd name="T18" fmla="*/ 119 w 125"/>
                <a:gd name="T19" fmla="*/ 41 h 53"/>
                <a:gd name="T20" fmla="*/ 124 w 125"/>
                <a:gd name="T21" fmla="*/ 3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53">
                  <a:moveTo>
                    <a:pt x="124" y="3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0" y="11"/>
                    <a:pt x="117" y="20"/>
                    <a:pt x="110" y="27"/>
                  </a:cubicBezTo>
                  <a:cubicBezTo>
                    <a:pt x="95" y="41"/>
                    <a:pt x="72" y="44"/>
                    <a:pt x="54" y="46"/>
                  </a:cubicBezTo>
                  <a:cubicBezTo>
                    <a:pt x="42" y="47"/>
                    <a:pt x="29" y="49"/>
                    <a:pt x="17" y="45"/>
                  </a:cubicBezTo>
                  <a:cubicBezTo>
                    <a:pt x="10" y="42"/>
                    <a:pt x="5" y="32"/>
                    <a:pt x="3" y="23"/>
                  </a:cubicBezTo>
                  <a:cubicBezTo>
                    <a:pt x="2" y="19"/>
                    <a:pt x="1" y="14"/>
                    <a:pt x="0" y="1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4" y="49"/>
                    <a:pt x="7" y="53"/>
                    <a:pt x="10" y="52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2" y="40"/>
                    <a:pt x="125" y="36"/>
                    <a:pt x="124" y="3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505"/>
            <p:cNvSpPr>
              <a:spLocks/>
            </p:cNvSpPr>
            <p:nvPr/>
          </p:nvSpPr>
          <p:spPr bwMode="auto">
            <a:xfrm>
              <a:off x="20475575" y="8616951"/>
              <a:ext cx="458787" cy="550863"/>
            </a:xfrm>
            <a:custGeom>
              <a:avLst/>
              <a:gdLst>
                <a:gd name="T0" fmla="*/ 289 w 289"/>
                <a:gd name="T1" fmla="*/ 323 h 347"/>
                <a:gd name="T2" fmla="*/ 27 w 289"/>
                <a:gd name="T3" fmla="*/ 347 h 347"/>
                <a:gd name="T4" fmla="*/ 0 w 289"/>
                <a:gd name="T5" fmla="*/ 24 h 347"/>
                <a:gd name="T6" fmla="*/ 259 w 289"/>
                <a:gd name="T7" fmla="*/ 0 h 347"/>
                <a:gd name="T8" fmla="*/ 289 w 289"/>
                <a:gd name="T9" fmla="*/ 32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347">
                  <a:moveTo>
                    <a:pt x="289" y="323"/>
                  </a:moveTo>
                  <a:lnTo>
                    <a:pt x="27" y="347"/>
                  </a:lnTo>
                  <a:lnTo>
                    <a:pt x="0" y="24"/>
                  </a:lnTo>
                  <a:lnTo>
                    <a:pt x="259" y="0"/>
                  </a:lnTo>
                  <a:lnTo>
                    <a:pt x="289" y="32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506"/>
            <p:cNvSpPr>
              <a:spLocks/>
            </p:cNvSpPr>
            <p:nvPr/>
          </p:nvSpPr>
          <p:spPr bwMode="auto">
            <a:xfrm>
              <a:off x="20678775" y="8632826"/>
              <a:ext cx="250825" cy="484188"/>
            </a:xfrm>
            <a:custGeom>
              <a:avLst/>
              <a:gdLst>
                <a:gd name="T0" fmla="*/ 7 w 59"/>
                <a:gd name="T1" fmla="*/ 67 h 114"/>
                <a:gd name="T2" fmla="*/ 13 w 59"/>
                <a:gd name="T3" fmla="*/ 72 h 114"/>
                <a:gd name="T4" fmla="*/ 15 w 59"/>
                <a:gd name="T5" fmla="*/ 77 h 114"/>
                <a:gd name="T6" fmla="*/ 23 w 59"/>
                <a:gd name="T7" fmla="*/ 93 h 114"/>
                <a:gd name="T8" fmla="*/ 34 w 59"/>
                <a:gd name="T9" fmla="*/ 112 h 114"/>
                <a:gd name="T10" fmla="*/ 59 w 59"/>
                <a:gd name="T11" fmla="*/ 109 h 114"/>
                <a:gd name="T12" fmla="*/ 49 w 59"/>
                <a:gd name="T13" fmla="*/ 0 h 114"/>
                <a:gd name="T14" fmla="*/ 36 w 59"/>
                <a:gd name="T15" fmla="*/ 4 h 114"/>
                <a:gd name="T16" fmla="*/ 2 w 59"/>
                <a:gd name="T17" fmla="*/ 25 h 114"/>
                <a:gd name="T18" fmla="*/ 7 w 59"/>
                <a:gd name="T19" fmla="*/ 45 h 114"/>
                <a:gd name="T20" fmla="*/ 7 w 59"/>
                <a:gd name="T21" fmla="*/ 48 h 114"/>
                <a:gd name="T22" fmla="*/ 7 w 59"/>
                <a:gd name="T23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14">
                  <a:moveTo>
                    <a:pt x="7" y="67"/>
                  </a:moveTo>
                  <a:cubicBezTo>
                    <a:pt x="9" y="68"/>
                    <a:pt x="11" y="70"/>
                    <a:pt x="13" y="72"/>
                  </a:cubicBezTo>
                  <a:cubicBezTo>
                    <a:pt x="15" y="74"/>
                    <a:pt x="15" y="76"/>
                    <a:pt x="15" y="77"/>
                  </a:cubicBezTo>
                  <a:cubicBezTo>
                    <a:pt x="15" y="84"/>
                    <a:pt x="18" y="89"/>
                    <a:pt x="23" y="93"/>
                  </a:cubicBezTo>
                  <a:cubicBezTo>
                    <a:pt x="29" y="97"/>
                    <a:pt x="23" y="109"/>
                    <a:pt x="34" y="112"/>
                  </a:cubicBezTo>
                  <a:cubicBezTo>
                    <a:pt x="43" y="114"/>
                    <a:pt x="51" y="112"/>
                    <a:pt x="59" y="10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5" y="1"/>
                    <a:pt x="40" y="2"/>
                    <a:pt x="36" y="4"/>
                  </a:cubicBezTo>
                  <a:cubicBezTo>
                    <a:pt x="25" y="7"/>
                    <a:pt x="4" y="12"/>
                    <a:pt x="2" y="25"/>
                  </a:cubicBezTo>
                  <a:cubicBezTo>
                    <a:pt x="0" y="32"/>
                    <a:pt x="4" y="39"/>
                    <a:pt x="7" y="45"/>
                  </a:cubicBezTo>
                  <a:cubicBezTo>
                    <a:pt x="7" y="46"/>
                    <a:pt x="8" y="47"/>
                    <a:pt x="7" y="48"/>
                  </a:cubicBezTo>
                  <a:cubicBezTo>
                    <a:pt x="6" y="53"/>
                    <a:pt x="0" y="62"/>
                    <a:pt x="7" y="67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507"/>
            <p:cNvSpPr>
              <a:spLocks/>
            </p:cNvSpPr>
            <p:nvPr/>
          </p:nvSpPr>
          <p:spPr bwMode="auto">
            <a:xfrm>
              <a:off x="20675600" y="9167813"/>
              <a:ext cx="96837" cy="68263"/>
            </a:xfrm>
            <a:custGeom>
              <a:avLst/>
              <a:gdLst>
                <a:gd name="T0" fmla="*/ 61 w 61"/>
                <a:gd name="T1" fmla="*/ 38 h 43"/>
                <a:gd name="T2" fmla="*/ 0 w 61"/>
                <a:gd name="T3" fmla="*/ 43 h 43"/>
                <a:gd name="T4" fmla="*/ 29 w 61"/>
                <a:gd name="T5" fmla="*/ 0 h 43"/>
                <a:gd name="T6" fmla="*/ 61 w 61"/>
                <a:gd name="T7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3">
                  <a:moveTo>
                    <a:pt x="61" y="38"/>
                  </a:moveTo>
                  <a:lnTo>
                    <a:pt x="0" y="43"/>
                  </a:lnTo>
                  <a:lnTo>
                    <a:pt x="29" y="0"/>
                  </a:lnTo>
                  <a:lnTo>
                    <a:pt x="61" y="38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508"/>
            <p:cNvSpPr>
              <a:spLocks/>
            </p:cNvSpPr>
            <p:nvPr/>
          </p:nvSpPr>
          <p:spPr bwMode="auto">
            <a:xfrm>
              <a:off x="20683538" y="9172576"/>
              <a:ext cx="80962" cy="58738"/>
            </a:xfrm>
            <a:custGeom>
              <a:avLst/>
              <a:gdLst>
                <a:gd name="T0" fmla="*/ 51 w 51"/>
                <a:gd name="T1" fmla="*/ 32 h 37"/>
                <a:gd name="T2" fmla="*/ 0 w 51"/>
                <a:gd name="T3" fmla="*/ 37 h 37"/>
                <a:gd name="T4" fmla="*/ 24 w 51"/>
                <a:gd name="T5" fmla="*/ 0 h 37"/>
                <a:gd name="T6" fmla="*/ 51 w 51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7">
                  <a:moveTo>
                    <a:pt x="51" y="32"/>
                  </a:moveTo>
                  <a:lnTo>
                    <a:pt x="0" y="37"/>
                  </a:lnTo>
                  <a:lnTo>
                    <a:pt x="24" y="0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509"/>
            <p:cNvSpPr>
              <a:spLocks/>
            </p:cNvSpPr>
            <p:nvPr/>
          </p:nvSpPr>
          <p:spPr bwMode="auto">
            <a:xfrm>
              <a:off x="20396200" y="8480426"/>
              <a:ext cx="358775" cy="552450"/>
            </a:xfrm>
            <a:custGeom>
              <a:avLst/>
              <a:gdLst>
                <a:gd name="T0" fmla="*/ 0 w 226"/>
                <a:gd name="T1" fmla="*/ 332 h 348"/>
                <a:gd name="T2" fmla="*/ 18 w 226"/>
                <a:gd name="T3" fmla="*/ 348 h 348"/>
                <a:gd name="T4" fmla="*/ 226 w 226"/>
                <a:gd name="T5" fmla="*/ 19 h 348"/>
                <a:gd name="T6" fmla="*/ 208 w 226"/>
                <a:gd name="T7" fmla="*/ 0 h 348"/>
                <a:gd name="T8" fmla="*/ 0 w 226"/>
                <a:gd name="T9" fmla="*/ 33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8">
                  <a:moveTo>
                    <a:pt x="0" y="332"/>
                  </a:moveTo>
                  <a:lnTo>
                    <a:pt x="18" y="348"/>
                  </a:lnTo>
                  <a:lnTo>
                    <a:pt x="226" y="19"/>
                  </a:lnTo>
                  <a:lnTo>
                    <a:pt x="208" y="0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93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510"/>
            <p:cNvSpPr>
              <a:spLocks/>
            </p:cNvSpPr>
            <p:nvPr/>
          </p:nvSpPr>
          <p:spPr bwMode="auto">
            <a:xfrm>
              <a:off x="20442238" y="8528051"/>
              <a:ext cx="355600" cy="542925"/>
            </a:xfrm>
            <a:custGeom>
              <a:avLst/>
              <a:gdLst>
                <a:gd name="T0" fmla="*/ 0 w 224"/>
                <a:gd name="T1" fmla="*/ 328 h 342"/>
                <a:gd name="T2" fmla="*/ 13 w 224"/>
                <a:gd name="T3" fmla="*/ 342 h 342"/>
                <a:gd name="T4" fmla="*/ 224 w 224"/>
                <a:gd name="T5" fmla="*/ 13 h 342"/>
                <a:gd name="T6" fmla="*/ 208 w 224"/>
                <a:gd name="T7" fmla="*/ 0 h 342"/>
                <a:gd name="T8" fmla="*/ 0 w 224"/>
                <a:gd name="T9" fmla="*/ 32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342">
                  <a:moveTo>
                    <a:pt x="0" y="328"/>
                  </a:moveTo>
                  <a:lnTo>
                    <a:pt x="13" y="342"/>
                  </a:lnTo>
                  <a:lnTo>
                    <a:pt x="224" y="13"/>
                  </a:lnTo>
                  <a:lnTo>
                    <a:pt x="208" y="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93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511"/>
            <p:cNvSpPr>
              <a:spLocks/>
            </p:cNvSpPr>
            <p:nvPr/>
          </p:nvSpPr>
          <p:spPr bwMode="auto">
            <a:xfrm>
              <a:off x="20810538" y="8909051"/>
              <a:ext cx="296862" cy="182563"/>
            </a:xfrm>
            <a:custGeom>
              <a:avLst/>
              <a:gdLst>
                <a:gd name="T0" fmla="*/ 38 w 70"/>
                <a:gd name="T1" fmla="*/ 33 h 43"/>
                <a:gd name="T2" fmla="*/ 10 w 70"/>
                <a:gd name="T3" fmla="*/ 42 h 43"/>
                <a:gd name="T4" fmla="*/ 1 w 70"/>
                <a:gd name="T5" fmla="*/ 32 h 43"/>
                <a:gd name="T6" fmla="*/ 30 w 70"/>
                <a:gd name="T7" fmla="*/ 12 h 43"/>
                <a:gd name="T8" fmla="*/ 67 w 70"/>
                <a:gd name="T9" fmla="*/ 11 h 43"/>
                <a:gd name="T10" fmla="*/ 38 w 70"/>
                <a:gd name="T11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3">
                  <a:moveTo>
                    <a:pt x="38" y="33"/>
                  </a:moveTo>
                  <a:cubicBezTo>
                    <a:pt x="29" y="36"/>
                    <a:pt x="16" y="42"/>
                    <a:pt x="10" y="42"/>
                  </a:cubicBezTo>
                  <a:cubicBezTo>
                    <a:pt x="2" y="43"/>
                    <a:pt x="1" y="35"/>
                    <a:pt x="1" y="32"/>
                  </a:cubicBezTo>
                  <a:cubicBezTo>
                    <a:pt x="0" y="26"/>
                    <a:pt x="12" y="19"/>
                    <a:pt x="30" y="12"/>
                  </a:cubicBezTo>
                  <a:cubicBezTo>
                    <a:pt x="49" y="6"/>
                    <a:pt x="65" y="0"/>
                    <a:pt x="67" y="11"/>
                  </a:cubicBezTo>
                  <a:cubicBezTo>
                    <a:pt x="70" y="26"/>
                    <a:pt x="56" y="26"/>
                    <a:pt x="38" y="3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512"/>
            <p:cNvSpPr>
              <a:spLocks/>
            </p:cNvSpPr>
            <p:nvPr/>
          </p:nvSpPr>
          <p:spPr bwMode="auto">
            <a:xfrm>
              <a:off x="20810538" y="8921751"/>
              <a:ext cx="271462" cy="169863"/>
            </a:xfrm>
            <a:custGeom>
              <a:avLst/>
              <a:gdLst>
                <a:gd name="T0" fmla="*/ 12 w 64"/>
                <a:gd name="T1" fmla="*/ 24 h 40"/>
                <a:gd name="T2" fmla="*/ 48 w 64"/>
                <a:gd name="T3" fmla="*/ 15 h 40"/>
                <a:gd name="T4" fmla="*/ 64 w 64"/>
                <a:gd name="T5" fmla="*/ 3 h 40"/>
                <a:gd name="T6" fmla="*/ 30 w 64"/>
                <a:gd name="T7" fmla="*/ 9 h 40"/>
                <a:gd name="T8" fmla="*/ 1 w 64"/>
                <a:gd name="T9" fmla="*/ 29 h 40"/>
                <a:gd name="T10" fmla="*/ 10 w 64"/>
                <a:gd name="T11" fmla="*/ 39 h 40"/>
                <a:gd name="T12" fmla="*/ 10 w 64"/>
                <a:gd name="T13" fmla="*/ 39 h 40"/>
                <a:gd name="T14" fmla="*/ 12 w 64"/>
                <a:gd name="T15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0">
                  <a:moveTo>
                    <a:pt x="12" y="24"/>
                  </a:moveTo>
                  <a:cubicBezTo>
                    <a:pt x="24" y="20"/>
                    <a:pt x="36" y="22"/>
                    <a:pt x="48" y="15"/>
                  </a:cubicBezTo>
                  <a:cubicBezTo>
                    <a:pt x="53" y="12"/>
                    <a:pt x="59" y="8"/>
                    <a:pt x="64" y="3"/>
                  </a:cubicBezTo>
                  <a:cubicBezTo>
                    <a:pt x="58" y="0"/>
                    <a:pt x="45" y="4"/>
                    <a:pt x="30" y="9"/>
                  </a:cubicBezTo>
                  <a:cubicBezTo>
                    <a:pt x="12" y="16"/>
                    <a:pt x="0" y="23"/>
                    <a:pt x="1" y="29"/>
                  </a:cubicBezTo>
                  <a:cubicBezTo>
                    <a:pt x="1" y="32"/>
                    <a:pt x="2" y="40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6" y="34"/>
                    <a:pt x="3" y="27"/>
                    <a:pt x="12" y="2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513"/>
            <p:cNvSpPr>
              <a:spLocks/>
            </p:cNvSpPr>
            <p:nvPr/>
          </p:nvSpPr>
          <p:spPr bwMode="auto">
            <a:xfrm>
              <a:off x="20754975" y="8832851"/>
              <a:ext cx="365125" cy="187325"/>
            </a:xfrm>
            <a:custGeom>
              <a:avLst/>
              <a:gdLst>
                <a:gd name="T0" fmla="*/ 46 w 86"/>
                <a:gd name="T1" fmla="*/ 36 h 44"/>
                <a:gd name="T2" fmla="*/ 12 w 86"/>
                <a:gd name="T3" fmla="*/ 43 h 44"/>
                <a:gd name="T4" fmla="*/ 1 w 86"/>
                <a:gd name="T5" fmla="*/ 31 h 44"/>
                <a:gd name="T6" fmla="*/ 36 w 86"/>
                <a:gd name="T7" fmla="*/ 7 h 44"/>
                <a:gd name="T8" fmla="*/ 78 w 86"/>
                <a:gd name="T9" fmla="*/ 10 h 44"/>
                <a:gd name="T10" fmla="*/ 46 w 86"/>
                <a:gd name="T11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4">
                  <a:moveTo>
                    <a:pt x="46" y="36"/>
                  </a:moveTo>
                  <a:cubicBezTo>
                    <a:pt x="36" y="39"/>
                    <a:pt x="20" y="42"/>
                    <a:pt x="12" y="43"/>
                  </a:cubicBezTo>
                  <a:cubicBezTo>
                    <a:pt x="3" y="44"/>
                    <a:pt x="2" y="34"/>
                    <a:pt x="1" y="31"/>
                  </a:cubicBezTo>
                  <a:cubicBezTo>
                    <a:pt x="0" y="24"/>
                    <a:pt x="15" y="15"/>
                    <a:pt x="36" y="7"/>
                  </a:cubicBezTo>
                  <a:cubicBezTo>
                    <a:pt x="58" y="0"/>
                    <a:pt x="70" y="0"/>
                    <a:pt x="78" y="10"/>
                  </a:cubicBezTo>
                  <a:cubicBezTo>
                    <a:pt x="86" y="18"/>
                    <a:pt x="68" y="28"/>
                    <a:pt x="46" y="36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514"/>
            <p:cNvSpPr>
              <a:spLocks/>
            </p:cNvSpPr>
            <p:nvPr/>
          </p:nvSpPr>
          <p:spPr bwMode="auto">
            <a:xfrm>
              <a:off x="20754975" y="8832851"/>
              <a:ext cx="301625" cy="187325"/>
            </a:xfrm>
            <a:custGeom>
              <a:avLst/>
              <a:gdLst>
                <a:gd name="T0" fmla="*/ 13 w 71"/>
                <a:gd name="T1" fmla="*/ 41 h 44"/>
                <a:gd name="T2" fmla="*/ 11 w 71"/>
                <a:gd name="T3" fmla="*/ 27 h 44"/>
                <a:gd name="T4" fmla="*/ 37 w 71"/>
                <a:gd name="T5" fmla="*/ 15 h 44"/>
                <a:gd name="T6" fmla="*/ 56 w 71"/>
                <a:gd name="T7" fmla="*/ 12 h 44"/>
                <a:gd name="T8" fmla="*/ 71 w 71"/>
                <a:gd name="T9" fmla="*/ 4 h 44"/>
                <a:gd name="T10" fmla="*/ 36 w 71"/>
                <a:gd name="T11" fmla="*/ 7 h 44"/>
                <a:gd name="T12" fmla="*/ 1 w 71"/>
                <a:gd name="T13" fmla="*/ 31 h 44"/>
                <a:gd name="T14" fmla="*/ 12 w 71"/>
                <a:gd name="T15" fmla="*/ 43 h 44"/>
                <a:gd name="T16" fmla="*/ 15 w 71"/>
                <a:gd name="T17" fmla="*/ 43 h 44"/>
                <a:gd name="T18" fmla="*/ 13 w 71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44">
                  <a:moveTo>
                    <a:pt x="13" y="41"/>
                  </a:moveTo>
                  <a:cubicBezTo>
                    <a:pt x="7" y="38"/>
                    <a:pt x="9" y="31"/>
                    <a:pt x="11" y="27"/>
                  </a:cubicBezTo>
                  <a:cubicBezTo>
                    <a:pt x="16" y="19"/>
                    <a:pt x="29" y="17"/>
                    <a:pt x="37" y="15"/>
                  </a:cubicBezTo>
                  <a:cubicBezTo>
                    <a:pt x="43" y="14"/>
                    <a:pt x="49" y="13"/>
                    <a:pt x="56" y="12"/>
                  </a:cubicBezTo>
                  <a:cubicBezTo>
                    <a:pt x="62" y="11"/>
                    <a:pt x="67" y="8"/>
                    <a:pt x="71" y="4"/>
                  </a:cubicBezTo>
                  <a:cubicBezTo>
                    <a:pt x="63" y="0"/>
                    <a:pt x="53" y="2"/>
                    <a:pt x="36" y="7"/>
                  </a:cubicBezTo>
                  <a:cubicBezTo>
                    <a:pt x="15" y="15"/>
                    <a:pt x="0" y="24"/>
                    <a:pt x="1" y="31"/>
                  </a:cubicBezTo>
                  <a:cubicBezTo>
                    <a:pt x="2" y="34"/>
                    <a:pt x="3" y="44"/>
                    <a:pt x="12" y="43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5" y="42"/>
                    <a:pt x="14" y="42"/>
                    <a:pt x="13" y="4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515"/>
            <p:cNvSpPr>
              <a:spLocks/>
            </p:cNvSpPr>
            <p:nvPr/>
          </p:nvSpPr>
          <p:spPr bwMode="auto">
            <a:xfrm>
              <a:off x="20716875" y="8718551"/>
              <a:ext cx="352425" cy="215900"/>
            </a:xfrm>
            <a:custGeom>
              <a:avLst/>
              <a:gdLst>
                <a:gd name="T0" fmla="*/ 45 w 83"/>
                <a:gd name="T1" fmla="*/ 39 h 51"/>
                <a:gd name="T2" fmla="*/ 12 w 83"/>
                <a:gd name="T3" fmla="*/ 50 h 51"/>
                <a:gd name="T4" fmla="*/ 1 w 83"/>
                <a:gd name="T5" fmla="*/ 38 h 51"/>
                <a:gd name="T6" fmla="*/ 36 w 83"/>
                <a:gd name="T7" fmla="*/ 14 h 51"/>
                <a:gd name="T8" fmla="*/ 79 w 83"/>
                <a:gd name="T9" fmla="*/ 13 h 51"/>
                <a:gd name="T10" fmla="*/ 45 w 83"/>
                <a:gd name="T11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1">
                  <a:moveTo>
                    <a:pt x="45" y="39"/>
                  </a:moveTo>
                  <a:cubicBezTo>
                    <a:pt x="35" y="42"/>
                    <a:pt x="19" y="49"/>
                    <a:pt x="12" y="50"/>
                  </a:cubicBezTo>
                  <a:cubicBezTo>
                    <a:pt x="3" y="51"/>
                    <a:pt x="2" y="41"/>
                    <a:pt x="1" y="38"/>
                  </a:cubicBezTo>
                  <a:cubicBezTo>
                    <a:pt x="0" y="31"/>
                    <a:pt x="15" y="22"/>
                    <a:pt x="36" y="14"/>
                  </a:cubicBezTo>
                  <a:cubicBezTo>
                    <a:pt x="58" y="7"/>
                    <a:pt x="77" y="0"/>
                    <a:pt x="79" y="13"/>
                  </a:cubicBezTo>
                  <a:cubicBezTo>
                    <a:pt x="83" y="30"/>
                    <a:pt x="66" y="31"/>
                    <a:pt x="45" y="3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516"/>
            <p:cNvSpPr>
              <a:spLocks/>
            </p:cNvSpPr>
            <p:nvPr/>
          </p:nvSpPr>
          <p:spPr bwMode="auto">
            <a:xfrm>
              <a:off x="20716875" y="8739188"/>
              <a:ext cx="301625" cy="195263"/>
            </a:xfrm>
            <a:custGeom>
              <a:avLst/>
              <a:gdLst>
                <a:gd name="T0" fmla="*/ 10 w 71"/>
                <a:gd name="T1" fmla="*/ 37 h 46"/>
                <a:gd name="T2" fmla="*/ 25 w 71"/>
                <a:gd name="T3" fmla="*/ 21 h 46"/>
                <a:gd name="T4" fmla="*/ 71 w 71"/>
                <a:gd name="T5" fmla="*/ 1 h 46"/>
                <a:gd name="T6" fmla="*/ 36 w 71"/>
                <a:gd name="T7" fmla="*/ 9 h 46"/>
                <a:gd name="T8" fmla="*/ 1 w 71"/>
                <a:gd name="T9" fmla="*/ 33 h 46"/>
                <a:gd name="T10" fmla="*/ 12 w 71"/>
                <a:gd name="T11" fmla="*/ 45 h 46"/>
                <a:gd name="T12" fmla="*/ 15 w 71"/>
                <a:gd name="T13" fmla="*/ 44 h 46"/>
                <a:gd name="T14" fmla="*/ 10 w 71"/>
                <a:gd name="T15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46">
                  <a:moveTo>
                    <a:pt x="10" y="37"/>
                  </a:moveTo>
                  <a:cubicBezTo>
                    <a:pt x="10" y="29"/>
                    <a:pt x="17" y="24"/>
                    <a:pt x="25" y="21"/>
                  </a:cubicBezTo>
                  <a:cubicBezTo>
                    <a:pt x="42" y="15"/>
                    <a:pt x="57" y="13"/>
                    <a:pt x="71" y="1"/>
                  </a:cubicBezTo>
                  <a:cubicBezTo>
                    <a:pt x="63" y="0"/>
                    <a:pt x="50" y="5"/>
                    <a:pt x="36" y="9"/>
                  </a:cubicBezTo>
                  <a:cubicBezTo>
                    <a:pt x="15" y="17"/>
                    <a:pt x="0" y="26"/>
                    <a:pt x="1" y="33"/>
                  </a:cubicBezTo>
                  <a:cubicBezTo>
                    <a:pt x="2" y="36"/>
                    <a:pt x="3" y="46"/>
                    <a:pt x="12" y="45"/>
                  </a:cubicBezTo>
                  <a:cubicBezTo>
                    <a:pt x="13" y="45"/>
                    <a:pt x="14" y="45"/>
                    <a:pt x="15" y="44"/>
                  </a:cubicBezTo>
                  <a:cubicBezTo>
                    <a:pt x="12" y="44"/>
                    <a:pt x="9" y="42"/>
                    <a:pt x="10" y="3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517"/>
            <p:cNvSpPr>
              <a:spLocks/>
            </p:cNvSpPr>
            <p:nvPr/>
          </p:nvSpPr>
          <p:spPr bwMode="auto">
            <a:xfrm>
              <a:off x="20701000" y="8624888"/>
              <a:ext cx="322262" cy="207963"/>
            </a:xfrm>
            <a:custGeom>
              <a:avLst/>
              <a:gdLst>
                <a:gd name="T0" fmla="*/ 42 w 76"/>
                <a:gd name="T1" fmla="*/ 39 h 49"/>
                <a:gd name="T2" fmla="*/ 12 w 76"/>
                <a:gd name="T3" fmla="*/ 49 h 49"/>
                <a:gd name="T4" fmla="*/ 2 w 76"/>
                <a:gd name="T5" fmla="*/ 35 h 49"/>
                <a:gd name="T6" fmla="*/ 32 w 76"/>
                <a:gd name="T7" fmla="*/ 13 h 49"/>
                <a:gd name="T8" fmla="*/ 72 w 76"/>
                <a:gd name="T9" fmla="*/ 14 h 49"/>
                <a:gd name="T10" fmla="*/ 42 w 76"/>
                <a:gd name="T11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49">
                  <a:moveTo>
                    <a:pt x="42" y="39"/>
                  </a:moveTo>
                  <a:cubicBezTo>
                    <a:pt x="33" y="43"/>
                    <a:pt x="19" y="49"/>
                    <a:pt x="12" y="49"/>
                  </a:cubicBezTo>
                  <a:cubicBezTo>
                    <a:pt x="4" y="49"/>
                    <a:pt x="2" y="39"/>
                    <a:pt x="2" y="35"/>
                  </a:cubicBezTo>
                  <a:cubicBezTo>
                    <a:pt x="0" y="28"/>
                    <a:pt x="13" y="20"/>
                    <a:pt x="32" y="13"/>
                  </a:cubicBezTo>
                  <a:cubicBezTo>
                    <a:pt x="51" y="6"/>
                    <a:pt x="68" y="0"/>
                    <a:pt x="72" y="14"/>
                  </a:cubicBezTo>
                  <a:cubicBezTo>
                    <a:pt x="76" y="33"/>
                    <a:pt x="61" y="33"/>
                    <a:pt x="42" y="3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518"/>
            <p:cNvSpPr>
              <a:spLocks/>
            </p:cNvSpPr>
            <p:nvPr/>
          </p:nvSpPr>
          <p:spPr bwMode="auto">
            <a:xfrm>
              <a:off x="20701000" y="8629651"/>
              <a:ext cx="296862" cy="203200"/>
            </a:xfrm>
            <a:custGeom>
              <a:avLst/>
              <a:gdLst>
                <a:gd name="T0" fmla="*/ 8 w 70"/>
                <a:gd name="T1" fmla="*/ 38 h 48"/>
                <a:gd name="T2" fmla="*/ 24 w 70"/>
                <a:gd name="T3" fmla="*/ 20 h 48"/>
                <a:gd name="T4" fmla="*/ 68 w 70"/>
                <a:gd name="T5" fmla="*/ 8 h 48"/>
                <a:gd name="T6" fmla="*/ 70 w 70"/>
                <a:gd name="T7" fmla="*/ 9 h 48"/>
                <a:gd name="T8" fmla="*/ 32 w 70"/>
                <a:gd name="T9" fmla="*/ 12 h 48"/>
                <a:gd name="T10" fmla="*/ 2 w 70"/>
                <a:gd name="T11" fmla="*/ 34 h 48"/>
                <a:gd name="T12" fmla="*/ 12 w 70"/>
                <a:gd name="T13" fmla="*/ 48 h 48"/>
                <a:gd name="T14" fmla="*/ 23 w 70"/>
                <a:gd name="T15" fmla="*/ 46 h 48"/>
                <a:gd name="T16" fmla="*/ 8 w 70"/>
                <a:gd name="T17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8">
                  <a:moveTo>
                    <a:pt x="8" y="38"/>
                  </a:moveTo>
                  <a:cubicBezTo>
                    <a:pt x="3" y="29"/>
                    <a:pt x="17" y="23"/>
                    <a:pt x="24" y="20"/>
                  </a:cubicBezTo>
                  <a:cubicBezTo>
                    <a:pt x="37" y="14"/>
                    <a:pt x="54" y="4"/>
                    <a:pt x="68" y="8"/>
                  </a:cubicBezTo>
                  <a:cubicBezTo>
                    <a:pt x="69" y="8"/>
                    <a:pt x="69" y="9"/>
                    <a:pt x="70" y="9"/>
                  </a:cubicBezTo>
                  <a:cubicBezTo>
                    <a:pt x="65" y="0"/>
                    <a:pt x="49" y="6"/>
                    <a:pt x="32" y="12"/>
                  </a:cubicBezTo>
                  <a:cubicBezTo>
                    <a:pt x="13" y="19"/>
                    <a:pt x="0" y="27"/>
                    <a:pt x="2" y="34"/>
                  </a:cubicBezTo>
                  <a:cubicBezTo>
                    <a:pt x="2" y="38"/>
                    <a:pt x="4" y="48"/>
                    <a:pt x="12" y="48"/>
                  </a:cubicBezTo>
                  <a:cubicBezTo>
                    <a:pt x="15" y="48"/>
                    <a:pt x="19" y="47"/>
                    <a:pt x="23" y="46"/>
                  </a:cubicBezTo>
                  <a:cubicBezTo>
                    <a:pt x="17" y="46"/>
                    <a:pt x="11" y="44"/>
                    <a:pt x="8" y="3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519"/>
            <p:cNvSpPr>
              <a:spLocks/>
            </p:cNvSpPr>
            <p:nvPr/>
          </p:nvSpPr>
          <p:spPr bwMode="auto">
            <a:xfrm>
              <a:off x="19188113" y="6837363"/>
              <a:ext cx="1292225" cy="938213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7 w 305"/>
                <a:gd name="T7" fmla="*/ 0 h 221"/>
                <a:gd name="T8" fmla="*/ 272 w 305"/>
                <a:gd name="T9" fmla="*/ 37 h 221"/>
                <a:gd name="T10" fmla="*/ 294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7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520"/>
            <p:cNvSpPr>
              <a:spLocks/>
            </p:cNvSpPr>
            <p:nvPr/>
          </p:nvSpPr>
          <p:spPr bwMode="auto">
            <a:xfrm>
              <a:off x="19327813" y="7202488"/>
              <a:ext cx="992187" cy="577850"/>
            </a:xfrm>
            <a:custGeom>
              <a:avLst/>
              <a:gdLst>
                <a:gd name="T0" fmla="*/ 5 w 234"/>
                <a:gd name="T1" fmla="*/ 115 h 136"/>
                <a:gd name="T2" fmla="*/ 5 w 234"/>
                <a:gd name="T3" fmla="*/ 39 h 136"/>
                <a:gd name="T4" fmla="*/ 234 w 234"/>
                <a:gd name="T5" fmla="*/ 25 h 136"/>
                <a:gd name="T6" fmla="*/ 230 w 234"/>
                <a:gd name="T7" fmla="*/ 136 h 136"/>
                <a:gd name="T8" fmla="*/ 5 w 234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6">
                  <a:moveTo>
                    <a:pt x="5" y="115"/>
                  </a:moveTo>
                  <a:cubicBezTo>
                    <a:pt x="5" y="115"/>
                    <a:pt x="0" y="56"/>
                    <a:pt x="5" y="39"/>
                  </a:cubicBezTo>
                  <a:cubicBezTo>
                    <a:pt x="10" y="21"/>
                    <a:pt x="213" y="0"/>
                    <a:pt x="234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5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521"/>
            <p:cNvSpPr>
              <a:spLocks/>
            </p:cNvSpPr>
            <p:nvPr/>
          </p:nvSpPr>
          <p:spPr bwMode="auto">
            <a:xfrm>
              <a:off x="19221450" y="7313613"/>
              <a:ext cx="1208087" cy="1073150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7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5 w 285"/>
                <a:gd name="T13" fmla="*/ 250 h 253"/>
                <a:gd name="T14" fmla="*/ 173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9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3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4" y="247"/>
                    <a:pt x="205" y="250"/>
                  </a:cubicBezTo>
                  <a:cubicBezTo>
                    <a:pt x="202" y="251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522"/>
            <p:cNvSpPr>
              <a:spLocks noEditPoints="1"/>
            </p:cNvSpPr>
            <p:nvPr/>
          </p:nvSpPr>
          <p:spPr bwMode="auto">
            <a:xfrm>
              <a:off x="19221450" y="7313613"/>
              <a:ext cx="1208087" cy="1069975"/>
            </a:xfrm>
            <a:custGeom>
              <a:avLst/>
              <a:gdLst>
                <a:gd name="T0" fmla="*/ 284 w 285"/>
                <a:gd name="T1" fmla="*/ 114 h 252"/>
                <a:gd name="T2" fmla="*/ 247 w 285"/>
                <a:gd name="T3" fmla="*/ 89 h 252"/>
                <a:gd name="T4" fmla="*/ 251 w 285"/>
                <a:gd name="T5" fmla="*/ 24 h 252"/>
                <a:gd name="T6" fmla="*/ 38 w 285"/>
                <a:gd name="T7" fmla="*/ 14 h 252"/>
                <a:gd name="T8" fmla="*/ 37 w 285"/>
                <a:gd name="T9" fmla="*/ 88 h 252"/>
                <a:gd name="T10" fmla="*/ 6 w 285"/>
                <a:gd name="T11" fmla="*/ 114 h 252"/>
                <a:gd name="T12" fmla="*/ 39 w 285"/>
                <a:gd name="T13" fmla="*/ 137 h 252"/>
                <a:gd name="T14" fmla="*/ 49 w 285"/>
                <a:gd name="T15" fmla="*/ 205 h 252"/>
                <a:gd name="T16" fmla="*/ 76 w 285"/>
                <a:gd name="T17" fmla="*/ 243 h 252"/>
                <a:gd name="T18" fmla="*/ 118 w 285"/>
                <a:gd name="T19" fmla="*/ 250 h 252"/>
                <a:gd name="T20" fmla="*/ 175 w 285"/>
                <a:gd name="T21" fmla="*/ 252 h 252"/>
                <a:gd name="T22" fmla="*/ 207 w 285"/>
                <a:gd name="T23" fmla="*/ 250 h 252"/>
                <a:gd name="T24" fmla="*/ 235 w 285"/>
                <a:gd name="T25" fmla="*/ 216 h 252"/>
                <a:gd name="T26" fmla="*/ 248 w 285"/>
                <a:gd name="T27" fmla="*/ 134 h 252"/>
                <a:gd name="T28" fmla="*/ 284 w 285"/>
                <a:gd name="T29" fmla="*/ 114 h 252"/>
                <a:gd name="T30" fmla="*/ 225 w 285"/>
                <a:gd name="T31" fmla="*/ 200 h 252"/>
                <a:gd name="T32" fmla="*/ 201 w 285"/>
                <a:gd name="T33" fmla="*/ 243 h 252"/>
                <a:gd name="T34" fmla="*/ 71 w 285"/>
                <a:gd name="T35" fmla="*/ 224 h 252"/>
                <a:gd name="T36" fmla="*/ 48 w 285"/>
                <a:gd name="T37" fmla="*/ 140 h 252"/>
                <a:gd name="T38" fmla="*/ 43 w 285"/>
                <a:gd name="T39" fmla="*/ 90 h 252"/>
                <a:gd name="T40" fmla="*/ 46 w 285"/>
                <a:gd name="T41" fmla="*/ 35 h 252"/>
                <a:gd name="T42" fmla="*/ 65 w 285"/>
                <a:gd name="T43" fmla="*/ 15 h 252"/>
                <a:gd name="T44" fmla="*/ 192 w 285"/>
                <a:gd name="T45" fmla="*/ 18 h 252"/>
                <a:gd name="T46" fmla="*/ 242 w 285"/>
                <a:gd name="T47" fmla="*/ 63 h 252"/>
                <a:gd name="T48" fmla="*/ 225 w 285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2">
                  <a:moveTo>
                    <a:pt x="284" y="114"/>
                  </a:moveTo>
                  <a:cubicBezTo>
                    <a:pt x="283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1" y="247"/>
                    <a:pt x="118" y="250"/>
                  </a:cubicBezTo>
                  <a:cubicBezTo>
                    <a:pt x="127" y="251"/>
                    <a:pt x="161" y="252"/>
                    <a:pt x="175" y="252"/>
                  </a:cubicBezTo>
                  <a:cubicBezTo>
                    <a:pt x="185" y="252"/>
                    <a:pt x="203" y="251"/>
                    <a:pt x="207" y="250"/>
                  </a:cubicBezTo>
                  <a:cubicBezTo>
                    <a:pt x="231" y="244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5"/>
                    <a:pt x="201" y="243"/>
                  </a:cubicBezTo>
                  <a:cubicBezTo>
                    <a:pt x="176" y="252"/>
                    <a:pt x="90" y="247"/>
                    <a:pt x="71" y="224"/>
                  </a:cubicBezTo>
                  <a:cubicBezTo>
                    <a:pt x="52" y="203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39" y="48"/>
                    <a:pt x="46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523"/>
            <p:cNvSpPr>
              <a:spLocks/>
            </p:cNvSpPr>
            <p:nvPr/>
          </p:nvSpPr>
          <p:spPr bwMode="auto">
            <a:xfrm>
              <a:off x="19962813" y="7466013"/>
              <a:ext cx="174625" cy="106363"/>
            </a:xfrm>
            <a:custGeom>
              <a:avLst/>
              <a:gdLst>
                <a:gd name="T0" fmla="*/ 0 w 41"/>
                <a:gd name="T1" fmla="*/ 14 h 25"/>
                <a:gd name="T2" fmla="*/ 40 w 41"/>
                <a:gd name="T3" fmla="*/ 25 h 25"/>
                <a:gd name="T4" fmla="*/ 28 w 41"/>
                <a:gd name="T5" fmla="*/ 3 h 25"/>
                <a:gd name="T6" fmla="*/ 0 w 41"/>
                <a:gd name="T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5">
                  <a:moveTo>
                    <a:pt x="0" y="14"/>
                  </a:moveTo>
                  <a:cubicBezTo>
                    <a:pt x="0" y="14"/>
                    <a:pt x="30" y="10"/>
                    <a:pt x="40" y="25"/>
                  </a:cubicBezTo>
                  <a:cubicBezTo>
                    <a:pt x="40" y="25"/>
                    <a:pt x="41" y="7"/>
                    <a:pt x="28" y="3"/>
                  </a:cubicBezTo>
                  <a:cubicBezTo>
                    <a:pt x="17" y="0"/>
                    <a:pt x="6" y="2"/>
                    <a:pt x="0" y="1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524"/>
            <p:cNvSpPr>
              <a:spLocks/>
            </p:cNvSpPr>
            <p:nvPr/>
          </p:nvSpPr>
          <p:spPr bwMode="auto">
            <a:xfrm>
              <a:off x="19475450" y="7593013"/>
              <a:ext cx="136525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6"/>
                    <a:pt x="23" y="32"/>
                    <a:pt x="15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525"/>
            <p:cNvSpPr>
              <a:spLocks/>
            </p:cNvSpPr>
            <p:nvPr/>
          </p:nvSpPr>
          <p:spPr bwMode="auto">
            <a:xfrm>
              <a:off x="19972338" y="7605713"/>
              <a:ext cx="130175" cy="136525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2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6"/>
                    <a:pt x="23" y="32"/>
                    <a:pt x="14" y="32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2"/>
                    <a:pt x="31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526"/>
            <p:cNvSpPr>
              <a:spLocks/>
            </p:cNvSpPr>
            <p:nvPr/>
          </p:nvSpPr>
          <p:spPr bwMode="auto">
            <a:xfrm>
              <a:off x="19731038" y="7470776"/>
              <a:ext cx="134937" cy="530225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2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7" y="96"/>
                    <a:pt x="0" y="117"/>
                  </a:cubicBezTo>
                  <a:cubicBezTo>
                    <a:pt x="0" y="117"/>
                    <a:pt x="13" y="125"/>
                    <a:pt x="22" y="122"/>
                  </a:cubicBezTo>
                  <a:cubicBezTo>
                    <a:pt x="32" y="119"/>
                    <a:pt x="20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527"/>
            <p:cNvSpPr>
              <a:spLocks/>
            </p:cNvSpPr>
            <p:nvPr/>
          </p:nvSpPr>
          <p:spPr bwMode="auto">
            <a:xfrm>
              <a:off x="19678650" y="7551738"/>
              <a:ext cx="123825" cy="436563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528"/>
            <p:cNvSpPr>
              <a:spLocks/>
            </p:cNvSpPr>
            <p:nvPr/>
          </p:nvSpPr>
          <p:spPr bwMode="auto">
            <a:xfrm>
              <a:off x="19386550" y="7466013"/>
              <a:ext cx="187325" cy="106363"/>
            </a:xfrm>
            <a:custGeom>
              <a:avLst/>
              <a:gdLst>
                <a:gd name="T0" fmla="*/ 3 w 44"/>
                <a:gd name="T1" fmla="*/ 25 h 25"/>
                <a:gd name="T2" fmla="*/ 44 w 44"/>
                <a:gd name="T3" fmla="*/ 11 h 25"/>
                <a:gd name="T4" fmla="*/ 17 w 44"/>
                <a:gd name="T5" fmla="*/ 5 h 25"/>
                <a:gd name="T6" fmla="*/ 3 w 4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5">
                  <a:moveTo>
                    <a:pt x="3" y="25"/>
                  </a:moveTo>
                  <a:cubicBezTo>
                    <a:pt x="3" y="25"/>
                    <a:pt x="24" y="13"/>
                    <a:pt x="44" y="11"/>
                  </a:cubicBezTo>
                  <a:cubicBezTo>
                    <a:pt x="44" y="11"/>
                    <a:pt x="33" y="0"/>
                    <a:pt x="17" y="5"/>
                  </a:cubicBezTo>
                  <a:cubicBezTo>
                    <a:pt x="0" y="11"/>
                    <a:pt x="3" y="25"/>
                    <a:pt x="3" y="2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529"/>
            <p:cNvSpPr>
              <a:spLocks/>
            </p:cNvSpPr>
            <p:nvPr/>
          </p:nvSpPr>
          <p:spPr bwMode="auto">
            <a:xfrm>
              <a:off x="20226338" y="6837363"/>
              <a:ext cx="177800" cy="174625"/>
            </a:xfrm>
            <a:custGeom>
              <a:avLst/>
              <a:gdLst>
                <a:gd name="T0" fmla="*/ 112 w 112"/>
                <a:gd name="T1" fmla="*/ 0 h 110"/>
                <a:gd name="T2" fmla="*/ 0 w 112"/>
                <a:gd name="T3" fmla="*/ 110 h 110"/>
                <a:gd name="T4" fmla="*/ 72 w 112"/>
                <a:gd name="T5" fmla="*/ 99 h 110"/>
                <a:gd name="T6" fmla="*/ 112 w 11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0">
                  <a:moveTo>
                    <a:pt x="112" y="0"/>
                  </a:moveTo>
                  <a:lnTo>
                    <a:pt x="0" y="110"/>
                  </a:lnTo>
                  <a:lnTo>
                    <a:pt x="72" y="9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530"/>
            <p:cNvSpPr>
              <a:spLocks/>
            </p:cNvSpPr>
            <p:nvPr/>
          </p:nvSpPr>
          <p:spPr bwMode="auto">
            <a:xfrm>
              <a:off x="20366038" y="6969126"/>
              <a:ext cx="68262" cy="165100"/>
            </a:xfrm>
            <a:custGeom>
              <a:avLst/>
              <a:gdLst>
                <a:gd name="T0" fmla="*/ 43 w 43"/>
                <a:gd name="T1" fmla="*/ 0 h 104"/>
                <a:gd name="T2" fmla="*/ 0 w 43"/>
                <a:gd name="T3" fmla="*/ 104 h 104"/>
                <a:gd name="T4" fmla="*/ 40 w 43"/>
                <a:gd name="T5" fmla="*/ 62 h 104"/>
                <a:gd name="T6" fmla="*/ 43 w 4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04">
                  <a:moveTo>
                    <a:pt x="43" y="0"/>
                  </a:moveTo>
                  <a:lnTo>
                    <a:pt x="0" y="104"/>
                  </a:lnTo>
                  <a:lnTo>
                    <a:pt x="40" y="6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531"/>
            <p:cNvSpPr>
              <a:spLocks/>
            </p:cNvSpPr>
            <p:nvPr/>
          </p:nvSpPr>
          <p:spPr bwMode="auto">
            <a:xfrm>
              <a:off x="19234150" y="7653338"/>
              <a:ext cx="238125" cy="236538"/>
            </a:xfrm>
            <a:custGeom>
              <a:avLst/>
              <a:gdLst>
                <a:gd name="T0" fmla="*/ 56 w 56"/>
                <a:gd name="T1" fmla="*/ 27 h 56"/>
                <a:gd name="T2" fmla="*/ 21 w 56"/>
                <a:gd name="T3" fmla="*/ 7 h 56"/>
                <a:gd name="T4" fmla="*/ 44 w 56"/>
                <a:gd name="T5" fmla="*/ 56 h 56"/>
                <a:gd name="T6" fmla="*/ 56 w 56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27"/>
                  </a:moveTo>
                  <a:cubicBezTo>
                    <a:pt x="56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532"/>
            <p:cNvSpPr>
              <a:spLocks/>
            </p:cNvSpPr>
            <p:nvPr/>
          </p:nvSpPr>
          <p:spPr bwMode="auto">
            <a:xfrm>
              <a:off x="20204113" y="7678738"/>
              <a:ext cx="217487" cy="233363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3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2" y="0"/>
                    <a:pt x="42" y="10"/>
                  </a:cubicBezTo>
                  <a:cubicBezTo>
                    <a:pt x="51" y="20"/>
                    <a:pt x="51" y="55"/>
                    <a:pt x="3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533"/>
            <p:cNvSpPr>
              <a:spLocks/>
            </p:cNvSpPr>
            <p:nvPr/>
          </p:nvSpPr>
          <p:spPr bwMode="auto">
            <a:xfrm>
              <a:off x="19607213" y="8115301"/>
              <a:ext cx="415925" cy="80963"/>
            </a:xfrm>
            <a:custGeom>
              <a:avLst/>
              <a:gdLst>
                <a:gd name="T0" fmla="*/ 62 w 98"/>
                <a:gd name="T1" fmla="*/ 15 h 19"/>
                <a:gd name="T2" fmla="*/ 50 w 98"/>
                <a:gd name="T3" fmla="*/ 17 h 19"/>
                <a:gd name="T4" fmla="*/ 3 w 98"/>
                <a:gd name="T5" fmla="*/ 18 h 19"/>
                <a:gd name="T6" fmla="*/ 0 w 98"/>
                <a:gd name="T7" fmla="*/ 16 h 19"/>
                <a:gd name="T8" fmla="*/ 3 w 98"/>
                <a:gd name="T9" fmla="*/ 13 h 19"/>
                <a:gd name="T10" fmla="*/ 49 w 98"/>
                <a:gd name="T11" fmla="*/ 11 h 19"/>
                <a:gd name="T12" fmla="*/ 94 w 98"/>
                <a:gd name="T13" fmla="*/ 0 h 19"/>
                <a:gd name="T14" fmla="*/ 98 w 98"/>
                <a:gd name="T15" fmla="*/ 2 h 19"/>
                <a:gd name="T16" fmla="*/ 96 w 98"/>
                <a:gd name="T17" fmla="*/ 5 h 19"/>
                <a:gd name="T18" fmla="*/ 62 w 98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9">
                  <a:moveTo>
                    <a:pt x="62" y="15"/>
                  </a:moveTo>
                  <a:cubicBezTo>
                    <a:pt x="58" y="16"/>
                    <a:pt x="54" y="16"/>
                    <a:pt x="50" y="17"/>
                  </a:cubicBezTo>
                  <a:cubicBezTo>
                    <a:pt x="29" y="19"/>
                    <a:pt x="3" y="18"/>
                    <a:pt x="3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4"/>
                    <a:pt x="1" y="13"/>
                    <a:pt x="3" y="13"/>
                  </a:cubicBezTo>
                  <a:cubicBezTo>
                    <a:pt x="3" y="13"/>
                    <a:pt x="28" y="13"/>
                    <a:pt x="49" y="11"/>
                  </a:cubicBezTo>
                  <a:cubicBezTo>
                    <a:pt x="70" y="9"/>
                    <a:pt x="94" y="0"/>
                    <a:pt x="94" y="0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98" y="3"/>
                    <a:pt x="98" y="5"/>
                    <a:pt x="96" y="5"/>
                  </a:cubicBezTo>
                  <a:cubicBezTo>
                    <a:pt x="95" y="6"/>
                    <a:pt x="79" y="12"/>
                    <a:pt x="62" y="15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534"/>
            <p:cNvSpPr>
              <a:spLocks/>
            </p:cNvSpPr>
            <p:nvPr/>
          </p:nvSpPr>
          <p:spPr bwMode="auto">
            <a:xfrm>
              <a:off x="18921413" y="9053513"/>
              <a:ext cx="206375" cy="420688"/>
            </a:xfrm>
            <a:custGeom>
              <a:avLst/>
              <a:gdLst>
                <a:gd name="T0" fmla="*/ 31 w 49"/>
                <a:gd name="T1" fmla="*/ 0 h 99"/>
                <a:gd name="T2" fmla="*/ 1 w 49"/>
                <a:gd name="T3" fmla="*/ 18 h 99"/>
                <a:gd name="T4" fmla="*/ 25 w 49"/>
                <a:gd name="T5" fmla="*/ 92 h 99"/>
                <a:gd name="T6" fmla="*/ 49 w 49"/>
                <a:gd name="T7" fmla="*/ 81 h 99"/>
                <a:gd name="T8" fmla="*/ 31 w 4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9">
                  <a:moveTo>
                    <a:pt x="31" y="0"/>
                  </a:moveTo>
                  <a:cubicBezTo>
                    <a:pt x="31" y="0"/>
                    <a:pt x="2" y="11"/>
                    <a:pt x="1" y="18"/>
                  </a:cubicBezTo>
                  <a:cubicBezTo>
                    <a:pt x="0" y="24"/>
                    <a:pt x="1" y="85"/>
                    <a:pt x="25" y="92"/>
                  </a:cubicBezTo>
                  <a:cubicBezTo>
                    <a:pt x="48" y="99"/>
                    <a:pt x="49" y="81"/>
                    <a:pt x="49" y="8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535"/>
            <p:cNvSpPr>
              <a:spLocks/>
            </p:cNvSpPr>
            <p:nvPr/>
          </p:nvSpPr>
          <p:spPr bwMode="auto">
            <a:xfrm>
              <a:off x="19140488" y="8553451"/>
              <a:ext cx="322262" cy="377825"/>
            </a:xfrm>
            <a:custGeom>
              <a:avLst/>
              <a:gdLst>
                <a:gd name="T0" fmla="*/ 0 w 76"/>
                <a:gd name="T1" fmla="*/ 89 h 89"/>
                <a:gd name="T2" fmla="*/ 16 w 76"/>
                <a:gd name="T3" fmla="*/ 44 h 89"/>
                <a:gd name="T4" fmla="*/ 11 w 76"/>
                <a:gd name="T5" fmla="*/ 10 h 89"/>
                <a:gd name="T6" fmla="*/ 59 w 76"/>
                <a:gd name="T7" fmla="*/ 24 h 89"/>
                <a:gd name="T8" fmla="*/ 58 w 76"/>
                <a:gd name="T9" fmla="*/ 74 h 89"/>
                <a:gd name="T10" fmla="*/ 0 w 76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89">
                  <a:moveTo>
                    <a:pt x="0" y="89"/>
                  </a:moveTo>
                  <a:cubicBezTo>
                    <a:pt x="0" y="89"/>
                    <a:pt x="22" y="63"/>
                    <a:pt x="16" y="44"/>
                  </a:cubicBezTo>
                  <a:cubicBezTo>
                    <a:pt x="10" y="25"/>
                    <a:pt x="3" y="16"/>
                    <a:pt x="11" y="10"/>
                  </a:cubicBezTo>
                  <a:cubicBezTo>
                    <a:pt x="18" y="4"/>
                    <a:pt x="42" y="0"/>
                    <a:pt x="59" y="24"/>
                  </a:cubicBezTo>
                  <a:cubicBezTo>
                    <a:pt x="76" y="49"/>
                    <a:pt x="58" y="74"/>
                    <a:pt x="58" y="74"/>
                  </a:cubicBezTo>
                  <a:lnTo>
                    <a:pt x="0" y="89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536"/>
            <p:cNvSpPr>
              <a:spLocks/>
            </p:cNvSpPr>
            <p:nvPr/>
          </p:nvSpPr>
          <p:spPr bwMode="auto">
            <a:xfrm>
              <a:off x="19140488" y="8582026"/>
              <a:ext cx="280987" cy="349250"/>
            </a:xfrm>
            <a:custGeom>
              <a:avLst/>
              <a:gdLst>
                <a:gd name="T0" fmla="*/ 59 w 66"/>
                <a:gd name="T1" fmla="*/ 49 h 82"/>
                <a:gd name="T2" fmla="*/ 24 w 66"/>
                <a:gd name="T3" fmla="*/ 56 h 82"/>
                <a:gd name="T4" fmla="*/ 23 w 66"/>
                <a:gd name="T5" fmla="*/ 49 h 82"/>
                <a:gd name="T6" fmla="*/ 24 w 66"/>
                <a:gd name="T7" fmla="*/ 29 h 82"/>
                <a:gd name="T8" fmla="*/ 15 w 66"/>
                <a:gd name="T9" fmla="*/ 0 h 82"/>
                <a:gd name="T10" fmla="*/ 11 w 66"/>
                <a:gd name="T11" fmla="*/ 3 h 82"/>
                <a:gd name="T12" fmla="*/ 16 w 66"/>
                <a:gd name="T13" fmla="*/ 37 h 82"/>
                <a:gd name="T14" fmla="*/ 0 w 66"/>
                <a:gd name="T15" fmla="*/ 82 h 82"/>
                <a:gd name="T16" fmla="*/ 58 w 66"/>
                <a:gd name="T17" fmla="*/ 67 h 82"/>
                <a:gd name="T18" fmla="*/ 66 w 66"/>
                <a:gd name="T19" fmla="*/ 47 h 82"/>
                <a:gd name="T20" fmla="*/ 59 w 66"/>
                <a:gd name="T21" fmla="*/ 4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82">
                  <a:moveTo>
                    <a:pt x="59" y="49"/>
                  </a:moveTo>
                  <a:cubicBezTo>
                    <a:pt x="50" y="52"/>
                    <a:pt x="34" y="59"/>
                    <a:pt x="24" y="56"/>
                  </a:cubicBezTo>
                  <a:cubicBezTo>
                    <a:pt x="22" y="55"/>
                    <a:pt x="22" y="51"/>
                    <a:pt x="23" y="49"/>
                  </a:cubicBezTo>
                  <a:cubicBezTo>
                    <a:pt x="23" y="43"/>
                    <a:pt x="24" y="36"/>
                    <a:pt x="24" y="29"/>
                  </a:cubicBezTo>
                  <a:cubicBezTo>
                    <a:pt x="24" y="18"/>
                    <a:pt x="22" y="8"/>
                    <a:pt x="15" y="0"/>
                  </a:cubicBezTo>
                  <a:cubicBezTo>
                    <a:pt x="13" y="1"/>
                    <a:pt x="12" y="2"/>
                    <a:pt x="11" y="3"/>
                  </a:cubicBezTo>
                  <a:cubicBezTo>
                    <a:pt x="3" y="9"/>
                    <a:pt x="10" y="18"/>
                    <a:pt x="16" y="37"/>
                  </a:cubicBezTo>
                  <a:cubicBezTo>
                    <a:pt x="22" y="56"/>
                    <a:pt x="0" y="82"/>
                    <a:pt x="0" y="82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67"/>
                    <a:pt x="64" y="59"/>
                    <a:pt x="66" y="47"/>
                  </a:cubicBezTo>
                  <a:cubicBezTo>
                    <a:pt x="64" y="48"/>
                    <a:pt x="61" y="48"/>
                    <a:pt x="59" y="4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537"/>
            <p:cNvSpPr>
              <a:spLocks/>
            </p:cNvSpPr>
            <p:nvPr/>
          </p:nvSpPr>
          <p:spPr bwMode="auto">
            <a:xfrm>
              <a:off x="18972213" y="8951913"/>
              <a:ext cx="300037" cy="512763"/>
            </a:xfrm>
            <a:custGeom>
              <a:avLst/>
              <a:gdLst>
                <a:gd name="T0" fmla="*/ 1 w 71"/>
                <a:gd name="T1" fmla="*/ 54 h 121"/>
                <a:gd name="T2" fmla="*/ 28 w 71"/>
                <a:gd name="T3" fmla="*/ 0 h 121"/>
                <a:gd name="T4" fmla="*/ 71 w 71"/>
                <a:gd name="T5" fmla="*/ 114 h 121"/>
                <a:gd name="T6" fmla="*/ 62 w 71"/>
                <a:gd name="T7" fmla="*/ 121 h 121"/>
                <a:gd name="T8" fmla="*/ 18 w 71"/>
                <a:gd name="T9" fmla="*/ 110 h 121"/>
                <a:gd name="T10" fmla="*/ 1 w 71"/>
                <a:gd name="T11" fmla="*/ 5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21">
                  <a:moveTo>
                    <a:pt x="1" y="54"/>
                  </a:moveTo>
                  <a:cubicBezTo>
                    <a:pt x="2" y="46"/>
                    <a:pt x="28" y="0"/>
                    <a:pt x="28" y="0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1"/>
                    <a:pt x="24" y="115"/>
                    <a:pt x="18" y="110"/>
                  </a:cubicBezTo>
                  <a:cubicBezTo>
                    <a:pt x="11" y="105"/>
                    <a:pt x="0" y="61"/>
                    <a:pt x="1" y="5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538"/>
            <p:cNvSpPr>
              <a:spLocks/>
            </p:cNvSpPr>
            <p:nvPr/>
          </p:nvSpPr>
          <p:spPr bwMode="auto">
            <a:xfrm>
              <a:off x="18972213" y="8951913"/>
              <a:ext cx="300037" cy="512763"/>
            </a:xfrm>
            <a:custGeom>
              <a:avLst/>
              <a:gdLst>
                <a:gd name="T0" fmla="*/ 28 w 71"/>
                <a:gd name="T1" fmla="*/ 0 h 121"/>
                <a:gd name="T2" fmla="*/ 22 w 71"/>
                <a:gd name="T3" fmla="*/ 11 h 121"/>
                <a:gd name="T4" fmla="*/ 29 w 71"/>
                <a:gd name="T5" fmla="*/ 38 h 121"/>
                <a:gd name="T6" fmla="*/ 41 w 71"/>
                <a:gd name="T7" fmla="*/ 79 h 121"/>
                <a:gd name="T8" fmla="*/ 39 w 71"/>
                <a:gd name="T9" fmla="*/ 115 h 121"/>
                <a:gd name="T10" fmla="*/ 6 w 71"/>
                <a:gd name="T11" fmla="*/ 76 h 121"/>
                <a:gd name="T12" fmla="*/ 8 w 71"/>
                <a:gd name="T13" fmla="*/ 38 h 121"/>
                <a:gd name="T14" fmla="*/ 1 w 71"/>
                <a:gd name="T15" fmla="*/ 54 h 121"/>
                <a:gd name="T16" fmla="*/ 18 w 71"/>
                <a:gd name="T17" fmla="*/ 110 h 121"/>
                <a:gd name="T18" fmla="*/ 62 w 71"/>
                <a:gd name="T19" fmla="*/ 121 h 121"/>
                <a:gd name="T20" fmla="*/ 71 w 71"/>
                <a:gd name="T21" fmla="*/ 114 h 121"/>
                <a:gd name="T22" fmla="*/ 28 w 71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121">
                  <a:moveTo>
                    <a:pt x="28" y="0"/>
                  </a:moveTo>
                  <a:cubicBezTo>
                    <a:pt x="28" y="0"/>
                    <a:pt x="25" y="5"/>
                    <a:pt x="22" y="11"/>
                  </a:cubicBezTo>
                  <a:cubicBezTo>
                    <a:pt x="24" y="20"/>
                    <a:pt x="27" y="29"/>
                    <a:pt x="29" y="38"/>
                  </a:cubicBezTo>
                  <a:cubicBezTo>
                    <a:pt x="33" y="51"/>
                    <a:pt x="36" y="66"/>
                    <a:pt x="41" y="79"/>
                  </a:cubicBezTo>
                  <a:cubicBezTo>
                    <a:pt x="43" y="85"/>
                    <a:pt x="57" y="118"/>
                    <a:pt x="39" y="115"/>
                  </a:cubicBezTo>
                  <a:cubicBezTo>
                    <a:pt x="20" y="111"/>
                    <a:pt x="9" y="94"/>
                    <a:pt x="6" y="76"/>
                  </a:cubicBezTo>
                  <a:cubicBezTo>
                    <a:pt x="4" y="63"/>
                    <a:pt x="5" y="50"/>
                    <a:pt x="8" y="38"/>
                  </a:cubicBezTo>
                  <a:cubicBezTo>
                    <a:pt x="4" y="45"/>
                    <a:pt x="1" y="51"/>
                    <a:pt x="1" y="54"/>
                  </a:cubicBezTo>
                  <a:cubicBezTo>
                    <a:pt x="0" y="61"/>
                    <a:pt x="11" y="105"/>
                    <a:pt x="18" y="110"/>
                  </a:cubicBezTo>
                  <a:cubicBezTo>
                    <a:pt x="24" y="115"/>
                    <a:pt x="62" y="121"/>
                    <a:pt x="62" y="121"/>
                  </a:cubicBezTo>
                  <a:cubicBezTo>
                    <a:pt x="71" y="114"/>
                    <a:pt x="71" y="114"/>
                    <a:pt x="71" y="114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539"/>
            <p:cNvSpPr>
              <a:spLocks/>
            </p:cNvSpPr>
            <p:nvPr/>
          </p:nvSpPr>
          <p:spPr bwMode="auto">
            <a:xfrm>
              <a:off x="19056350" y="8782051"/>
              <a:ext cx="571500" cy="704850"/>
            </a:xfrm>
            <a:custGeom>
              <a:avLst/>
              <a:gdLst>
                <a:gd name="T0" fmla="*/ 30 w 135"/>
                <a:gd name="T1" fmla="*/ 23 h 166"/>
                <a:gd name="T2" fmla="*/ 5 w 135"/>
                <a:gd name="T3" fmla="*/ 54 h 166"/>
                <a:gd name="T4" fmla="*/ 42 w 135"/>
                <a:gd name="T5" fmla="*/ 161 h 166"/>
                <a:gd name="T6" fmla="*/ 127 w 135"/>
                <a:gd name="T7" fmla="*/ 151 h 166"/>
                <a:gd name="T8" fmla="*/ 125 w 135"/>
                <a:gd name="T9" fmla="*/ 126 h 166"/>
                <a:gd name="T10" fmla="*/ 133 w 135"/>
                <a:gd name="T11" fmla="*/ 114 h 166"/>
                <a:gd name="T12" fmla="*/ 125 w 135"/>
                <a:gd name="T13" fmla="*/ 94 h 166"/>
                <a:gd name="T14" fmla="*/ 129 w 135"/>
                <a:gd name="T15" fmla="*/ 69 h 166"/>
                <a:gd name="T16" fmla="*/ 115 w 135"/>
                <a:gd name="T17" fmla="*/ 54 h 166"/>
                <a:gd name="T18" fmla="*/ 120 w 135"/>
                <a:gd name="T19" fmla="*/ 20 h 166"/>
                <a:gd name="T20" fmla="*/ 30 w 135"/>
                <a:gd name="T21" fmla="*/ 2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66">
                  <a:moveTo>
                    <a:pt x="30" y="23"/>
                  </a:moveTo>
                  <a:cubicBezTo>
                    <a:pt x="30" y="23"/>
                    <a:pt x="0" y="29"/>
                    <a:pt x="5" y="54"/>
                  </a:cubicBezTo>
                  <a:cubicBezTo>
                    <a:pt x="11" y="78"/>
                    <a:pt x="27" y="156"/>
                    <a:pt x="42" y="161"/>
                  </a:cubicBezTo>
                  <a:cubicBezTo>
                    <a:pt x="57" y="166"/>
                    <a:pt x="121" y="163"/>
                    <a:pt x="127" y="151"/>
                  </a:cubicBezTo>
                  <a:cubicBezTo>
                    <a:pt x="133" y="139"/>
                    <a:pt x="132" y="130"/>
                    <a:pt x="125" y="126"/>
                  </a:cubicBezTo>
                  <a:cubicBezTo>
                    <a:pt x="125" y="126"/>
                    <a:pt x="133" y="122"/>
                    <a:pt x="133" y="114"/>
                  </a:cubicBezTo>
                  <a:cubicBezTo>
                    <a:pt x="133" y="106"/>
                    <a:pt x="132" y="97"/>
                    <a:pt x="125" y="94"/>
                  </a:cubicBezTo>
                  <a:cubicBezTo>
                    <a:pt x="125" y="94"/>
                    <a:pt x="135" y="92"/>
                    <a:pt x="129" y="69"/>
                  </a:cubicBezTo>
                  <a:cubicBezTo>
                    <a:pt x="123" y="52"/>
                    <a:pt x="115" y="54"/>
                    <a:pt x="115" y="54"/>
                  </a:cubicBezTo>
                  <a:cubicBezTo>
                    <a:pt x="115" y="54"/>
                    <a:pt x="129" y="31"/>
                    <a:pt x="120" y="20"/>
                  </a:cubicBezTo>
                  <a:cubicBezTo>
                    <a:pt x="110" y="9"/>
                    <a:pt x="107" y="0"/>
                    <a:pt x="30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540"/>
            <p:cNvSpPr>
              <a:spLocks/>
            </p:cNvSpPr>
            <p:nvPr/>
          </p:nvSpPr>
          <p:spPr bwMode="auto">
            <a:xfrm>
              <a:off x="19277013" y="8853488"/>
              <a:ext cx="325437" cy="220663"/>
            </a:xfrm>
            <a:custGeom>
              <a:avLst/>
              <a:gdLst>
                <a:gd name="T0" fmla="*/ 60 w 77"/>
                <a:gd name="T1" fmla="*/ 22 h 52"/>
                <a:gd name="T2" fmla="*/ 18 w 77"/>
                <a:gd name="T3" fmla="*/ 37 h 52"/>
                <a:gd name="T4" fmla="*/ 8 w 77"/>
                <a:gd name="T5" fmla="*/ 38 h 52"/>
                <a:gd name="T6" fmla="*/ 9 w 77"/>
                <a:gd name="T7" fmla="*/ 48 h 52"/>
                <a:gd name="T8" fmla="*/ 37 w 77"/>
                <a:gd name="T9" fmla="*/ 50 h 52"/>
                <a:gd name="T10" fmla="*/ 60 w 77"/>
                <a:gd name="T11" fmla="*/ 44 h 52"/>
                <a:gd name="T12" fmla="*/ 71 w 77"/>
                <a:gd name="T13" fmla="*/ 41 h 52"/>
                <a:gd name="T14" fmla="*/ 63 w 77"/>
                <a:gd name="T15" fmla="*/ 37 h 52"/>
                <a:gd name="T16" fmla="*/ 68 w 77"/>
                <a:gd name="T17" fmla="*/ 3 h 52"/>
                <a:gd name="T18" fmla="*/ 65 w 77"/>
                <a:gd name="T19" fmla="*/ 0 h 52"/>
                <a:gd name="T20" fmla="*/ 60 w 77"/>
                <a:gd name="T21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52">
                  <a:moveTo>
                    <a:pt x="60" y="22"/>
                  </a:moveTo>
                  <a:cubicBezTo>
                    <a:pt x="50" y="35"/>
                    <a:pt x="34" y="36"/>
                    <a:pt x="18" y="37"/>
                  </a:cubicBezTo>
                  <a:cubicBezTo>
                    <a:pt x="15" y="37"/>
                    <a:pt x="11" y="37"/>
                    <a:pt x="8" y="38"/>
                  </a:cubicBezTo>
                  <a:cubicBezTo>
                    <a:pt x="0" y="39"/>
                    <a:pt x="2" y="46"/>
                    <a:pt x="9" y="48"/>
                  </a:cubicBezTo>
                  <a:cubicBezTo>
                    <a:pt x="17" y="52"/>
                    <a:pt x="27" y="51"/>
                    <a:pt x="37" y="50"/>
                  </a:cubicBezTo>
                  <a:cubicBezTo>
                    <a:pt x="45" y="48"/>
                    <a:pt x="52" y="47"/>
                    <a:pt x="60" y="44"/>
                  </a:cubicBezTo>
                  <a:cubicBezTo>
                    <a:pt x="64" y="42"/>
                    <a:pt x="67" y="41"/>
                    <a:pt x="71" y="41"/>
                  </a:cubicBezTo>
                  <a:cubicBezTo>
                    <a:pt x="67" y="36"/>
                    <a:pt x="63" y="37"/>
                    <a:pt x="63" y="37"/>
                  </a:cubicBezTo>
                  <a:cubicBezTo>
                    <a:pt x="63" y="37"/>
                    <a:pt x="77" y="14"/>
                    <a:pt x="68" y="3"/>
                  </a:cubicBezTo>
                  <a:cubicBezTo>
                    <a:pt x="67" y="2"/>
                    <a:pt x="66" y="1"/>
                    <a:pt x="65" y="0"/>
                  </a:cubicBezTo>
                  <a:cubicBezTo>
                    <a:pt x="66" y="7"/>
                    <a:pt x="64" y="15"/>
                    <a:pt x="60" y="2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541"/>
            <p:cNvSpPr>
              <a:spLocks/>
            </p:cNvSpPr>
            <p:nvPr/>
          </p:nvSpPr>
          <p:spPr bwMode="auto">
            <a:xfrm>
              <a:off x="19277013" y="9155113"/>
              <a:ext cx="330200" cy="88900"/>
            </a:xfrm>
            <a:custGeom>
              <a:avLst/>
              <a:gdLst>
                <a:gd name="T0" fmla="*/ 10 w 78"/>
                <a:gd name="T1" fmla="*/ 14 h 21"/>
                <a:gd name="T2" fmla="*/ 21 w 78"/>
                <a:gd name="T3" fmla="*/ 20 h 21"/>
                <a:gd name="T4" fmla="*/ 56 w 78"/>
                <a:gd name="T5" fmla="*/ 16 h 21"/>
                <a:gd name="T6" fmla="*/ 71 w 78"/>
                <a:gd name="T7" fmla="*/ 11 h 21"/>
                <a:gd name="T8" fmla="*/ 76 w 78"/>
                <a:gd name="T9" fmla="*/ 8 h 21"/>
                <a:gd name="T10" fmla="*/ 73 w 78"/>
                <a:gd name="T11" fmla="*/ 6 h 21"/>
                <a:gd name="T12" fmla="*/ 78 w 78"/>
                <a:gd name="T13" fmla="*/ 0 h 21"/>
                <a:gd name="T14" fmla="*/ 77 w 78"/>
                <a:gd name="T15" fmla="*/ 1 h 21"/>
                <a:gd name="T16" fmla="*/ 31 w 78"/>
                <a:gd name="T17" fmla="*/ 11 h 21"/>
                <a:gd name="T18" fmla="*/ 10 w 78"/>
                <a:gd name="T1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21">
                  <a:moveTo>
                    <a:pt x="10" y="14"/>
                  </a:moveTo>
                  <a:cubicBezTo>
                    <a:pt x="0" y="17"/>
                    <a:pt x="17" y="20"/>
                    <a:pt x="21" y="20"/>
                  </a:cubicBezTo>
                  <a:cubicBezTo>
                    <a:pt x="32" y="21"/>
                    <a:pt x="45" y="19"/>
                    <a:pt x="56" y="16"/>
                  </a:cubicBezTo>
                  <a:cubicBezTo>
                    <a:pt x="61" y="15"/>
                    <a:pt x="66" y="13"/>
                    <a:pt x="71" y="11"/>
                  </a:cubicBezTo>
                  <a:cubicBezTo>
                    <a:pt x="73" y="10"/>
                    <a:pt x="74" y="9"/>
                    <a:pt x="76" y="8"/>
                  </a:cubicBezTo>
                  <a:cubicBezTo>
                    <a:pt x="75" y="7"/>
                    <a:pt x="74" y="6"/>
                    <a:pt x="73" y="6"/>
                  </a:cubicBezTo>
                  <a:cubicBezTo>
                    <a:pt x="73" y="6"/>
                    <a:pt x="76" y="5"/>
                    <a:pt x="78" y="0"/>
                  </a:cubicBezTo>
                  <a:cubicBezTo>
                    <a:pt x="78" y="1"/>
                    <a:pt x="77" y="1"/>
                    <a:pt x="77" y="1"/>
                  </a:cubicBezTo>
                  <a:cubicBezTo>
                    <a:pt x="64" y="9"/>
                    <a:pt x="45" y="9"/>
                    <a:pt x="31" y="11"/>
                  </a:cubicBezTo>
                  <a:cubicBezTo>
                    <a:pt x="24" y="11"/>
                    <a:pt x="17" y="11"/>
                    <a:pt x="10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542"/>
            <p:cNvSpPr>
              <a:spLocks/>
            </p:cNvSpPr>
            <p:nvPr/>
          </p:nvSpPr>
          <p:spPr bwMode="auto">
            <a:xfrm>
              <a:off x="19302413" y="9274176"/>
              <a:ext cx="317500" cy="88900"/>
            </a:xfrm>
            <a:custGeom>
              <a:avLst/>
              <a:gdLst>
                <a:gd name="T0" fmla="*/ 33 w 75"/>
                <a:gd name="T1" fmla="*/ 14 h 21"/>
                <a:gd name="T2" fmla="*/ 14 w 75"/>
                <a:gd name="T3" fmla="*/ 15 h 21"/>
                <a:gd name="T4" fmla="*/ 4 w 75"/>
                <a:gd name="T5" fmla="*/ 16 h 21"/>
                <a:gd name="T6" fmla="*/ 2 w 75"/>
                <a:gd name="T7" fmla="*/ 17 h 21"/>
                <a:gd name="T8" fmla="*/ 37 w 75"/>
                <a:gd name="T9" fmla="*/ 20 h 21"/>
                <a:gd name="T10" fmla="*/ 72 w 75"/>
                <a:gd name="T11" fmla="*/ 15 h 21"/>
                <a:gd name="T12" fmla="*/ 67 w 75"/>
                <a:gd name="T13" fmla="*/ 10 h 21"/>
                <a:gd name="T14" fmla="*/ 75 w 75"/>
                <a:gd name="T15" fmla="*/ 0 h 21"/>
                <a:gd name="T16" fmla="*/ 33 w 75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1">
                  <a:moveTo>
                    <a:pt x="33" y="14"/>
                  </a:moveTo>
                  <a:cubicBezTo>
                    <a:pt x="26" y="14"/>
                    <a:pt x="20" y="15"/>
                    <a:pt x="14" y="15"/>
                  </a:cubicBezTo>
                  <a:cubicBezTo>
                    <a:pt x="11" y="15"/>
                    <a:pt x="7" y="15"/>
                    <a:pt x="4" y="16"/>
                  </a:cubicBezTo>
                  <a:cubicBezTo>
                    <a:pt x="2" y="17"/>
                    <a:pt x="0" y="17"/>
                    <a:pt x="2" y="17"/>
                  </a:cubicBezTo>
                  <a:cubicBezTo>
                    <a:pt x="13" y="21"/>
                    <a:pt x="25" y="21"/>
                    <a:pt x="37" y="20"/>
                  </a:cubicBezTo>
                  <a:cubicBezTo>
                    <a:pt x="48" y="19"/>
                    <a:pt x="60" y="15"/>
                    <a:pt x="72" y="15"/>
                  </a:cubicBezTo>
                  <a:cubicBezTo>
                    <a:pt x="71" y="13"/>
                    <a:pt x="69" y="11"/>
                    <a:pt x="67" y="10"/>
                  </a:cubicBezTo>
                  <a:cubicBezTo>
                    <a:pt x="67" y="10"/>
                    <a:pt x="74" y="7"/>
                    <a:pt x="75" y="0"/>
                  </a:cubicBezTo>
                  <a:cubicBezTo>
                    <a:pt x="64" y="10"/>
                    <a:pt x="47" y="12"/>
                    <a:pt x="33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543"/>
            <p:cNvSpPr>
              <a:spLocks/>
            </p:cNvSpPr>
            <p:nvPr/>
          </p:nvSpPr>
          <p:spPr bwMode="auto">
            <a:xfrm>
              <a:off x="19157950" y="9321801"/>
              <a:ext cx="441325" cy="165100"/>
            </a:xfrm>
            <a:custGeom>
              <a:avLst/>
              <a:gdLst>
                <a:gd name="T0" fmla="*/ 60 w 104"/>
                <a:gd name="T1" fmla="*/ 32 h 39"/>
                <a:gd name="T2" fmla="*/ 26 w 104"/>
                <a:gd name="T3" fmla="*/ 30 h 39"/>
                <a:gd name="T4" fmla="*/ 9 w 104"/>
                <a:gd name="T5" fmla="*/ 14 h 39"/>
                <a:gd name="T6" fmla="*/ 0 w 104"/>
                <a:gd name="T7" fmla="*/ 0 h 39"/>
                <a:gd name="T8" fmla="*/ 18 w 104"/>
                <a:gd name="T9" fmla="*/ 34 h 39"/>
                <a:gd name="T10" fmla="*/ 103 w 104"/>
                <a:gd name="T11" fmla="*/ 24 h 39"/>
                <a:gd name="T12" fmla="*/ 104 w 104"/>
                <a:gd name="T13" fmla="*/ 21 h 39"/>
                <a:gd name="T14" fmla="*/ 60 w 104"/>
                <a:gd name="T15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39">
                  <a:moveTo>
                    <a:pt x="60" y="32"/>
                  </a:moveTo>
                  <a:cubicBezTo>
                    <a:pt x="49" y="33"/>
                    <a:pt x="37" y="33"/>
                    <a:pt x="26" y="30"/>
                  </a:cubicBezTo>
                  <a:cubicBezTo>
                    <a:pt x="17" y="28"/>
                    <a:pt x="14" y="21"/>
                    <a:pt x="9" y="14"/>
                  </a:cubicBezTo>
                  <a:cubicBezTo>
                    <a:pt x="6" y="9"/>
                    <a:pt x="2" y="5"/>
                    <a:pt x="0" y="0"/>
                  </a:cubicBezTo>
                  <a:cubicBezTo>
                    <a:pt x="5" y="18"/>
                    <a:pt x="12" y="32"/>
                    <a:pt x="18" y="34"/>
                  </a:cubicBezTo>
                  <a:cubicBezTo>
                    <a:pt x="33" y="39"/>
                    <a:pt x="97" y="36"/>
                    <a:pt x="103" y="24"/>
                  </a:cubicBezTo>
                  <a:cubicBezTo>
                    <a:pt x="104" y="23"/>
                    <a:pt x="104" y="22"/>
                    <a:pt x="104" y="21"/>
                  </a:cubicBezTo>
                  <a:cubicBezTo>
                    <a:pt x="93" y="31"/>
                    <a:pt x="72" y="32"/>
                    <a:pt x="60" y="3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2" name="Group 911"/>
          <p:cNvGrpSpPr/>
          <p:nvPr/>
        </p:nvGrpSpPr>
        <p:grpSpPr>
          <a:xfrm>
            <a:off x="17126075" y="6850063"/>
            <a:ext cx="2373312" cy="4741863"/>
            <a:chOff x="15814675" y="6850063"/>
            <a:chExt cx="2373312" cy="4741863"/>
          </a:xfrm>
        </p:grpSpPr>
        <p:sp>
          <p:nvSpPr>
            <p:cNvPr id="795" name="Freeform 544"/>
            <p:cNvSpPr>
              <a:spLocks/>
            </p:cNvSpPr>
            <p:nvPr/>
          </p:nvSpPr>
          <p:spPr bwMode="auto">
            <a:xfrm>
              <a:off x="17424400" y="8434388"/>
              <a:ext cx="423862" cy="806450"/>
            </a:xfrm>
            <a:custGeom>
              <a:avLst/>
              <a:gdLst>
                <a:gd name="T0" fmla="*/ 28 w 100"/>
                <a:gd name="T1" fmla="*/ 176 h 190"/>
                <a:gd name="T2" fmla="*/ 92 w 100"/>
                <a:gd name="T3" fmla="*/ 172 h 190"/>
                <a:gd name="T4" fmla="*/ 83 w 100"/>
                <a:gd name="T5" fmla="*/ 94 h 190"/>
                <a:gd name="T6" fmla="*/ 44 w 100"/>
                <a:gd name="T7" fmla="*/ 0 h 190"/>
                <a:gd name="T8" fmla="*/ 25 w 100"/>
                <a:gd name="T9" fmla="*/ 4 h 190"/>
                <a:gd name="T10" fmla="*/ 0 w 100"/>
                <a:gd name="T11" fmla="*/ 120 h 190"/>
                <a:gd name="T12" fmla="*/ 28 w 100"/>
                <a:gd name="T13" fmla="*/ 17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90">
                  <a:moveTo>
                    <a:pt x="28" y="176"/>
                  </a:moveTo>
                  <a:cubicBezTo>
                    <a:pt x="51" y="184"/>
                    <a:pt x="84" y="190"/>
                    <a:pt x="92" y="172"/>
                  </a:cubicBezTo>
                  <a:cubicBezTo>
                    <a:pt x="100" y="154"/>
                    <a:pt x="95" y="133"/>
                    <a:pt x="83" y="94"/>
                  </a:cubicBezTo>
                  <a:cubicBezTo>
                    <a:pt x="67" y="44"/>
                    <a:pt x="44" y="0"/>
                    <a:pt x="44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29" y="175"/>
                    <a:pt x="28" y="17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545"/>
            <p:cNvSpPr>
              <a:spLocks/>
            </p:cNvSpPr>
            <p:nvPr/>
          </p:nvSpPr>
          <p:spPr bwMode="auto">
            <a:xfrm>
              <a:off x="17437100" y="8812213"/>
              <a:ext cx="411162" cy="428625"/>
            </a:xfrm>
            <a:custGeom>
              <a:avLst/>
              <a:gdLst>
                <a:gd name="T0" fmla="*/ 33 w 97"/>
                <a:gd name="T1" fmla="*/ 5 h 101"/>
                <a:gd name="T2" fmla="*/ 13 w 97"/>
                <a:gd name="T3" fmla="*/ 28 h 101"/>
                <a:gd name="T4" fmla="*/ 0 w 97"/>
                <a:gd name="T5" fmla="*/ 36 h 101"/>
                <a:gd name="T6" fmla="*/ 25 w 97"/>
                <a:gd name="T7" fmla="*/ 87 h 101"/>
                <a:gd name="T8" fmla="*/ 89 w 97"/>
                <a:gd name="T9" fmla="*/ 83 h 101"/>
                <a:gd name="T10" fmla="*/ 80 w 97"/>
                <a:gd name="T11" fmla="*/ 5 h 101"/>
                <a:gd name="T12" fmla="*/ 79 w 97"/>
                <a:gd name="T13" fmla="*/ 4 h 101"/>
                <a:gd name="T14" fmla="*/ 33 w 97"/>
                <a:gd name="T15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01">
                  <a:moveTo>
                    <a:pt x="33" y="5"/>
                  </a:moveTo>
                  <a:cubicBezTo>
                    <a:pt x="20" y="10"/>
                    <a:pt x="20" y="19"/>
                    <a:pt x="13" y="28"/>
                  </a:cubicBezTo>
                  <a:cubicBezTo>
                    <a:pt x="10" y="32"/>
                    <a:pt x="5" y="34"/>
                    <a:pt x="0" y="36"/>
                  </a:cubicBezTo>
                  <a:cubicBezTo>
                    <a:pt x="7" y="50"/>
                    <a:pt x="26" y="86"/>
                    <a:pt x="25" y="87"/>
                  </a:cubicBezTo>
                  <a:cubicBezTo>
                    <a:pt x="48" y="95"/>
                    <a:pt x="81" y="101"/>
                    <a:pt x="89" y="83"/>
                  </a:cubicBezTo>
                  <a:cubicBezTo>
                    <a:pt x="97" y="65"/>
                    <a:pt x="92" y="44"/>
                    <a:pt x="80" y="5"/>
                  </a:cubicBezTo>
                  <a:cubicBezTo>
                    <a:pt x="80" y="5"/>
                    <a:pt x="79" y="4"/>
                    <a:pt x="79" y="4"/>
                  </a:cubicBezTo>
                  <a:cubicBezTo>
                    <a:pt x="65" y="8"/>
                    <a:pt x="46" y="0"/>
                    <a:pt x="33" y="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546"/>
            <p:cNvSpPr>
              <a:spLocks/>
            </p:cNvSpPr>
            <p:nvPr/>
          </p:nvSpPr>
          <p:spPr bwMode="auto">
            <a:xfrm>
              <a:off x="17424400" y="8434388"/>
              <a:ext cx="238125" cy="614363"/>
            </a:xfrm>
            <a:custGeom>
              <a:avLst/>
              <a:gdLst>
                <a:gd name="T0" fmla="*/ 35 w 56"/>
                <a:gd name="T1" fmla="*/ 91 h 145"/>
                <a:gd name="T2" fmla="*/ 20 w 56"/>
                <a:gd name="T3" fmla="*/ 145 h 145"/>
                <a:gd name="T4" fmla="*/ 0 w 56"/>
                <a:gd name="T5" fmla="*/ 120 h 145"/>
                <a:gd name="T6" fmla="*/ 25 w 56"/>
                <a:gd name="T7" fmla="*/ 4 h 145"/>
                <a:gd name="T8" fmla="*/ 44 w 56"/>
                <a:gd name="T9" fmla="*/ 0 h 145"/>
                <a:gd name="T10" fmla="*/ 56 w 56"/>
                <a:gd name="T11" fmla="*/ 24 h 145"/>
                <a:gd name="T12" fmla="*/ 35 w 56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5">
                  <a:moveTo>
                    <a:pt x="35" y="91"/>
                  </a:moveTo>
                  <a:cubicBezTo>
                    <a:pt x="32" y="109"/>
                    <a:pt x="29" y="128"/>
                    <a:pt x="20" y="145"/>
                  </a:cubicBezTo>
                  <a:cubicBezTo>
                    <a:pt x="12" y="131"/>
                    <a:pt x="0" y="120"/>
                    <a:pt x="0" y="12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9" y="10"/>
                    <a:pt x="56" y="24"/>
                  </a:cubicBezTo>
                  <a:cubicBezTo>
                    <a:pt x="47" y="46"/>
                    <a:pt x="40" y="68"/>
                    <a:pt x="35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547"/>
            <p:cNvSpPr>
              <a:spLocks/>
            </p:cNvSpPr>
            <p:nvPr/>
          </p:nvSpPr>
          <p:spPr bwMode="auto">
            <a:xfrm>
              <a:off x="16192500" y="8501063"/>
              <a:ext cx="406400" cy="755650"/>
            </a:xfrm>
            <a:custGeom>
              <a:avLst/>
              <a:gdLst>
                <a:gd name="T0" fmla="*/ 96 w 96"/>
                <a:gd name="T1" fmla="*/ 119 h 178"/>
                <a:gd name="T2" fmla="*/ 72 w 96"/>
                <a:gd name="T3" fmla="*/ 3 h 178"/>
                <a:gd name="T4" fmla="*/ 53 w 96"/>
                <a:gd name="T5" fmla="*/ 0 h 178"/>
                <a:gd name="T6" fmla="*/ 14 w 96"/>
                <a:gd name="T7" fmla="*/ 94 h 178"/>
                <a:gd name="T8" fmla="*/ 0 w 96"/>
                <a:gd name="T9" fmla="*/ 140 h 178"/>
                <a:gd name="T10" fmla="*/ 6 w 96"/>
                <a:gd name="T11" fmla="*/ 165 h 178"/>
                <a:gd name="T12" fmla="*/ 15 w 96"/>
                <a:gd name="T13" fmla="*/ 177 h 178"/>
                <a:gd name="T14" fmla="*/ 67 w 96"/>
                <a:gd name="T15" fmla="*/ 175 h 178"/>
                <a:gd name="T16" fmla="*/ 96 w 96"/>
                <a:gd name="T17" fmla="*/ 11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78">
                  <a:moveTo>
                    <a:pt x="96" y="119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29" y="44"/>
                    <a:pt x="14" y="94"/>
                  </a:cubicBezTo>
                  <a:cubicBezTo>
                    <a:pt x="9" y="112"/>
                    <a:pt x="4" y="128"/>
                    <a:pt x="0" y="140"/>
                  </a:cubicBezTo>
                  <a:cubicBezTo>
                    <a:pt x="2" y="148"/>
                    <a:pt x="4" y="156"/>
                    <a:pt x="6" y="165"/>
                  </a:cubicBezTo>
                  <a:cubicBezTo>
                    <a:pt x="9" y="169"/>
                    <a:pt x="12" y="173"/>
                    <a:pt x="15" y="177"/>
                  </a:cubicBezTo>
                  <a:cubicBezTo>
                    <a:pt x="31" y="178"/>
                    <a:pt x="50" y="174"/>
                    <a:pt x="67" y="175"/>
                  </a:cubicBezTo>
                  <a:cubicBezTo>
                    <a:pt x="63" y="154"/>
                    <a:pt x="96" y="119"/>
                    <a:pt x="96" y="11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548"/>
            <p:cNvSpPr>
              <a:spLocks/>
            </p:cNvSpPr>
            <p:nvPr/>
          </p:nvSpPr>
          <p:spPr bwMode="auto">
            <a:xfrm>
              <a:off x="16192500" y="8985251"/>
              <a:ext cx="406400" cy="271463"/>
            </a:xfrm>
            <a:custGeom>
              <a:avLst/>
              <a:gdLst>
                <a:gd name="T0" fmla="*/ 96 w 96"/>
                <a:gd name="T1" fmla="*/ 5 h 64"/>
                <a:gd name="T2" fmla="*/ 96 w 96"/>
                <a:gd name="T3" fmla="*/ 3 h 64"/>
                <a:gd name="T4" fmla="*/ 81 w 96"/>
                <a:gd name="T5" fmla="*/ 8 h 64"/>
                <a:gd name="T6" fmla="*/ 36 w 96"/>
                <a:gd name="T7" fmla="*/ 6 h 64"/>
                <a:gd name="T8" fmla="*/ 0 w 96"/>
                <a:gd name="T9" fmla="*/ 26 h 64"/>
                <a:gd name="T10" fmla="*/ 0 w 96"/>
                <a:gd name="T11" fmla="*/ 26 h 64"/>
                <a:gd name="T12" fmla="*/ 6 w 96"/>
                <a:gd name="T13" fmla="*/ 51 h 64"/>
                <a:gd name="T14" fmla="*/ 15 w 96"/>
                <a:gd name="T15" fmla="*/ 63 h 64"/>
                <a:gd name="T16" fmla="*/ 67 w 96"/>
                <a:gd name="T17" fmla="*/ 61 h 64"/>
                <a:gd name="T18" fmla="*/ 96 w 96"/>
                <a:gd name="T19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4">
                  <a:moveTo>
                    <a:pt x="96" y="5"/>
                  </a:moveTo>
                  <a:cubicBezTo>
                    <a:pt x="96" y="3"/>
                    <a:pt x="96" y="3"/>
                    <a:pt x="96" y="3"/>
                  </a:cubicBezTo>
                  <a:cubicBezTo>
                    <a:pt x="91" y="4"/>
                    <a:pt x="86" y="6"/>
                    <a:pt x="81" y="8"/>
                  </a:cubicBezTo>
                  <a:cubicBezTo>
                    <a:pt x="65" y="15"/>
                    <a:pt x="53" y="0"/>
                    <a:pt x="36" y="6"/>
                  </a:cubicBezTo>
                  <a:cubicBezTo>
                    <a:pt x="23" y="11"/>
                    <a:pt x="11" y="18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34"/>
                    <a:pt x="4" y="42"/>
                    <a:pt x="6" y="51"/>
                  </a:cubicBezTo>
                  <a:cubicBezTo>
                    <a:pt x="9" y="55"/>
                    <a:pt x="12" y="59"/>
                    <a:pt x="15" y="63"/>
                  </a:cubicBezTo>
                  <a:cubicBezTo>
                    <a:pt x="31" y="64"/>
                    <a:pt x="50" y="60"/>
                    <a:pt x="67" y="61"/>
                  </a:cubicBezTo>
                  <a:cubicBezTo>
                    <a:pt x="63" y="40"/>
                    <a:pt x="96" y="5"/>
                    <a:pt x="96" y="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549"/>
            <p:cNvSpPr>
              <a:spLocks/>
            </p:cNvSpPr>
            <p:nvPr/>
          </p:nvSpPr>
          <p:spPr bwMode="auto">
            <a:xfrm>
              <a:off x="16365538" y="8501063"/>
              <a:ext cx="233362" cy="615950"/>
            </a:xfrm>
            <a:custGeom>
              <a:avLst/>
              <a:gdLst>
                <a:gd name="T0" fmla="*/ 20 w 55"/>
                <a:gd name="T1" fmla="*/ 90 h 145"/>
                <a:gd name="T2" fmla="*/ 35 w 55"/>
                <a:gd name="T3" fmla="*/ 145 h 145"/>
                <a:gd name="T4" fmla="*/ 55 w 55"/>
                <a:gd name="T5" fmla="*/ 119 h 145"/>
                <a:gd name="T6" fmla="*/ 31 w 55"/>
                <a:gd name="T7" fmla="*/ 3 h 145"/>
                <a:gd name="T8" fmla="*/ 12 w 55"/>
                <a:gd name="T9" fmla="*/ 0 h 145"/>
                <a:gd name="T10" fmla="*/ 0 w 55"/>
                <a:gd name="T11" fmla="*/ 24 h 145"/>
                <a:gd name="T12" fmla="*/ 20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0"/>
                  </a:moveTo>
                  <a:cubicBezTo>
                    <a:pt x="24" y="109"/>
                    <a:pt x="27" y="128"/>
                    <a:pt x="35" y="145"/>
                  </a:cubicBezTo>
                  <a:cubicBezTo>
                    <a:pt x="44" y="131"/>
                    <a:pt x="55" y="119"/>
                    <a:pt x="55" y="119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4"/>
                  </a:cubicBezTo>
                  <a:cubicBezTo>
                    <a:pt x="9" y="45"/>
                    <a:pt x="16" y="67"/>
                    <a:pt x="20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550"/>
            <p:cNvSpPr>
              <a:spLocks/>
            </p:cNvSpPr>
            <p:nvPr/>
          </p:nvSpPr>
          <p:spPr bwMode="auto">
            <a:xfrm>
              <a:off x="16683038" y="9745663"/>
              <a:ext cx="390525" cy="1744663"/>
            </a:xfrm>
            <a:custGeom>
              <a:avLst/>
              <a:gdLst>
                <a:gd name="T0" fmla="*/ 27 w 92"/>
                <a:gd name="T1" fmla="*/ 11 h 411"/>
                <a:gd name="T2" fmla="*/ 2 w 92"/>
                <a:gd name="T3" fmla="*/ 34 h 411"/>
                <a:gd name="T4" fmla="*/ 16 w 92"/>
                <a:gd name="T5" fmla="*/ 408 h 411"/>
                <a:gd name="T6" fmla="*/ 29 w 92"/>
                <a:gd name="T7" fmla="*/ 409 h 411"/>
                <a:gd name="T8" fmla="*/ 79 w 92"/>
                <a:gd name="T9" fmla="*/ 411 h 411"/>
                <a:gd name="T10" fmla="*/ 89 w 92"/>
                <a:gd name="T11" fmla="*/ 398 h 411"/>
                <a:gd name="T12" fmla="*/ 84 w 92"/>
                <a:gd name="T13" fmla="*/ 238 h 411"/>
                <a:gd name="T14" fmla="*/ 71 w 92"/>
                <a:gd name="T15" fmla="*/ 188 h 411"/>
                <a:gd name="T16" fmla="*/ 84 w 92"/>
                <a:gd name="T17" fmla="*/ 41 h 411"/>
                <a:gd name="T18" fmla="*/ 27 w 92"/>
                <a:gd name="T19" fmla="*/ 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1">
                  <a:moveTo>
                    <a:pt x="27" y="11"/>
                  </a:moveTo>
                  <a:cubicBezTo>
                    <a:pt x="27" y="11"/>
                    <a:pt x="0" y="9"/>
                    <a:pt x="2" y="34"/>
                  </a:cubicBezTo>
                  <a:cubicBezTo>
                    <a:pt x="4" y="59"/>
                    <a:pt x="16" y="408"/>
                    <a:pt x="16" y="408"/>
                  </a:cubicBezTo>
                  <a:cubicBezTo>
                    <a:pt x="29" y="409"/>
                    <a:pt x="29" y="409"/>
                    <a:pt x="29" y="409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89" y="398"/>
                    <a:pt x="89" y="398"/>
                    <a:pt x="89" y="398"/>
                  </a:cubicBezTo>
                  <a:cubicBezTo>
                    <a:pt x="89" y="398"/>
                    <a:pt x="92" y="267"/>
                    <a:pt x="84" y="238"/>
                  </a:cubicBezTo>
                  <a:cubicBezTo>
                    <a:pt x="77" y="208"/>
                    <a:pt x="69" y="212"/>
                    <a:pt x="71" y="188"/>
                  </a:cubicBezTo>
                  <a:cubicBezTo>
                    <a:pt x="73" y="164"/>
                    <a:pt x="84" y="41"/>
                    <a:pt x="84" y="41"/>
                  </a:cubicBezTo>
                  <a:cubicBezTo>
                    <a:pt x="84" y="41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551"/>
            <p:cNvSpPr>
              <a:spLocks/>
            </p:cNvSpPr>
            <p:nvPr/>
          </p:nvSpPr>
          <p:spPr bwMode="auto">
            <a:xfrm>
              <a:off x="16683038" y="9791701"/>
              <a:ext cx="98425" cy="207963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2 w 23"/>
                <a:gd name="T7" fmla="*/ 23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7" y="44"/>
                    <a:pt x="9" y="38"/>
                    <a:pt x="12" y="30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4"/>
                    <a:pt x="2" y="23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552"/>
            <p:cNvSpPr>
              <a:spLocks/>
            </p:cNvSpPr>
            <p:nvPr/>
          </p:nvSpPr>
          <p:spPr bwMode="auto">
            <a:xfrm>
              <a:off x="16946563" y="9813926"/>
              <a:ext cx="127000" cy="1676400"/>
            </a:xfrm>
            <a:custGeom>
              <a:avLst/>
              <a:gdLst>
                <a:gd name="T0" fmla="*/ 22 w 30"/>
                <a:gd name="T1" fmla="*/ 222 h 395"/>
                <a:gd name="T2" fmla="*/ 9 w 30"/>
                <a:gd name="T3" fmla="*/ 172 h 395"/>
                <a:gd name="T4" fmla="*/ 22 w 30"/>
                <a:gd name="T5" fmla="*/ 25 h 395"/>
                <a:gd name="T6" fmla="*/ 0 w 30"/>
                <a:gd name="T7" fmla="*/ 0 h 395"/>
                <a:gd name="T8" fmla="*/ 7 w 30"/>
                <a:gd name="T9" fmla="*/ 90 h 395"/>
                <a:gd name="T10" fmla="*/ 4 w 30"/>
                <a:gd name="T11" fmla="*/ 148 h 395"/>
                <a:gd name="T12" fmla="*/ 7 w 30"/>
                <a:gd name="T13" fmla="*/ 203 h 395"/>
                <a:gd name="T14" fmla="*/ 17 w 30"/>
                <a:gd name="T15" fmla="*/ 320 h 395"/>
                <a:gd name="T16" fmla="*/ 12 w 30"/>
                <a:gd name="T17" fmla="*/ 394 h 395"/>
                <a:gd name="T18" fmla="*/ 17 w 30"/>
                <a:gd name="T19" fmla="*/ 395 h 395"/>
                <a:gd name="T20" fmla="*/ 27 w 30"/>
                <a:gd name="T21" fmla="*/ 382 h 395"/>
                <a:gd name="T22" fmla="*/ 22 w 30"/>
                <a:gd name="T23" fmla="*/ 22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5">
                  <a:moveTo>
                    <a:pt x="22" y="222"/>
                  </a:moveTo>
                  <a:cubicBezTo>
                    <a:pt x="15" y="192"/>
                    <a:pt x="7" y="196"/>
                    <a:pt x="9" y="172"/>
                  </a:cubicBezTo>
                  <a:cubicBezTo>
                    <a:pt x="11" y="148"/>
                    <a:pt x="22" y="25"/>
                    <a:pt x="22" y="25"/>
                  </a:cubicBezTo>
                  <a:cubicBezTo>
                    <a:pt x="22" y="25"/>
                    <a:pt x="14" y="10"/>
                    <a:pt x="0" y="0"/>
                  </a:cubicBezTo>
                  <a:cubicBezTo>
                    <a:pt x="9" y="29"/>
                    <a:pt x="10" y="59"/>
                    <a:pt x="7" y="90"/>
                  </a:cubicBezTo>
                  <a:cubicBezTo>
                    <a:pt x="6" y="110"/>
                    <a:pt x="5" y="129"/>
                    <a:pt x="4" y="148"/>
                  </a:cubicBezTo>
                  <a:cubicBezTo>
                    <a:pt x="3" y="167"/>
                    <a:pt x="5" y="184"/>
                    <a:pt x="7" y="203"/>
                  </a:cubicBezTo>
                  <a:cubicBezTo>
                    <a:pt x="12" y="241"/>
                    <a:pt x="18" y="281"/>
                    <a:pt x="17" y="320"/>
                  </a:cubicBezTo>
                  <a:cubicBezTo>
                    <a:pt x="17" y="345"/>
                    <a:pt x="14" y="370"/>
                    <a:pt x="12" y="394"/>
                  </a:cubicBezTo>
                  <a:cubicBezTo>
                    <a:pt x="17" y="395"/>
                    <a:pt x="17" y="395"/>
                    <a:pt x="17" y="395"/>
                  </a:cubicBezTo>
                  <a:cubicBezTo>
                    <a:pt x="27" y="382"/>
                    <a:pt x="27" y="382"/>
                    <a:pt x="27" y="382"/>
                  </a:cubicBezTo>
                  <a:cubicBezTo>
                    <a:pt x="27" y="382"/>
                    <a:pt x="30" y="251"/>
                    <a:pt x="22" y="22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553"/>
            <p:cNvSpPr>
              <a:spLocks/>
            </p:cNvSpPr>
            <p:nvPr/>
          </p:nvSpPr>
          <p:spPr bwMode="auto">
            <a:xfrm>
              <a:off x="16649700" y="9537701"/>
              <a:ext cx="822325" cy="407988"/>
            </a:xfrm>
            <a:custGeom>
              <a:avLst/>
              <a:gdLst>
                <a:gd name="T0" fmla="*/ 18 w 194"/>
                <a:gd name="T1" fmla="*/ 7 h 96"/>
                <a:gd name="T2" fmla="*/ 0 w 194"/>
                <a:gd name="T3" fmla="*/ 66 h 96"/>
                <a:gd name="T4" fmla="*/ 106 w 194"/>
                <a:gd name="T5" fmla="*/ 92 h 96"/>
                <a:gd name="T6" fmla="*/ 187 w 194"/>
                <a:gd name="T7" fmla="*/ 71 h 96"/>
                <a:gd name="T8" fmla="*/ 194 w 194"/>
                <a:gd name="T9" fmla="*/ 63 h 96"/>
                <a:gd name="T10" fmla="*/ 163 w 194"/>
                <a:gd name="T11" fmla="*/ 0 h 96"/>
                <a:gd name="T12" fmla="*/ 18 w 194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6">
                  <a:moveTo>
                    <a:pt x="18" y="7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6"/>
                    <a:pt x="106" y="92"/>
                  </a:cubicBezTo>
                  <a:cubicBezTo>
                    <a:pt x="176" y="88"/>
                    <a:pt x="187" y="71"/>
                    <a:pt x="187" y="71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3"/>
                    <a:pt x="18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554"/>
            <p:cNvSpPr>
              <a:spLocks/>
            </p:cNvSpPr>
            <p:nvPr/>
          </p:nvSpPr>
          <p:spPr bwMode="auto">
            <a:xfrm>
              <a:off x="17014825" y="9801226"/>
              <a:ext cx="447675" cy="1689100"/>
            </a:xfrm>
            <a:custGeom>
              <a:avLst/>
              <a:gdLst>
                <a:gd name="T0" fmla="*/ 102 w 106"/>
                <a:gd name="T1" fmla="*/ 0 h 398"/>
                <a:gd name="T2" fmla="*/ 97 w 106"/>
                <a:gd name="T3" fmla="*/ 214 h 398"/>
                <a:gd name="T4" fmla="*/ 98 w 106"/>
                <a:gd name="T5" fmla="*/ 398 h 398"/>
                <a:gd name="T6" fmla="*/ 45 w 106"/>
                <a:gd name="T7" fmla="*/ 394 h 398"/>
                <a:gd name="T8" fmla="*/ 0 w 106"/>
                <a:gd name="T9" fmla="*/ 13 h 398"/>
                <a:gd name="T10" fmla="*/ 102 w 106"/>
                <a:gd name="T1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98">
                  <a:moveTo>
                    <a:pt x="102" y="0"/>
                  </a:moveTo>
                  <a:cubicBezTo>
                    <a:pt x="102" y="0"/>
                    <a:pt x="89" y="183"/>
                    <a:pt x="97" y="214"/>
                  </a:cubicBezTo>
                  <a:cubicBezTo>
                    <a:pt x="106" y="245"/>
                    <a:pt x="98" y="398"/>
                    <a:pt x="98" y="398"/>
                  </a:cubicBezTo>
                  <a:cubicBezTo>
                    <a:pt x="45" y="394"/>
                    <a:pt x="45" y="394"/>
                    <a:pt x="45" y="394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555"/>
            <p:cNvSpPr>
              <a:spLocks/>
            </p:cNvSpPr>
            <p:nvPr/>
          </p:nvSpPr>
          <p:spPr bwMode="auto">
            <a:xfrm>
              <a:off x="17043400" y="9898063"/>
              <a:ext cx="203200" cy="1566863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19 w 48"/>
                <a:gd name="T7" fmla="*/ 9 h 369"/>
                <a:gd name="T8" fmla="*/ 2 w 48"/>
                <a:gd name="T9" fmla="*/ 26 h 369"/>
                <a:gd name="T10" fmla="*/ 0 w 48"/>
                <a:gd name="T11" fmla="*/ 39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6"/>
                    <a:pt x="32" y="223"/>
                    <a:pt x="26" y="181"/>
                  </a:cubicBezTo>
                  <a:cubicBezTo>
                    <a:pt x="16" y="123"/>
                    <a:pt x="2" y="55"/>
                    <a:pt x="29" y="0"/>
                  </a:cubicBezTo>
                  <a:cubicBezTo>
                    <a:pt x="25" y="3"/>
                    <a:pt x="21" y="7"/>
                    <a:pt x="19" y="9"/>
                  </a:cubicBezTo>
                  <a:cubicBezTo>
                    <a:pt x="13" y="14"/>
                    <a:pt x="7" y="19"/>
                    <a:pt x="2" y="26"/>
                  </a:cubicBezTo>
                  <a:cubicBezTo>
                    <a:pt x="1" y="28"/>
                    <a:pt x="1" y="38"/>
                    <a:pt x="0" y="39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556"/>
            <p:cNvSpPr>
              <a:spLocks/>
            </p:cNvSpPr>
            <p:nvPr/>
          </p:nvSpPr>
          <p:spPr bwMode="auto">
            <a:xfrm>
              <a:off x="16649700" y="9537701"/>
              <a:ext cx="822325" cy="334963"/>
            </a:xfrm>
            <a:custGeom>
              <a:avLst/>
              <a:gdLst>
                <a:gd name="T0" fmla="*/ 163 w 194"/>
                <a:gd name="T1" fmla="*/ 0 h 79"/>
                <a:gd name="T2" fmla="*/ 18 w 194"/>
                <a:gd name="T3" fmla="*/ 7 h 79"/>
                <a:gd name="T4" fmla="*/ 0 w 194"/>
                <a:gd name="T5" fmla="*/ 66 h 79"/>
                <a:gd name="T6" fmla="*/ 23 w 194"/>
                <a:gd name="T7" fmla="*/ 79 h 79"/>
                <a:gd name="T8" fmla="*/ 30 w 194"/>
                <a:gd name="T9" fmla="*/ 52 h 79"/>
                <a:gd name="T10" fmla="*/ 37 w 194"/>
                <a:gd name="T11" fmla="*/ 42 h 79"/>
                <a:gd name="T12" fmla="*/ 51 w 194"/>
                <a:gd name="T13" fmla="*/ 38 h 79"/>
                <a:gd name="T14" fmla="*/ 155 w 194"/>
                <a:gd name="T15" fmla="*/ 45 h 79"/>
                <a:gd name="T16" fmla="*/ 177 w 194"/>
                <a:gd name="T17" fmla="*/ 78 h 79"/>
                <a:gd name="T18" fmla="*/ 187 w 194"/>
                <a:gd name="T19" fmla="*/ 71 h 79"/>
                <a:gd name="T20" fmla="*/ 194 w 194"/>
                <a:gd name="T21" fmla="*/ 63 h 79"/>
                <a:gd name="T22" fmla="*/ 163 w 194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79">
                  <a:moveTo>
                    <a:pt x="163" y="0"/>
                  </a:moveTo>
                  <a:cubicBezTo>
                    <a:pt x="163" y="0"/>
                    <a:pt x="92" y="33"/>
                    <a:pt x="18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3"/>
                    <a:pt x="23" y="79"/>
                  </a:cubicBezTo>
                  <a:cubicBezTo>
                    <a:pt x="26" y="70"/>
                    <a:pt x="29" y="61"/>
                    <a:pt x="30" y="52"/>
                  </a:cubicBezTo>
                  <a:cubicBezTo>
                    <a:pt x="31" y="47"/>
                    <a:pt x="34" y="44"/>
                    <a:pt x="37" y="42"/>
                  </a:cubicBezTo>
                  <a:cubicBezTo>
                    <a:pt x="40" y="39"/>
                    <a:pt x="45" y="37"/>
                    <a:pt x="51" y="38"/>
                  </a:cubicBezTo>
                  <a:cubicBezTo>
                    <a:pt x="85" y="45"/>
                    <a:pt x="126" y="20"/>
                    <a:pt x="155" y="45"/>
                  </a:cubicBezTo>
                  <a:cubicBezTo>
                    <a:pt x="166" y="54"/>
                    <a:pt x="172" y="66"/>
                    <a:pt x="177" y="78"/>
                  </a:cubicBezTo>
                  <a:cubicBezTo>
                    <a:pt x="185" y="74"/>
                    <a:pt x="187" y="71"/>
                    <a:pt x="187" y="71"/>
                  </a:cubicBezTo>
                  <a:cubicBezTo>
                    <a:pt x="194" y="63"/>
                    <a:pt x="194" y="63"/>
                    <a:pt x="194" y="6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557"/>
            <p:cNvSpPr>
              <a:spLocks/>
            </p:cNvSpPr>
            <p:nvPr/>
          </p:nvSpPr>
          <p:spPr bwMode="auto">
            <a:xfrm>
              <a:off x="16933863" y="9867901"/>
              <a:ext cx="266700" cy="357188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1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558"/>
            <p:cNvSpPr>
              <a:spLocks/>
            </p:cNvSpPr>
            <p:nvPr/>
          </p:nvSpPr>
          <p:spPr bwMode="auto">
            <a:xfrm>
              <a:off x="16489363" y="11260138"/>
              <a:ext cx="571500" cy="3238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559"/>
            <p:cNvSpPr>
              <a:spLocks/>
            </p:cNvSpPr>
            <p:nvPr/>
          </p:nvSpPr>
          <p:spPr bwMode="auto">
            <a:xfrm>
              <a:off x="16548100" y="11264901"/>
              <a:ext cx="423862" cy="217488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7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5" y="3"/>
                    <a:pt x="41" y="2"/>
                  </a:cubicBezTo>
                  <a:cubicBezTo>
                    <a:pt x="75" y="0"/>
                    <a:pt x="92" y="15"/>
                    <a:pt x="100" y="27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560"/>
            <p:cNvSpPr>
              <a:spLocks/>
            </p:cNvSpPr>
            <p:nvPr/>
          </p:nvSpPr>
          <p:spPr bwMode="auto">
            <a:xfrm>
              <a:off x="16692563" y="11312526"/>
              <a:ext cx="109537" cy="46038"/>
            </a:xfrm>
            <a:custGeom>
              <a:avLst/>
              <a:gdLst>
                <a:gd name="T0" fmla="*/ 1 w 26"/>
                <a:gd name="T1" fmla="*/ 4 h 11"/>
                <a:gd name="T2" fmla="*/ 13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561"/>
            <p:cNvSpPr>
              <a:spLocks/>
            </p:cNvSpPr>
            <p:nvPr/>
          </p:nvSpPr>
          <p:spPr bwMode="auto">
            <a:xfrm>
              <a:off x="17187863" y="11264901"/>
              <a:ext cx="571500" cy="327025"/>
            </a:xfrm>
            <a:custGeom>
              <a:avLst/>
              <a:gdLst>
                <a:gd name="T0" fmla="*/ 120 w 135"/>
                <a:gd name="T1" fmla="*/ 77 h 77"/>
                <a:gd name="T2" fmla="*/ 80 w 135"/>
                <a:gd name="T3" fmla="*/ 4 h 77"/>
                <a:gd name="T4" fmla="*/ 14 w 135"/>
                <a:gd name="T5" fmla="*/ 42 h 77"/>
                <a:gd name="T6" fmla="*/ 0 w 135"/>
                <a:gd name="T7" fmla="*/ 40 h 77"/>
                <a:gd name="T8" fmla="*/ 0 w 135"/>
                <a:gd name="T9" fmla="*/ 75 h 77"/>
                <a:gd name="T10" fmla="*/ 120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0" y="77"/>
                  </a:moveTo>
                  <a:cubicBezTo>
                    <a:pt x="120" y="77"/>
                    <a:pt x="135" y="8"/>
                    <a:pt x="80" y="4"/>
                  </a:cubicBezTo>
                  <a:cubicBezTo>
                    <a:pt x="25" y="0"/>
                    <a:pt x="14" y="42"/>
                    <a:pt x="14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0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562"/>
            <p:cNvSpPr>
              <a:spLocks/>
            </p:cNvSpPr>
            <p:nvPr/>
          </p:nvSpPr>
          <p:spPr bwMode="auto">
            <a:xfrm>
              <a:off x="17276763" y="11269663"/>
              <a:ext cx="423862" cy="220663"/>
            </a:xfrm>
            <a:custGeom>
              <a:avLst/>
              <a:gdLst>
                <a:gd name="T0" fmla="*/ 55 w 100"/>
                <a:gd name="T1" fmla="*/ 52 h 52"/>
                <a:gd name="T2" fmla="*/ 100 w 100"/>
                <a:gd name="T3" fmla="*/ 39 h 52"/>
                <a:gd name="T4" fmla="*/ 59 w 100"/>
                <a:gd name="T5" fmla="*/ 3 h 52"/>
                <a:gd name="T6" fmla="*/ 0 w 100"/>
                <a:gd name="T7" fmla="*/ 27 h 52"/>
                <a:gd name="T8" fmla="*/ 55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5" y="52"/>
                  </a:moveTo>
                  <a:cubicBezTo>
                    <a:pt x="71" y="52"/>
                    <a:pt x="86" y="49"/>
                    <a:pt x="100" y="39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8" y="15"/>
                    <a:pt x="0" y="27"/>
                  </a:cubicBezTo>
                  <a:cubicBezTo>
                    <a:pt x="10" y="43"/>
                    <a:pt x="32" y="50"/>
                    <a:pt x="55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563"/>
            <p:cNvSpPr>
              <a:spLocks/>
            </p:cNvSpPr>
            <p:nvPr/>
          </p:nvSpPr>
          <p:spPr bwMode="auto">
            <a:xfrm>
              <a:off x="17446625" y="11320463"/>
              <a:ext cx="109537" cy="46038"/>
            </a:xfrm>
            <a:custGeom>
              <a:avLst/>
              <a:gdLst>
                <a:gd name="T0" fmla="*/ 25 w 26"/>
                <a:gd name="T1" fmla="*/ 4 h 11"/>
                <a:gd name="T2" fmla="*/ 13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5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5" y="4"/>
                  </a:moveTo>
                  <a:cubicBezTo>
                    <a:pt x="26" y="6"/>
                    <a:pt x="20" y="9"/>
                    <a:pt x="13" y="10"/>
                  </a:cubicBezTo>
                  <a:cubicBezTo>
                    <a:pt x="6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5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564"/>
            <p:cNvSpPr>
              <a:spLocks/>
            </p:cNvSpPr>
            <p:nvPr/>
          </p:nvSpPr>
          <p:spPr bwMode="auto">
            <a:xfrm>
              <a:off x="17345025" y="9737726"/>
              <a:ext cx="96837" cy="215900"/>
            </a:xfrm>
            <a:custGeom>
              <a:avLst/>
              <a:gdLst>
                <a:gd name="T0" fmla="*/ 3 w 23"/>
                <a:gd name="T1" fmla="*/ 10 h 51"/>
                <a:gd name="T2" fmla="*/ 20 w 23"/>
                <a:gd name="T3" fmla="*/ 51 h 51"/>
                <a:gd name="T4" fmla="*/ 23 w 23"/>
                <a:gd name="T5" fmla="*/ 24 h 51"/>
                <a:gd name="T6" fmla="*/ 23 w 23"/>
                <a:gd name="T7" fmla="*/ 0 h 51"/>
                <a:gd name="T8" fmla="*/ 0 w 23"/>
                <a:gd name="T9" fmla="*/ 4 h 51"/>
                <a:gd name="T10" fmla="*/ 3 w 23"/>
                <a:gd name="T11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1">
                  <a:moveTo>
                    <a:pt x="3" y="10"/>
                  </a:moveTo>
                  <a:cubicBezTo>
                    <a:pt x="9" y="24"/>
                    <a:pt x="14" y="38"/>
                    <a:pt x="20" y="51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8"/>
                    <a:pt x="3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565"/>
            <p:cNvSpPr>
              <a:spLocks/>
            </p:cNvSpPr>
            <p:nvPr/>
          </p:nvSpPr>
          <p:spPr bwMode="auto">
            <a:xfrm>
              <a:off x="16746538" y="8280401"/>
              <a:ext cx="550862" cy="1392238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8 h 328"/>
                <a:gd name="T4" fmla="*/ 130 w 130"/>
                <a:gd name="T5" fmla="*/ 282 h 328"/>
                <a:gd name="T6" fmla="*/ 105 w 130"/>
                <a:gd name="T7" fmla="*/ 19 h 328"/>
                <a:gd name="T8" fmla="*/ 106 w 130"/>
                <a:gd name="T9" fmla="*/ 1 h 328"/>
                <a:gd name="T10" fmla="*/ 3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8"/>
                    <a:pt x="0" y="288"/>
                  </a:cubicBezTo>
                  <a:cubicBezTo>
                    <a:pt x="0" y="288"/>
                    <a:pt x="80" y="328"/>
                    <a:pt x="130" y="282"/>
                  </a:cubicBezTo>
                  <a:cubicBezTo>
                    <a:pt x="130" y="282"/>
                    <a:pt x="83" y="98"/>
                    <a:pt x="105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566"/>
            <p:cNvSpPr>
              <a:spLocks/>
            </p:cNvSpPr>
            <p:nvPr/>
          </p:nvSpPr>
          <p:spPr bwMode="auto">
            <a:xfrm>
              <a:off x="16835438" y="8353426"/>
              <a:ext cx="268287" cy="157163"/>
            </a:xfrm>
            <a:custGeom>
              <a:avLst/>
              <a:gdLst>
                <a:gd name="T0" fmla="*/ 61 w 63"/>
                <a:gd name="T1" fmla="*/ 4 h 37"/>
                <a:gd name="T2" fmla="*/ 3 w 63"/>
                <a:gd name="T3" fmla="*/ 0 h 37"/>
                <a:gd name="T4" fmla="*/ 3 w 63"/>
                <a:gd name="T5" fmla="*/ 6 h 37"/>
                <a:gd name="T6" fmla="*/ 25 w 63"/>
                <a:gd name="T7" fmla="*/ 31 h 37"/>
                <a:gd name="T8" fmla="*/ 59 w 63"/>
                <a:gd name="T9" fmla="*/ 9 h 37"/>
                <a:gd name="T10" fmla="*/ 61 w 63"/>
                <a:gd name="T11" fmla="*/ 9 h 37"/>
                <a:gd name="T12" fmla="*/ 61 w 63"/>
                <a:gd name="T13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7">
                  <a:moveTo>
                    <a:pt x="61" y="4"/>
                  </a:moveTo>
                  <a:cubicBezTo>
                    <a:pt x="44" y="5"/>
                    <a:pt x="22" y="4"/>
                    <a:pt x="3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8"/>
                    <a:pt x="0" y="28"/>
                    <a:pt x="25" y="31"/>
                  </a:cubicBezTo>
                  <a:cubicBezTo>
                    <a:pt x="63" y="37"/>
                    <a:pt x="47" y="8"/>
                    <a:pt x="59" y="9"/>
                  </a:cubicBezTo>
                  <a:cubicBezTo>
                    <a:pt x="60" y="9"/>
                    <a:pt x="61" y="9"/>
                    <a:pt x="61" y="9"/>
                  </a:cubicBezTo>
                  <a:lnTo>
                    <a:pt x="61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567"/>
            <p:cNvSpPr>
              <a:spLocks/>
            </p:cNvSpPr>
            <p:nvPr/>
          </p:nvSpPr>
          <p:spPr bwMode="auto">
            <a:xfrm>
              <a:off x="16733838" y="8434388"/>
              <a:ext cx="207962" cy="228600"/>
            </a:xfrm>
            <a:custGeom>
              <a:avLst/>
              <a:gdLst>
                <a:gd name="T0" fmla="*/ 30 w 49"/>
                <a:gd name="T1" fmla="*/ 0 h 54"/>
                <a:gd name="T2" fmla="*/ 0 w 49"/>
                <a:gd name="T3" fmla="*/ 2 h 54"/>
                <a:gd name="T4" fmla="*/ 34 w 49"/>
                <a:gd name="T5" fmla="*/ 54 h 54"/>
                <a:gd name="T6" fmla="*/ 42 w 49"/>
                <a:gd name="T7" fmla="*/ 41 h 54"/>
                <a:gd name="T8" fmla="*/ 45 w 49"/>
                <a:gd name="T9" fmla="*/ 34 h 54"/>
                <a:gd name="T10" fmla="*/ 48 w 49"/>
                <a:gd name="T11" fmla="*/ 28 h 54"/>
                <a:gd name="T12" fmla="*/ 43 w 49"/>
                <a:gd name="T13" fmla="*/ 24 h 54"/>
                <a:gd name="T14" fmla="*/ 30 w 4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6" y="50"/>
                    <a:pt x="39" y="46"/>
                    <a:pt x="42" y="41"/>
                  </a:cubicBezTo>
                  <a:cubicBezTo>
                    <a:pt x="43" y="39"/>
                    <a:pt x="44" y="37"/>
                    <a:pt x="45" y="34"/>
                  </a:cubicBezTo>
                  <a:cubicBezTo>
                    <a:pt x="47" y="32"/>
                    <a:pt x="49" y="31"/>
                    <a:pt x="48" y="28"/>
                  </a:cubicBezTo>
                  <a:cubicBezTo>
                    <a:pt x="47" y="26"/>
                    <a:pt x="44" y="26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568"/>
            <p:cNvSpPr>
              <a:spLocks/>
            </p:cNvSpPr>
            <p:nvPr/>
          </p:nvSpPr>
          <p:spPr bwMode="auto">
            <a:xfrm>
              <a:off x="16992600" y="8416926"/>
              <a:ext cx="182562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1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1" y="2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569"/>
            <p:cNvSpPr>
              <a:spLocks/>
            </p:cNvSpPr>
            <p:nvPr/>
          </p:nvSpPr>
          <p:spPr bwMode="auto">
            <a:xfrm>
              <a:off x="16733838" y="8374063"/>
              <a:ext cx="212725" cy="225425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570"/>
            <p:cNvSpPr>
              <a:spLocks/>
            </p:cNvSpPr>
            <p:nvPr/>
          </p:nvSpPr>
          <p:spPr bwMode="auto">
            <a:xfrm>
              <a:off x="16975138" y="8370888"/>
              <a:ext cx="182562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8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2 h 55"/>
                <a:gd name="T16" fmla="*/ 14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4" y="0"/>
                    <a:pt x="22" y="2"/>
                  </a:cubicBezTo>
                  <a:cubicBezTo>
                    <a:pt x="20" y="5"/>
                    <a:pt x="15" y="12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571"/>
            <p:cNvSpPr>
              <a:spLocks/>
            </p:cNvSpPr>
            <p:nvPr/>
          </p:nvSpPr>
          <p:spPr bwMode="auto">
            <a:xfrm>
              <a:off x="16784638" y="8370888"/>
              <a:ext cx="157162" cy="198438"/>
            </a:xfrm>
            <a:custGeom>
              <a:avLst/>
              <a:gdLst>
                <a:gd name="T0" fmla="*/ 21 w 37"/>
                <a:gd name="T1" fmla="*/ 27 h 47"/>
                <a:gd name="T2" fmla="*/ 33 w 37"/>
                <a:gd name="T3" fmla="*/ 34 h 47"/>
                <a:gd name="T4" fmla="*/ 34 w 37"/>
                <a:gd name="T5" fmla="*/ 34 h 47"/>
                <a:gd name="T6" fmla="*/ 36 w 37"/>
                <a:gd name="T7" fmla="*/ 28 h 47"/>
                <a:gd name="T8" fmla="*/ 31 w 37"/>
                <a:gd name="T9" fmla="*/ 25 h 47"/>
                <a:gd name="T10" fmla="*/ 18 w 37"/>
                <a:gd name="T11" fmla="*/ 1 h 47"/>
                <a:gd name="T12" fmla="*/ 0 w 37"/>
                <a:gd name="T13" fmla="*/ 1 h 47"/>
                <a:gd name="T14" fmla="*/ 11 w 37"/>
                <a:gd name="T15" fmla="*/ 47 h 47"/>
                <a:gd name="T16" fmla="*/ 13 w 37"/>
                <a:gd name="T17" fmla="*/ 22 h 47"/>
                <a:gd name="T18" fmla="*/ 21 w 37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7">
                  <a:moveTo>
                    <a:pt x="21" y="27"/>
                  </a:moveTo>
                  <a:cubicBezTo>
                    <a:pt x="25" y="29"/>
                    <a:pt x="29" y="35"/>
                    <a:pt x="33" y="34"/>
                  </a:cubicBezTo>
                  <a:cubicBezTo>
                    <a:pt x="33" y="34"/>
                    <a:pt x="33" y="34"/>
                    <a:pt x="34" y="34"/>
                  </a:cubicBezTo>
                  <a:cubicBezTo>
                    <a:pt x="35" y="33"/>
                    <a:pt x="37" y="31"/>
                    <a:pt x="36" y="28"/>
                  </a:cubicBezTo>
                  <a:cubicBezTo>
                    <a:pt x="35" y="26"/>
                    <a:pt x="33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1" y="0"/>
                    <a:pt x="0" y="1"/>
                  </a:cubicBezTo>
                  <a:cubicBezTo>
                    <a:pt x="3" y="16"/>
                    <a:pt x="1" y="34"/>
                    <a:pt x="11" y="47"/>
                  </a:cubicBezTo>
                  <a:cubicBezTo>
                    <a:pt x="14" y="42"/>
                    <a:pt x="13" y="26"/>
                    <a:pt x="13" y="22"/>
                  </a:cubicBezTo>
                  <a:cubicBezTo>
                    <a:pt x="16" y="23"/>
                    <a:pt x="19" y="26"/>
                    <a:pt x="21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572"/>
            <p:cNvSpPr>
              <a:spLocks/>
            </p:cNvSpPr>
            <p:nvPr/>
          </p:nvSpPr>
          <p:spPr bwMode="auto">
            <a:xfrm>
              <a:off x="16975138" y="8370888"/>
              <a:ext cx="166687" cy="190500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2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3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4" y="0"/>
                    <a:pt x="22" y="2"/>
                  </a:cubicBezTo>
                  <a:cubicBezTo>
                    <a:pt x="20" y="5"/>
                    <a:pt x="15" y="12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2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4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573"/>
            <p:cNvSpPr>
              <a:spLocks/>
            </p:cNvSpPr>
            <p:nvPr/>
          </p:nvSpPr>
          <p:spPr bwMode="auto">
            <a:xfrm>
              <a:off x="16725900" y="9477376"/>
              <a:ext cx="614362" cy="293688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574"/>
            <p:cNvSpPr>
              <a:spLocks/>
            </p:cNvSpPr>
            <p:nvPr/>
          </p:nvSpPr>
          <p:spPr bwMode="auto">
            <a:xfrm>
              <a:off x="16725900" y="9477376"/>
              <a:ext cx="614362" cy="187325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8 h 44"/>
                <a:gd name="T16" fmla="*/ 58 w 145"/>
                <a:gd name="T17" fmla="*/ 25 h 44"/>
                <a:gd name="T18" fmla="*/ 72 w 145"/>
                <a:gd name="T19" fmla="*/ 44 h 44"/>
                <a:gd name="T20" fmla="*/ 104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8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8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9"/>
                    <a:pt x="17" y="27"/>
                  </a:cubicBezTo>
                  <a:cubicBezTo>
                    <a:pt x="18" y="21"/>
                    <a:pt x="23" y="16"/>
                    <a:pt x="30" y="18"/>
                  </a:cubicBezTo>
                  <a:cubicBezTo>
                    <a:pt x="39" y="19"/>
                    <a:pt x="50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4"/>
                    <a:pt x="95" y="42"/>
                    <a:pt x="104" y="39"/>
                  </a:cubicBezTo>
                  <a:cubicBezTo>
                    <a:pt x="105" y="39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8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575"/>
            <p:cNvSpPr>
              <a:spLocks/>
            </p:cNvSpPr>
            <p:nvPr/>
          </p:nvSpPr>
          <p:spPr bwMode="auto">
            <a:xfrm>
              <a:off x="16979900" y="9532938"/>
              <a:ext cx="187325" cy="1698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576"/>
            <p:cNvSpPr>
              <a:spLocks/>
            </p:cNvSpPr>
            <p:nvPr/>
          </p:nvSpPr>
          <p:spPr bwMode="auto">
            <a:xfrm>
              <a:off x="16979900" y="9532938"/>
              <a:ext cx="187325" cy="123825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30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2"/>
                    <a:pt x="13" y="15"/>
                    <a:pt x="19" y="18"/>
                  </a:cubicBezTo>
                  <a:cubicBezTo>
                    <a:pt x="22" y="20"/>
                    <a:pt x="26" y="22"/>
                    <a:pt x="30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3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577"/>
            <p:cNvSpPr>
              <a:spLocks/>
            </p:cNvSpPr>
            <p:nvPr/>
          </p:nvSpPr>
          <p:spPr bwMode="auto">
            <a:xfrm>
              <a:off x="17040225" y="8374063"/>
              <a:ext cx="647700" cy="1668463"/>
            </a:xfrm>
            <a:custGeom>
              <a:avLst/>
              <a:gdLst>
                <a:gd name="T0" fmla="*/ 21 w 153"/>
                <a:gd name="T1" fmla="*/ 0 h 393"/>
                <a:gd name="T2" fmla="*/ 103 w 153"/>
                <a:gd name="T3" fmla="*/ 2 h 393"/>
                <a:gd name="T4" fmla="*/ 126 w 153"/>
                <a:gd name="T5" fmla="*/ 8 h 393"/>
                <a:gd name="T6" fmla="*/ 138 w 153"/>
                <a:gd name="T7" fmla="*/ 15 h 393"/>
                <a:gd name="T8" fmla="*/ 139 w 153"/>
                <a:gd name="T9" fmla="*/ 29 h 393"/>
                <a:gd name="T10" fmla="*/ 134 w 153"/>
                <a:gd name="T11" fmla="*/ 46 h 393"/>
                <a:gd name="T12" fmla="*/ 124 w 153"/>
                <a:gd name="T13" fmla="*/ 82 h 393"/>
                <a:gd name="T14" fmla="*/ 116 w 153"/>
                <a:gd name="T15" fmla="*/ 118 h 393"/>
                <a:gd name="T16" fmla="*/ 97 w 153"/>
                <a:gd name="T17" fmla="*/ 234 h 393"/>
                <a:gd name="T18" fmla="*/ 115 w 153"/>
                <a:gd name="T19" fmla="*/ 266 h 393"/>
                <a:gd name="T20" fmla="*/ 146 w 153"/>
                <a:gd name="T21" fmla="*/ 317 h 393"/>
                <a:gd name="T22" fmla="*/ 152 w 153"/>
                <a:gd name="T23" fmla="*/ 336 h 393"/>
                <a:gd name="T24" fmla="*/ 106 w 153"/>
                <a:gd name="T25" fmla="*/ 361 h 393"/>
                <a:gd name="T26" fmla="*/ 40 w 153"/>
                <a:gd name="T27" fmla="*/ 245 h 393"/>
                <a:gd name="T28" fmla="*/ 21 w 153"/>
                <a:gd name="T2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3">
                  <a:moveTo>
                    <a:pt x="21" y="0"/>
                  </a:moveTo>
                  <a:cubicBezTo>
                    <a:pt x="21" y="0"/>
                    <a:pt x="89" y="0"/>
                    <a:pt x="103" y="2"/>
                  </a:cubicBezTo>
                  <a:cubicBezTo>
                    <a:pt x="111" y="3"/>
                    <a:pt x="118" y="5"/>
                    <a:pt x="126" y="8"/>
                  </a:cubicBezTo>
                  <a:cubicBezTo>
                    <a:pt x="130" y="10"/>
                    <a:pt x="135" y="12"/>
                    <a:pt x="138" y="15"/>
                  </a:cubicBezTo>
                  <a:cubicBezTo>
                    <a:pt x="140" y="18"/>
                    <a:pt x="140" y="25"/>
                    <a:pt x="139" y="29"/>
                  </a:cubicBezTo>
                  <a:cubicBezTo>
                    <a:pt x="139" y="34"/>
                    <a:pt x="136" y="40"/>
                    <a:pt x="134" y="46"/>
                  </a:cubicBezTo>
                  <a:cubicBezTo>
                    <a:pt x="130" y="58"/>
                    <a:pt x="127" y="70"/>
                    <a:pt x="124" y="82"/>
                  </a:cubicBezTo>
                  <a:cubicBezTo>
                    <a:pt x="120" y="94"/>
                    <a:pt x="118" y="106"/>
                    <a:pt x="116" y="118"/>
                  </a:cubicBezTo>
                  <a:cubicBezTo>
                    <a:pt x="110" y="165"/>
                    <a:pt x="93" y="224"/>
                    <a:pt x="97" y="234"/>
                  </a:cubicBezTo>
                  <a:cubicBezTo>
                    <a:pt x="101" y="243"/>
                    <a:pt x="115" y="266"/>
                    <a:pt x="115" y="266"/>
                  </a:cubicBezTo>
                  <a:cubicBezTo>
                    <a:pt x="146" y="317"/>
                    <a:pt x="146" y="317"/>
                    <a:pt x="146" y="317"/>
                  </a:cubicBezTo>
                  <a:cubicBezTo>
                    <a:pt x="146" y="317"/>
                    <a:pt x="153" y="327"/>
                    <a:pt x="152" y="336"/>
                  </a:cubicBezTo>
                  <a:cubicBezTo>
                    <a:pt x="151" y="345"/>
                    <a:pt x="129" y="393"/>
                    <a:pt x="106" y="361"/>
                  </a:cubicBezTo>
                  <a:cubicBezTo>
                    <a:pt x="84" y="329"/>
                    <a:pt x="52" y="287"/>
                    <a:pt x="40" y="245"/>
                  </a:cubicBezTo>
                  <a:cubicBezTo>
                    <a:pt x="28" y="202"/>
                    <a:pt x="0" y="85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578"/>
            <p:cNvSpPr>
              <a:spLocks/>
            </p:cNvSpPr>
            <p:nvPr/>
          </p:nvSpPr>
          <p:spPr bwMode="auto">
            <a:xfrm>
              <a:off x="17149763" y="8421688"/>
              <a:ext cx="482600" cy="1027113"/>
            </a:xfrm>
            <a:custGeom>
              <a:avLst/>
              <a:gdLst>
                <a:gd name="T0" fmla="*/ 105 w 114"/>
                <a:gd name="T1" fmla="*/ 0 h 242"/>
                <a:gd name="T2" fmla="*/ 99 w 114"/>
                <a:gd name="T3" fmla="*/ 17 h 242"/>
                <a:gd name="T4" fmla="*/ 92 w 114"/>
                <a:gd name="T5" fmla="*/ 62 h 242"/>
                <a:gd name="T6" fmla="*/ 81 w 114"/>
                <a:gd name="T7" fmla="*/ 74 h 242"/>
                <a:gd name="T8" fmla="*/ 62 w 114"/>
                <a:gd name="T9" fmla="*/ 55 h 242"/>
                <a:gd name="T10" fmla="*/ 23 w 114"/>
                <a:gd name="T11" fmla="*/ 48 h 242"/>
                <a:gd name="T12" fmla="*/ 23 w 114"/>
                <a:gd name="T13" fmla="*/ 109 h 242"/>
                <a:gd name="T14" fmla="*/ 44 w 114"/>
                <a:gd name="T15" fmla="*/ 152 h 242"/>
                <a:gd name="T16" fmla="*/ 53 w 114"/>
                <a:gd name="T17" fmla="*/ 184 h 242"/>
                <a:gd name="T18" fmla="*/ 58 w 114"/>
                <a:gd name="T19" fmla="*/ 219 h 242"/>
                <a:gd name="T20" fmla="*/ 81 w 114"/>
                <a:gd name="T21" fmla="*/ 242 h 242"/>
                <a:gd name="T22" fmla="*/ 71 w 114"/>
                <a:gd name="T23" fmla="*/ 223 h 242"/>
                <a:gd name="T24" fmla="*/ 90 w 114"/>
                <a:gd name="T25" fmla="*/ 107 h 242"/>
                <a:gd name="T26" fmla="*/ 98 w 114"/>
                <a:gd name="T27" fmla="*/ 71 h 242"/>
                <a:gd name="T28" fmla="*/ 108 w 114"/>
                <a:gd name="T29" fmla="*/ 35 h 242"/>
                <a:gd name="T30" fmla="*/ 113 w 114"/>
                <a:gd name="T31" fmla="*/ 18 h 242"/>
                <a:gd name="T32" fmla="*/ 112 w 114"/>
                <a:gd name="T33" fmla="*/ 4 h 242"/>
                <a:gd name="T34" fmla="*/ 105 w 114"/>
                <a:gd name="T3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242">
                  <a:moveTo>
                    <a:pt x="105" y="0"/>
                  </a:moveTo>
                  <a:cubicBezTo>
                    <a:pt x="103" y="5"/>
                    <a:pt x="101" y="11"/>
                    <a:pt x="99" y="17"/>
                  </a:cubicBezTo>
                  <a:cubicBezTo>
                    <a:pt x="95" y="32"/>
                    <a:pt x="94" y="46"/>
                    <a:pt x="92" y="62"/>
                  </a:cubicBezTo>
                  <a:cubicBezTo>
                    <a:pt x="91" y="68"/>
                    <a:pt x="90" y="78"/>
                    <a:pt x="81" y="74"/>
                  </a:cubicBezTo>
                  <a:cubicBezTo>
                    <a:pt x="74" y="70"/>
                    <a:pt x="68" y="60"/>
                    <a:pt x="62" y="55"/>
                  </a:cubicBezTo>
                  <a:cubicBezTo>
                    <a:pt x="51" y="45"/>
                    <a:pt x="37" y="39"/>
                    <a:pt x="23" y="48"/>
                  </a:cubicBezTo>
                  <a:cubicBezTo>
                    <a:pt x="0" y="62"/>
                    <a:pt x="7" y="91"/>
                    <a:pt x="23" y="109"/>
                  </a:cubicBezTo>
                  <a:cubicBezTo>
                    <a:pt x="35" y="123"/>
                    <a:pt x="45" y="132"/>
                    <a:pt x="44" y="152"/>
                  </a:cubicBezTo>
                  <a:cubicBezTo>
                    <a:pt x="44" y="164"/>
                    <a:pt x="53" y="172"/>
                    <a:pt x="53" y="184"/>
                  </a:cubicBezTo>
                  <a:cubicBezTo>
                    <a:pt x="54" y="196"/>
                    <a:pt x="51" y="208"/>
                    <a:pt x="58" y="219"/>
                  </a:cubicBezTo>
                  <a:cubicBezTo>
                    <a:pt x="64" y="228"/>
                    <a:pt x="72" y="235"/>
                    <a:pt x="81" y="242"/>
                  </a:cubicBezTo>
                  <a:cubicBezTo>
                    <a:pt x="77" y="235"/>
                    <a:pt x="73" y="227"/>
                    <a:pt x="71" y="223"/>
                  </a:cubicBezTo>
                  <a:cubicBezTo>
                    <a:pt x="67" y="213"/>
                    <a:pt x="84" y="154"/>
                    <a:pt x="90" y="107"/>
                  </a:cubicBezTo>
                  <a:cubicBezTo>
                    <a:pt x="92" y="95"/>
                    <a:pt x="94" y="83"/>
                    <a:pt x="98" y="71"/>
                  </a:cubicBezTo>
                  <a:cubicBezTo>
                    <a:pt x="101" y="59"/>
                    <a:pt x="104" y="47"/>
                    <a:pt x="108" y="35"/>
                  </a:cubicBezTo>
                  <a:cubicBezTo>
                    <a:pt x="110" y="29"/>
                    <a:pt x="113" y="23"/>
                    <a:pt x="113" y="18"/>
                  </a:cubicBezTo>
                  <a:cubicBezTo>
                    <a:pt x="114" y="14"/>
                    <a:pt x="114" y="7"/>
                    <a:pt x="112" y="4"/>
                  </a:cubicBezTo>
                  <a:cubicBezTo>
                    <a:pt x="110" y="2"/>
                    <a:pt x="108" y="1"/>
                    <a:pt x="105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579"/>
            <p:cNvSpPr>
              <a:spLocks/>
            </p:cNvSpPr>
            <p:nvPr/>
          </p:nvSpPr>
          <p:spPr bwMode="auto">
            <a:xfrm>
              <a:off x="17040225" y="8374063"/>
              <a:ext cx="304800" cy="1125538"/>
            </a:xfrm>
            <a:custGeom>
              <a:avLst/>
              <a:gdLst>
                <a:gd name="T0" fmla="*/ 47 w 72"/>
                <a:gd name="T1" fmla="*/ 265 h 265"/>
                <a:gd name="T2" fmla="*/ 32 w 72"/>
                <a:gd name="T3" fmla="*/ 176 h 265"/>
                <a:gd name="T4" fmla="*/ 26 w 72"/>
                <a:gd name="T5" fmla="*/ 67 h 265"/>
                <a:gd name="T6" fmla="*/ 45 w 72"/>
                <a:gd name="T7" fmla="*/ 26 h 265"/>
                <a:gd name="T8" fmla="*/ 63 w 72"/>
                <a:gd name="T9" fmla="*/ 15 h 265"/>
                <a:gd name="T10" fmla="*/ 72 w 72"/>
                <a:gd name="T11" fmla="*/ 0 h 265"/>
                <a:gd name="T12" fmla="*/ 21 w 72"/>
                <a:gd name="T13" fmla="*/ 0 h 265"/>
                <a:gd name="T14" fmla="*/ 40 w 72"/>
                <a:gd name="T15" fmla="*/ 245 h 265"/>
                <a:gd name="T16" fmla="*/ 47 w 72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65">
                  <a:moveTo>
                    <a:pt x="47" y="265"/>
                  </a:moveTo>
                  <a:cubicBezTo>
                    <a:pt x="43" y="235"/>
                    <a:pt x="38" y="206"/>
                    <a:pt x="32" y="176"/>
                  </a:cubicBezTo>
                  <a:cubicBezTo>
                    <a:pt x="24" y="140"/>
                    <a:pt x="20" y="103"/>
                    <a:pt x="26" y="67"/>
                  </a:cubicBezTo>
                  <a:cubicBezTo>
                    <a:pt x="28" y="51"/>
                    <a:pt x="33" y="37"/>
                    <a:pt x="45" y="26"/>
                  </a:cubicBezTo>
                  <a:cubicBezTo>
                    <a:pt x="51" y="21"/>
                    <a:pt x="57" y="19"/>
                    <a:pt x="63" y="15"/>
                  </a:cubicBezTo>
                  <a:cubicBezTo>
                    <a:pt x="69" y="12"/>
                    <a:pt x="71" y="6"/>
                    <a:pt x="72" y="0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5"/>
                    <a:pt x="28" y="202"/>
                    <a:pt x="40" y="245"/>
                  </a:cubicBezTo>
                  <a:cubicBezTo>
                    <a:pt x="42" y="251"/>
                    <a:pt x="44" y="258"/>
                    <a:pt x="47" y="26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580"/>
            <p:cNvSpPr>
              <a:spLocks/>
            </p:cNvSpPr>
            <p:nvPr/>
          </p:nvSpPr>
          <p:spPr bwMode="auto">
            <a:xfrm>
              <a:off x="16870363" y="8548688"/>
              <a:ext cx="338137" cy="1006475"/>
            </a:xfrm>
            <a:custGeom>
              <a:avLst/>
              <a:gdLst>
                <a:gd name="T0" fmla="*/ 10 w 80"/>
                <a:gd name="T1" fmla="*/ 0 h 237"/>
                <a:gd name="T2" fmla="*/ 4 w 80"/>
                <a:gd name="T3" fmla="*/ 133 h 237"/>
                <a:gd name="T4" fmla="*/ 26 w 80"/>
                <a:gd name="T5" fmla="*/ 237 h 237"/>
                <a:gd name="T6" fmla="*/ 75 w 80"/>
                <a:gd name="T7" fmla="*/ 232 h 237"/>
                <a:gd name="T8" fmla="*/ 80 w 80"/>
                <a:gd name="T9" fmla="*/ 209 h 237"/>
                <a:gd name="T10" fmla="*/ 35 w 80"/>
                <a:gd name="T11" fmla="*/ 89 h 237"/>
                <a:gd name="T12" fmla="*/ 22 w 80"/>
                <a:gd name="T13" fmla="*/ 0 h 237"/>
                <a:gd name="T14" fmla="*/ 10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0" y="0"/>
                  </a:moveTo>
                  <a:cubicBezTo>
                    <a:pt x="10" y="0"/>
                    <a:pt x="0" y="84"/>
                    <a:pt x="4" y="133"/>
                  </a:cubicBezTo>
                  <a:cubicBezTo>
                    <a:pt x="8" y="181"/>
                    <a:pt x="26" y="237"/>
                    <a:pt x="26" y="237"/>
                  </a:cubicBezTo>
                  <a:cubicBezTo>
                    <a:pt x="46" y="237"/>
                    <a:pt x="65" y="236"/>
                    <a:pt x="75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5" y="89"/>
                  </a:cubicBezTo>
                  <a:cubicBezTo>
                    <a:pt x="30" y="55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581"/>
            <p:cNvSpPr>
              <a:spLocks/>
            </p:cNvSpPr>
            <p:nvPr/>
          </p:nvSpPr>
          <p:spPr bwMode="auto">
            <a:xfrm>
              <a:off x="16895763" y="8548688"/>
              <a:ext cx="284162" cy="1090613"/>
            </a:xfrm>
            <a:custGeom>
              <a:avLst/>
              <a:gdLst>
                <a:gd name="T0" fmla="*/ 10 w 67"/>
                <a:gd name="T1" fmla="*/ 0 h 257"/>
                <a:gd name="T2" fmla="*/ 4 w 67"/>
                <a:gd name="T3" fmla="*/ 133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1 h 257"/>
                <a:gd name="T14" fmla="*/ 10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10" y="0"/>
                  </a:moveTo>
                  <a:cubicBezTo>
                    <a:pt x="10" y="0"/>
                    <a:pt x="0" y="84"/>
                    <a:pt x="4" y="133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5"/>
                    <a:pt x="19" y="1"/>
                    <a:pt x="19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582"/>
            <p:cNvSpPr>
              <a:spLocks/>
            </p:cNvSpPr>
            <p:nvPr/>
          </p:nvSpPr>
          <p:spPr bwMode="auto">
            <a:xfrm>
              <a:off x="16895763" y="8548688"/>
              <a:ext cx="254000" cy="1090613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9 h 257"/>
                <a:gd name="T6" fmla="*/ 17 w 60"/>
                <a:gd name="T7" fmla="*/ 18 h 257"/>
                <a:gd name="T8" fmla="*/ 21 w 60"/>
                <a:gd name="T9" fmla="*/ 11 h 257"/>
                <a:gd name="T10" fmla="*/ 19 w 60"/>
                <a:gd name="T11" fmla="*/ 1 h 257"/>
                <a:gd name="T12" fmla="*/ 10 w 60"/>
                <a:gd name="T13" fmla="*/ 0 h 257"/>
                <a:gd name="T14" fmla="*/ 4 w 60"/>
                <a:gd name="T15" fmla="*/ 133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7" y="154"/>
                    <a:pt x="21" y="131"/>
                  </a:cubicBezTo>
                  <a:cubicBezTo>
                    <a:pt x="15" y="111"/>
                    <a:pt x="11" y="90"/>
                    <a:pt x="13" y="69"/>
                  </a:cubicBezTo>
                  <a:cubicBezTo>
                    <a:pt x="14" y="53"/>
                    <a:pt x="12" y="33"/>
                    <a:pt x="17" y="18"/>
                  </a:cubicBezTo>
                  <a:cubicBezTo>
                    <a:pt x="18" y="15"/>
                    <a:pt x="19" y="13"/>
                    <a:pt x="21" y="11"/>
                  </a:cubicBezTo>
                  <a:cubicBezTo>
                    <a:pt x="20" y="5"/>
                    <a:pt x="19" y="1"/>
                    <a:pt x="1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4"/>
                    <a:pt x="4" y="133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583"/>
            <p:cNvSpPr>
              <a:spLocks/>
            </p:cNvSpPr>
            <p:nvPr/>
          </p:nvSpPr>
          <p:spPr bwMode="auto">
            <a:xfrm>
              <a:off x="16911638" y="8475663"/>
              <a:ext cx="103187" cy="93663"/>
            </a:xfrm>
            <a:custGeom>
              <a:avLst/>
              <a:gdLst>
                <a:gd name="T0" fmla="*/ 2 w 24"/>
                <a:gd name="T1" fmla="*/ 0 h 22"/>
                <a:gd name="T2" fmla="*/ 19 w 24"/>
                <a:gd name="T3" fmla="*/ 4 h 22"/>
                <a:gd name="T4" fmla="*/ 19 w 24"/>
                <a:gd name="T5" fmla="*/ 21 h 22"/>
                <a:gd name="T6" fmla="*/ 1 w 24"/>
                <a:gd name="T7" fmla="*/ 17 h 22"/>
                <a:gd name="T8" fmla="*/ 2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" y="0"/>
                  </a:moveTo>
                  <a:cubicBezTo>
                    <a:pt x="2" y="0"/>
                    <a:pt x="7" y="3"/>
                    <a:pt x="19" y="4"/>
                  </a:cubicBezTo>
                  <a:cubicBezTo>
                    <a:pt x="19" y="4"/>
                    <a:pt x="24" y="20"/>
                    <a:pt x="19" y="21"/>
                  </a:cubicBezTo>
                  <a:cubicBezTo>
                    <a:pt x="13" y="22"/>
                    <a:pt x="1" y="22"/>
                    <a:pt x="1" y="17"/>
                  </a:cubicBezTo>
                  <a:cubicBezTo>
                    <a:pt x="0" y="1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584"/>
            <p:cNvSpPr>
              <a:spLocks/>
            </p:cNvSpPr>
            <p:nvPr/>
          </p:nvSpPr>
          <p:spPr bwMode="auto">
            <a:xfrm>
              <a:off x="16365538" y="8366126"/>
              <a:ext cx="500062" cy="1633538"/>
            </a:xfrm>
            <a:custGeom>
              <a:avLst/>
              <a:gdLst>
                <a:gd name="T0" fmla="*/ 76 w 118"/>
                <a:gd name="T1" fmla="*/ 374 h 385"/>
                <a:gd name="T2" fmla="*/ 52 w 118"/>
                <a:gd name="T3" fmla="*/ 384 h 385"/>
                <a:gd name="T4" fmla="*/ 14 w 118"/>
                <a:gd name="T5" fmla="*/ 359 h 385"/>
                <a:gd name="T6" fmla="*/ 38 w 118"/>
                <a:gd name="T7" fmla="*/ 325 h 385"/>
                <a:gd name="T8" fmla="*/ 57 w 118"/>
                <a:gd name="T9" fmla="*/ 263 h 385"/>
                <a:gd name="T10" fmla="*/ 31 w 118"/>
                <a:gd name="T11" fmla="*/ 131 h 385"/>
                <a:gd name="T12" fmla="*/ 5 w 118"/>
                <a:gd name="T13" fmla="*/ 51 h 385"/>
                <a:gd name="T14" fmla="*/ 4 w 118"/>
                <a:gd name="T15" fmla="*/ 36 h 385"/>
                <a:gd name="T16" fmla="*/ 93 w 118"/>
                <a:gd name="T17" fmla="*/ 1 h 385"/>
                <a:gd name="T18" fmla="*/ 102 w 118"/>
                <a:gd name="T19" fmla="*/ 2 h 385"/>
                <a:gd name="T20" fmla="*/ 103 w 118"/>
                <a:gd name="T21" fmla="*/ 243 h 385"/>
                <a:gd name="T22" fmla="*/ 76 w 118"/>
                <a:gd name="T23" fmla="*/ 37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5">
                  <a:moveTo>
                    <a:pt x="76" y="374"/>
                  </a:moveTo>
                  <a:cubicBezTo>
                    <a:pt x="66" y="382"/>
                    <a:pt x="58" y="384"/>
                    <a:pt x="52" y="384"/>
                  </a:cubicBezTo>
                  <a:cubicBezTo>
                    <a:pt x="37" y="385"/>
                    <a:pt x="16" y="371"/>
                    <a:pt x="14" y="359"/>
                  </a:cubicBezTo>
                  <a:cubicBezTo>
                    <a:pt x="13" y="348"/>
                    <a:pt x="33" y="339"/>
                    <a:pt x="38" y="325"/>
                  </a:cubicBezTo>
                  <a:cubicBezTo>
                    <a:pt x="44" y="304"/>
                    <a:pt x="51" y="284"/>
                    <a:pt x="57" y="263"/>
                  </a:cubicBezTo>
                  <a:cubicBezTo>
                    <a:pt x="65" y="235"/>
                    <a:pt x="44" y="217"/>
                    <a:pt x="31" y="131"/>
                  </a:cubicBezTo>
                  <a:cubicBezTo>
                    <a:pt x="19" y="45"/>
                    <a:pt x="5" y="51"/>
                    <a:pt x="5" y="51"/>
                  </a:cubicBezTo>
                  <a:cubicBezTo>
                    <a:pt x="5" y="51"/>
                    <a:pt x="0" y="51"/>
                    <a:pt x="4" y="36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99" y="0"/>
                    <a:pt x="102" y="2"/>
                    <a:pt x="102" y="2"/>
                  </a:cubicBezTo>
                  <a:cubicBezTo>
                    <a:pt x="118" y="27"/>
                    <a:pt x="111" y="178"/>
                    <a:pt x="103" y="243"/>
                  </a:cubicBezTo>
                  <a:cubicBezTo>
                    <a:pt x="97" y="287"/>
                    <a:pt x="90" y="364"/>
                    <a:pt x="76" y="374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585"/>
            <p:cNvSpPr>
              <a:spLocks/>
            </p:cNvSpPr>
            <p:nvPr/>
          </p:nvSpPr>
          <p:spPr bwMode="auto">
            <a:xfrm>
              <a:off x="16476663" y="8658226"/>
              <a:ext cx="371475" cy="615950"/>
            </a:xfrm>
            <a:custGeom>
              <a:avLst/>
              <a:gdLst>
                <a:gd name="T0" fmla="*/ 43 w 88"/>
                <a:gd name="T1" fmla="*/ 111 h 145"/>
                <a:gd name="T2" fmla="*/ 47 w 88"/>
                <a:gd name="T3" fmla="*/ 89 h 145"/>
                <a:gd name="T4" fmla="*/ 74 w 88"/>
                <a:gd name="T5" fmla="*/ 55 h 145"/>
                <a:gd name="T6" fmla="*/ 83 w 88"/>
                <a:gd name="T7" fmla="*/ 22 h 145"/>
                <a:gd name="T8" fmla="*/ 50 w 88"/>
                <a:gd name="T9" fmla="*/ 3 h 145"/>
                <a:gd name="T10" fmla="*/ 22 w 88"/>
                <a:gd name="T11" fmla="*/ 16 h 145"/>
                <a:gd name="T12" fmla="*/ 7 w 88"/>
                <a:gd name="T13" fmla="*/ 28 h 145"/>
                <a:gd name="T14" fmla="*/ 0 w 88"/>
                <a:gd name="T15" fmla="*/ 31 h 145"/>
                <a:gd name="T16" fmla="*/ 5 w 88"/>
                <a:gd name="T17" fmla="*/ 62 h 145"/>
                <a:gd name="T18" fmla="*/ 24 w 88"/>
                <a:gd name="T19" fmla="*/ 145 h 145"/>
                <a:gd name="T20" fmla="*/ 30 w 88"/>
                <a:gd name="T21" fmla="*/ 139 h 145"/>
                <a:gd name="T22" fmla="*/ 43 w 88"/>
                <a:gd name="T23" fmla="*/ 11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145">
                  <a:moveTo>
                    <a:pt x="43" y="111"/>
                  </a:moveTo>
                  <a:cubicBezTo>
                    <a:pt x="44" y="104"/>
                    <a:pt x="44" y="96"/>
                    <a:pt x="47" y="89"/>
                  </a:cubicBezTo>
                  <a:cubicBezTo>
                    <a:pt x="53" y="75"/>
                    <a:pt x="65" y="66"/>
                    <a:pt x="74" y="55"/>
                  </a:cubicBezTo>
                  <a:cubicBezTo>
                    <a:pt x="81" y="46"/>
                    <a:pt x="88" y="34"/>
                    <a:pt x="83" y="22"/>
                  </a:cubicBezTo>
                  <a:cubicBezTo>
                    <a:pt x="78" y="8"/>
                    <a:pt x="65" y="0"/>
                    <a:pt x="50" y="3"/>
                  </a:cubicBezTo>
                  <a:cubicBezTo>
                    <a:pt x="40" y="5"/>
                    <a:pt x="30" y="9"/>
                    <a:pt x="22" y="16"/>
                  </a:cubicBezTo>
                  <a:cubicBezTo>
                    <a:pt x="17" y="20"/>
                    <a:pt x="12" y="25"/>
                    <a:pt x="7" y="28"/>
                  </a:cubicBezTo>
                  <a:cubicBezTo>
                    <a:pt x="5" y="30"/>
                    <a:pt x="2" y="30"/>
                    <a:pt x="0" y="31"/>
                  </a:cubicBezTo>
                  <a:cubicBezTo>
                    <a:pt x="2" y="39"/>
                    <a:pt x="4" y="50"/>
                    <a:pt x="5" y="62"/>
                  </a:cubicBezTo>
                  <a:cubicBezTo>
                    <a:pt x="11" y="101"/>
                    <a:pt x="19" y="127"/>
                    <a:pt x="24" y="145"/>
                  </a:cubicBezTo>
                  <a:cubicBezTo>
                    <a:pt x="26" y="143"/>
                    <a:pt x="28" y="141"/>
                    <a:pt x="30" y="139"/>
                  </a:cubicBezTo>
                  <a:cubicBezTo>
                    <a:pt x="36" y="131"/>
                    <a:pt x="41" y="121"/>
                    <a:pt x="43" y="1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586"/>
            <p:cNvSpPr>
              <a:spLocks/>
            </p:cNvSpPr>
            <p:nvPr/>
          </p:nvSpPr>
          <p:spPr bwMode="auto">
            <a:xfrm>
              <a:off x="16365538" y="8467726"/>
              <a:ext cx="85725" cy="187325"/>
            </a:xfrm>
            <a:custGeom>
              <a:avLst/>
              <a:gdLst>
                <a:gd name="T0" fmla="*/ 5 w 20"/>
                <a:gd name="T1" fmla="*/ 27 h 44"/>
                <a:gd name="T2" fmla="*/ 18 w 20"/>
                <a:gd name="T3" fmla="*/ 44 h 44"/>
                <a:gd name="T4" fmla="*/ 19 w 20"/>
                <a:gd name="T5" fmla="*/ 35 h 44"/>
                <a:gd name="T6" fmla="*/ 17 w 20"/>
                <a:gd name="T7" fmla="*/ 0 h 44"/>
                <a:gd name="T8" fmla="*/ 4 w 20"/>
                <a:gd name="T9" fmla="*/ 12 h 44"/>
                <a:gd name="T10" fmla="*/ 5 w 20"/>
                <a:gd name="T1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4">
                  <a:moveTo>
                    <a:pt x="5" y="27"/>
                  </a:moveTo>
                  <a:cubicBezTo>
                    <a:pt x="5" y="27"/>
                    <a:pt x="10" y="25"/>
                    <a:pt x="18" y="44"/>
                  </a:cubicBezTo>
                  <a:cubicBezTo>
                    <a:pt x="18" y="41"/>
                    <a:pt x="19" y="38"/>
                    <a:pt x="19" y="35"/>
                  </a:cubicBezTo>
                  <a:cubicBezTo>
                    <a:pt x="20" y="23"/>
                    <a:pt x="19" y="12"/>
                    <a:pt x="17" y="0"/>
                  </a:cubicBezTo>
                  <a:cubicBezTo>
                    <a:pt x="10" y="4"/>
                    <a:pt x="5" y="8"/>
                    <a:pt x="4" y="12"/>
                  </a:cubicBezTo>
                  <a:cubicBezTo>
                    <a:pt x="0" y="27"/>
                    <a:pt x="5" y="27"/>
                    <a:pt x="5" y="2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587"/>
            <p:cNvSpPr>
              <a:spLocks/>
            </p:cNvSpPr>
            <p:nvPr/>
          </p:nvSpPr>
          <p:spPr bwMode="auto">
            <a:xfrm>
              <a:off x="16540163" y="8366126"/>
              <a:ext cx="312737" cy="895350"/>
            </a:xfrm>
            <a:custGeom>
              <a:avLst/>
              <a:gdLst>
                <a:gd name="T0" fmla="*/ 61 w 74"/>
                <a:gd name="T1" fmla="*/ 2 h 211"/>
                <a:gd name="T2" fmla="*/ 52 w 74"/>
                <a:gd name="T3" fmla="*/ 1 h 211"/>
                <a:gd name="T4" fmla="*/ 14 w 74"/>
                <a:gd name="T5" fmla="*/ 9 h 211"/>
                <a:gd name="T6" fmla="*/ 27 w 74"/>
                <a:gd name="T7" fmla="*/ 20 h 211"/>
                <a:gd name="T8" fmla="*/ 59 w 74"/>
                <a:gd name="T9" fmla="*/ 101 h 211"/>
                <a:gd name="T10" fmla="*/ 59 w 74"/>
                <a:gd name="T11" fmla="*/ 103 h 211"/>
                <a:gd name="T12" fmla="*/ 56 w 74"/>
                <a:gd name="T13" fmla="*/ 149 h 211"/>
                <a:gd name="T14" fmla="*/ 58 w 74"/>
                <a:gd name="T15" fmla="*/ 163 h 211"/>
                <a:gd name="T16" fmla="*/ 65 w 74"/>
                <a:gd name="T17" fmla="*/ 211 h 211"/>
                <a:gd name="T18" fmla="*/ 61 w 74"/>
                <a:gd name="T19" fmla="*/ 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1">
                  <a:moveTo>
                    <a:pt x="61" y="2"/>
                  </a:moveTo>
                  <a:cubicBezTo>
                    <a:pt x="61" y="2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1"/>
                  </a:cubicBezTo>
                  <a:cubicBezTo>
                    <a:pt x="59" y="102"/>
                    <a:pt x="59" y="102"/>
                    <a:pt x="59" y="103"/>
                  </a:cubicBezTo>
                  <a:cubicBezTo>
                    <a:pt x="58" y="118"/>
                    <a:pt x="57" y="134"/>
                    <a:pt x="56" y="149"/>
                  </a:cubicBezTo>
                  <a:cubicBezTo>
                    <a:pt x="57" y="154"/>
                    <a:pt x="58" y="158"/>
                    <a:pt x="58" y="163"/>
                  </a:cubicBezTo>
                  <a:cubicBezTo>
                    <a:pt x="61" y="179"/>
                    <a:pt x="63" y="195"/>
                    <a:pt x="65" y="211"/>
                  </a:cubicBezTo>
                  <a:cubicBezTo>
                    <a:pt x="71" y="138"/>
                    <a:pt x="74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588"/>
            <p:cNvSpPr>
              <a:spLocks/>
            </p:cNvSpPr>
            <p:nvPr/>
          </p:nvSpPr>
          <p:spPr bwMode="auto">
            <a:xfrm>
              <a:off x="16530638" y="9147176"/>
              <a:ext cx="136525" cy="581025"/>
            </a:xfrm>
            <a:custGeom>
              <a:avLst/>
              <a:gdLst>
                <a:gd name="T0" fmla="*/ 16 w 32"/>
                <a:gd name="T1" fmla="*/ 24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7 h 137"/>
                <a:gd name="T10" fmla="*/ 32 w 32"/>
                <a:gd name="T11" fmla="*/ 67 h 137"/>
                <a:gd name="T12" fmla="*/ 16 w 32"/>
                <a:gd name="T13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4"/>
                  </a:moveTo>
                  <a:cubicBezTo>
                    <a:pt x="12" y="16"/>
                    <a:pt x="8" y="8"/>
                    <a:pt x="3" y="0"/>
                  </a:cubicBezTo>
                  <a:cubicBezTo>
                    <a:pt x="14" y="43"/>
                    <a:pt x="24" y="58"/>
                    <a:pt x="18" y="79"/>
                  </a:cubicBezTo>
                  <a:cubicBezTo>
                    <a:pt x="12" y="98"/>
                    <a:pt x="6" y="118"/>
                    <a:pt x="0" y="137"/>
                  </a:cubicBezTo>
                  <a:cubicBezTo>
                    <a:pt x="4" y="127"/>
                    <a:pt x="8" y="117"/>
                    <a:pt x="13" y="107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589"/>
            <p:cNvSpPr>
              <a:spLocks/>
            </p:cNvSpPr>
            <p:nvPr/>
          </p:nvSpPr>
          <p:spPr bwMode="auto">
            <a:xfrm>
              <a:off x="16154400" y="9061451"/>
              <a:ext cx="508000" cy="301625"/>
            </a:xfrm>
            <a:custGeom>
              <a:avLst/>
              <a:gdLst>
                <a:gd name="T0" fmla="*/ 0 w 120"/>
                <a:gd name="T1" fmla="*/ 30 h 71"/>
                <a:gd name="T2" fmla="*/ 24 w 120"/>
                <a:gd name="T3" fmla="*/ 63 h 71"/>
                <a:gd name="T4" fmla="*/ 106 w 120"/>
                <a:gd name="T5" fmla="*/ 26 h 71"/>
                <a:gd name="T6" fmla="*/ 89 w 120"/>
                <a:gd name="T7" fmla="*/ 0 h 71"/>
                <a:gd name="T8" fmla="*/ 0 w 120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1">
                  <a:moveTo>
                    <a:pt x="0" y="30"/>
                  </a:moveTo>
                  <a:cubicBezTo>
                    <a:pt x="0" y="30"/>
                    <a:pt x="5" y="56"/>
                    <a:pt x="24" y="63"/>
                  </a:cubicBezTo>
                  <a:cubicBezTo>
                    <a:pt x="44" y="71"/>
                    <a:pt x="92" y="51"/>
                    <a:pt x="106" y="26"/>
                  </a:cubicBezTo>
                  <a:cubicBezTo>
                    <a:pt x="120" y="1"/>
                    <a:pt x="89" y="0"/>
                    <a:pt x="89" y="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590"/>
            <p:cNvSpPr>
              <a:spLocks/>
            </p:cNvSpPr>
            <p:nvPr/>
          </p:nvSpPr>
          <p:spPr bwMode="auto">
            <a:xfrm>
              <a:off x="16154400" y="9061451"/>
              <a:ext cx="449262" cy="225425"/>
            </a:xfrm>
            <a:custGeom>
              <a:avLst/>
              <a:gdLst>
                <a:gd name="T0" fmla="*/ 3 w 106"/>
                <a:gd name="T1" fmla="*/ 41 h 53"/>
                <a:gd name="T2" fmla="*/ 39 w 106"/>
                <a:gd name="T3" fmla="*/ 52 h 53"/>
                <a:gd name="T4" fmla="*/ 61 w 106"/>
                <a:gd name="T5" fmla="*/ 50 h 53"/>
                <a:gd name="T6" fmla="*/ 81 w 106"/>
                <a:gd name="T7" fmla="*/ 33 h 53"/>
                <a:gd name="T8" fmla="*/ 99 w 106"/>
                <a:gd name="T9" fmla="*/ 19 h 53"/>
                <a:gd name="T10" fmla="*/ 106 w 106"/>
                <a:gd name="T11" fmla="*/ 6 h 53"/>
                <a:gd name="T12" fmla="*/ 89 w 106"/>
                <a:gd name="T13" fmla="*/ 0 h 53"/>
                <a:gd name="T14" fmla="*/ 0 w 106"/>
                <a:gd name="T15" fmla="*/ 30 h 53"/>
                <a:gd name="T16" fmla="*/ 3 w 106"/>
                <a:gd name="T17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53">
                  <a:moveTo>
                    <a:pt x="3" y="41"/>
                  </a:moveTo>
                  <a:cubicBezTo>
                    <a:pt x="15" y="46"/>
                    <a:pt x="26" y="50"/>
                    <a:pt x="39" y="52"/>
                  </a:cubicBezTo>
                  <a:cubicBezTo>
                    <a:pt x="46" y="53"/>
                    <a:pt x="54" y="53"/>
                    <a:pt x="61" y="50"/>
                  </a:cubicBezTo>
                  <a:cubicBezTo>
                    <a:pt x="70" y="47"/>
                    <a:pt x="75" y="39"/>
                    <a:pt x="81" y="33"/>
                  </a:cubicBezTo>
                  <a:cubicBezTo>
                    <a:pt x="86" y="28"/>
                    <a:pt x="94" y="25"/>
                    <a:pt x="99" y="19"/>
                  </a:cubicBezTo>
                  <a:cubicBezTo>
                    <a:pt x="102" y="15"/>
                    <a:pt x="104" y="10"/>
                    <a:pt x="106" y="6"/>
                  </a:cubicBezTo>
                  <a:cubicBezTo>
                    <a:pt x="100" y="0"/>
                    <a:pt x="89" y="0"/>
                    <a:pt x="89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1" y="35"/>
                    <a:pt x="3" y="4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591"/>
            <p:cNvSpPr>
              <a:spLocks/>
            </p:cNvSpPr>
            <p:nvPr/>
          </p:nvSpPr>
          <p:spPr bwMode="auto">
            <a:xfrm>
              <a:off x="15814675" y="8434388"/>
              <a:ext cx="992187" cy="839788"/>
            </a:xfrm>
            <a:custGeom>
              <a:avLst/>
              <a:gdLst>
                <a:gd name="T0" fmla="*/ 160 w 234"/>
                <a:gd name="T1" fmla="*/ 110 h 198"/>
                <a:gd name="T2" fmla="*/ 168 w 234"/>
                <a:gd name="T3" fmla="*/ 97 h 198"/>
                <a:gd name="T4" fmla="*/ 176 w 234"/>
                <a:gd name="T5" fmla="*/ 83 h 198"/>
                <a:gd name="T6" fmla="*/ 199 w 234"/>
                <a:gd name="T7" fmla="*/ 65 h 198"/>
                <a:gd name="T8" fmla="*/ 228 w 234"/>
                <a:gd name="T9" fmla="*/ 70 h 198"/>
                <a:gd name="T10" fmla="*/ 224 w 234"/>
                <a:gd name="T11" fmla="*/ 97 h 198"/>
                <a:gd name="T12" fmla="*/ 203 w 234"/>
                <a:gd name="T13" fmla="*/ 116 h 198"/>
                <a:gd name="T14" fmla="*/ 187 w 234"/>
                <a:gd name="T15" fmla="*/ 142 h 198"/>
                <a:gd name="T16" fmla="*/ 174 w 234"/>
                <a:gd name="T17" fmla="*/ 167 h 198"/>
                <a:gd name="T18" fmla="*/ 162 w 234"/>
                <a:gd name="T19" fmla="*/ 173 h 198"/>
                <a:gd name="T20" fmla="*/ 150 w 234"/>
                <a:gd name="T21" fmla="*/ 183 h 198"/>
                <a:gd name="T22" fmla="*/ 89 w 234"/>
                <a:gd name="T23" fmla="*/ 186 h 198"/>
                <a:gd name="T24" fmla="*/ 57 w 234"/>
                <a:gd name="T25" fmla="*/ 165 h 198"/>
                <a:gd name="T26" fmla="*/ 23 w 234"/>
                <a:gd name="T27" fmla="*/ 141 h 198"/>
                <a:gd name="T28" fmla="*/ 6 w 234"/>
                <a:gd name="T29" fmla="*/ 113 h 198"/>
                <a:gd name="T30" fmla="*/ 34 w 234"/>
                <a:gd name="T31" fmla="*/ 108 h 198"/>
                <a:gd name="T32" fmla="*/ 24 w 234"/>
                <a:gd name="T33" fmla="*/ 56 h 198"/>
                <a:gd name="T34" fmla="*/ 52 w 234"/>
                <a:gd name="T35" fmla="*/ 73 h 198"/>
                <a:gd name="T36" fmla="*/ 84 w 234"/>
                <a:gd name="T37" fmla="*/ 105 h 198"/>
                <a:gd name="T38" fmla="*/ 89 w 234"/>
                <a:gd name="T39" fmla="*/ 110 h 198"/>
                <a:gd name="T40" fmla="*/ 71 w 234"/>
                <a:gd name="T41" fmla="*/ 86 h 198"/>
                <a:gd name="T42" fmla="*/ 55 w 234"/>
                <a:gd name="T43" fmla="*/ 57 h 198"/>
                <a:gd name="T44" fmla="*/ 55 w 234"/>
                <a:gd name="T45" fmla="*/ 24 h 198"/>
                <a:gd name="T46" fmla="*/ 81 w 234"/>
                <a:gd name="T47" fmla="*/ 34 h 198"/>
                <a:gd name="T48" fmla="*/ 103 w 234"/>
                <a:gd name="T49" fmla="*/ 77 h 198"/>
                <a:gd name="T50" fmla="*/ 99 w 234"/>
                <a:gd name="T51" fmla="*/ 49 h 198"/>
                <a:gd name="T52" fmla="*/ 100 w 234"/>
                <a:gd name="T53" fmla="*/ 21 h 198"/>
                <a:gd name="T54" fmla="*/ 124 w 234"/>
                <a:gd name="T55" fmla="*/ 4 h 198"/>
                <a:gd name="T56" fmla="*/ 137 w 234"/>
                <a:gd name="T57" fmla="*/ 28 h 198"/>
                <a:gd name="T58" fmla="*/ 139 w 234"/>
                <a:gd name="T59" fmla="*/ 97 h 198"/>
                <a:gd name="T60" fmla="*/ 160 w 234"/>
                <a:gd name="T61" fmla="*/ 11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4" h="198">
                  <a:moveTo>
                    <a:pt x="160" y="110"/>
                  </a:moveTo>
                  <a:cubicBezTo>
                    <a:pt x="161" y="105"/>
                    <a:pt x="165" y="101"/>
                    <a:pt x="168" y="97"/>
                  </a:cubicBezTo>
                  <a:cubicBezTo>
                    <a:pt x="171" y="92"/>
                    <a:pt x="173" y="87"/>
                    <a:pt x="176" y="83"/>
                  </a:cubicBezTo>
                  <a:cubicBezTo>
                    <a:pt x="182" y="76"/>
                    <a:pt x="191" y="67"/>
                    <a:pt x="199" y="65"/>
                  </a:cubicBezTo>
                  <a:cubicBezTo>
                    <a:pt x="207" y="63"/>
                    <a:pt x="222" y="64"/>
                    <a:pt x="228" y="70"/>
                  </a:cubicBezTo>
                  <a:cubicBezTo>
                    <a:pt x="234" y="78"/>
                    <a:pt x="230" y="91"/>
                    <a:pt x="224" y="97"/>
                  </a:cubicBezTo>
                  <a:cubicBezTo>
                    <a:pt x="218" y="105"/>
                    <a:pt x="209" y="109"/>
                    <a:pt x="203" y="116"/>
                  </a:cubicBezTo>
                  <a:cubicBezTo>
                    <a:pt x="195" y="122"/>
                    <a:pt x="191" y="132"/>
                    <a:pt x="187" y="142"/>
                  </a:cubicBezTo>
                  <a:cubicBezTo>
                    <a:pt x="184" y="151"/>
                    <a:pt x="182" y="161"/>
                    <a:pt x="174" y="167"/>
                  </a:cubicBezTo>
                  <a:cubicBezTo>
                    <a:pt x="170" y="170"/>
                    <a:pt x="166" y="171"/>
                    <a:pt x="162" y="173"/>
                  </a:cubicBezTo>
                  <a:cubicBezTo>
                    <a:pt x="156" y="175"/>
                    <a:pt x="154" y="179"/>
                    <a:pt x="150" y="183"/>
                  </a:cubicBezTo>
                  <a:cubicBezTo>
                    <a:pt x="134" y="198"/>
                    <a:pt x="109" y="195"/>
                    <a:pt x="89" y="186"/>
                  </a:cubicBezTo>
                  <a:cubicBezTo>
                    <a:pt x="77" y="181"/>
                    <a:pt x="68" y="172"/>
                    <a:pt x="57" y="165"/>
                  </a:cubicBezTo>
                  <a:cubicBezTo>
                    <a:pt x="45" y="158"/>
                    <a:pt x="34" y="150"/>
                    <a:pt x="23" y="141"/>
                  </a:cubicBezTo>
                  <a:cubicBezTo>
                    <a:pt x="16" y="135"/>
                    <a:pt x="4" y="122"/>
                    <a:pt x="6" y="113"/>
                  </a:cubicBezTo>
                  <a:cubicBezTo>
                    <a:pt x="10" y="98"/>
                    <a:pt x="25" y="104"/>
                    <a:pt x="34" y="108"/>
                  </a:cubicBezTo>
                  <a:cubicBezTo>
                    <a:pt x="21" y="103"/>
                    <a:pt x="0" y="58"/>
                    <a:pt x="24" y="56"/>
                  </a:cubicBezTo>
                  <a:cubicBezTo>
                    <a:pt x="36" y="55"/>
                    <a:pt x="45" y="66"/>
                    <a:pt x="52" y="73"/>
                  </a:cubicBezTo>
                  <a:cubicBezTo>
                    <a:pt x="63" y="83"/>
                    <a:pt x="74" y="94"/>
                    <a:pt x="84" y="105"/>
                  </a:cubicBezTo>
                  <a:cubicBezTo>
                    <a:pt x="86" y="107"/>
                    <a:pt x="87" y="109"/>
                    <a:pt x="89" y="110"/>
                  </a:cubicBezTo>
                  <a:cubicBezTo>
                    <a:pt x="81" y="107"/>
                    <a:pt x="75" y="93"/>
                    <a:pt x="71" y="86"/>
                  </a:cubicBezTo>
                  <a:cubicBezTo>
                    <a:pt x="64" y="77"/>
                    <a:pt x="59" y="67"/>
                    <a:pt x="55" y="57"/>
                  </a:cubicBezTo>
                  <a:cubicBezTo>
                    <a:pt x="53" y="48"/>
                    <a:pt x="49" y="32"/>
                    <a:pt x="55" y="24"/>
                  </a:cubicBezTo>
                  <a:cubicBezTo>
                    <a:pt x="63" y="15"/>
                    <a:pt x="76" y="27"/>
                    <a:pt x="81" y="34"/>
                  </a:cubicBezTo>
                  <a:cubicBezTo>
                    <a:pt x="88" y="47"/>
                    <a:pt x="101" y="62"/>
                    <a:pt x="103" y="77"/>
                  </a:cubicBezTo>
                  <a:cubicBezTo>
                    <a:pt x="99" y="69"/>
                    <a:pt x="100" y="57"/>
                    <a:pt x="99" y="49"/>
                  </a:cubicBezTo>
                  <a:cubicBezTo>
                    <a:pt x="99" y="40"/>
                    <a:pt x="97" y="29"/>
                    <a:pt x="100" y="21"/>
                  </a:cubicBezTo>
                  <a:cubicBezTo>
                    <a:pt x="104" y="11"/>
                    <a:pt x="112" y="0"/>
                    <a:pt x="124" y="4"/>
                  </a:cubicBezTo>
                  <a:cubicBezTo>
                    <a:pt x="131" y="7"/>
                    <a:pt x="136" y="21"/>
                    <a:pt x="137" y="28"/>
                  </a:cubicBezTo>
                  <a:cubicBezTo>
                    <a:pt x="141" y="51"/>
                    <a:pt x="137" y="74"/>
                    <a:pt x="139" y="97"/>
                  </a:cubicBezTo>
                  <a:lnTo>
                    <a:pt x="160" y="11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592"/>
            <p:cNvSpPr>
              <a:spLocks/>
            </p:cNvSpPr>
            <p:nvPr/>
          </p:nvSpPr>
          <p:spPr bwMode="auto">
            <a:xfrm>
              <a:off x="16065500" y="8599488"/>
              <a:ext cx="647700" cy="492125"/>
            </a:xfrm>
            <a:custGeom>
              <a:avLst/>
              <a:gdLst>
                <a:gd name="T0" fmla="*/ 79 w 153"/>
                <a:gd name="T1" fmla="*/ 0 h 116"/>
                <a:gd name="T2" fmla="*/ 73 w 153"/>
                <a:gd name="T3" fmla="*/ 44 h 116"/>
                <a:gd name="T4" fmla="*/ 59 w 153"/>
                <a:gd name="T5" fmla="*/ 62 h 116"/>
                <a:gd name="T6" fmla="*/ 20 w 153"/>
                <a:gd name="T7" fmla="*/ 88 h 116"/>
                <a:gd name="T8" fmla="*/ 0 w 153"/>
                <a:gd name="T9" fmla="*/ 116 h 116"/>
                <a:gd name="T10" fmla="*/ 27 w 153"/>
                <a:gd name="T11" fmla="*/ 95 h 116"/>
                <a:gd name="T12" fmla="*/ 53 w 153"/>
                <a:gd name="T13" fmla="*/ 75 h 116"/>
                <a:gd name="T14" fmla="*/ 75 w 153"/>
                <a:gd name="T15" fmla="*/ 70 h 116"/>
                <a:gd name="T16" fmla="*/ 101 w 153"/>
                <a:gd name="T17" fmla="*/ 75 h 116"/>
                <a:gd name="T18" fmla="*/ 122 w 153"/>
                <a:gd name="T19" fmla="*/ 50 h 116"/>
                <a:gd name="T20" fmla="*/ 143 w 153"/>
                <a:gd name="T21" fmla="*/ 30 h 116"/>
                <a:gd name="T22" fmla="*/ 153 w 153"/>
                <a:gd name="T23" fmla="*/ 25 h 116"/>
                <a:gd name="T24" fmla="*/ 140 w 153"/>
                <a:gd name="T25" fmla="*/ 26 h 116"/>
                <a:gd name="T26" fmla="*/ 117 w 153"/>
                <a:gd name="T27" fmla="*/ 44 h 116"/>
                <a:gd name="T28" fmla="*/ 109 w 153"/>
                <a:gd name="T29" fmla="*/ 58 h 116"/>
                <a:gd name="T30" fmla="*/ 101 w 153"/>
                <a:gd name="T31" fmla="*/ 71 h 116"/>
                <a:gd name="T32" fmla="*/ 80 w 153"/>
                <a:gd name="T33" fmla="*/ 58 h 116"/>
                <a:gd name="T34" fmla="*/ 79 w 153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16">
                  <a:moveTo>
                    <a:pt x="79" y="0"/>
                  </a:moveTo>
                  <a:cubicBezTo>
                    <a:pt x="77" y="14"/>
                    <a:pt x="76" y="30"/>
                    <a:pt x="73" y="44"/>
                  </a:cubicBezTo>
                  <a:cubicBezTo>
                    <a:pt x="71" y="52"/>
                    <a:pt x="67" y="58"/>
                    <a:pt x="59" y="62"/>
                  </a:cubicBezTo>
                  <a:cubicBezTo>
                    <a:pt x="45" y="69"/>
                    <a:pt x="31" y="77"/>
                    <a:pt x="20" y="88"/>
                  </a:cubicBezTo>
                  <a:cubicBezTo>
                    <a:pt x="13" y="96"/>
                    <a:pt x="3" y="106"/>
                    <a:pt x="0" y="116"/>
                  </a:cubicBezTo>
                  <a:cubicBezTo>
                    <a:pt x="9" y="109"/>
                    <a:pt x="18" y="102"/>
                    <a:pt x="27" y="95"/>
                  </a:cubicBezTo>
                  <a:cubicBezTo>
                    <a:pt x="36" y="88"/>
                    <a:pt x="44" y="80"/>
                    <a:pt x="53" y="75"/>
                  </a:cubicBezTo>
                  <a:cubicBezTo>
                    <a:pt x="60" y="71"/>
                    <a:pt x="67" y="69"/>
                    <a:pt x="75" y="70"/>
                  </a:cubicBezTo>
                  <a:cubicBezTo>
                    <a:pt x="81" y="71"/>
                    <a:pt x="97" y="80"/>
                    <a:pt x="101" y="75"/>
                  </a:cubicBezTo>
                  <a:cubicBezTo>
                    <a:pt x="108" y="67"/>
                    <a:pt x="115" y="58"/>
                    <a:pt x="122" y="50"/>
                  </a:cubicBezTo>
                  <a:cubicBezTo>
                    <a:pt x="127" y="42"/>
                    <a:pt x="134" y="35"/>
                    <a:pt x="143" y="30"/>
                  </a:cubicBezTo>
                  <a:cubicBezTo>
                    <a:pt x="146" y="28"/>
                    <a:pt x="149" y="26"/>
                    <a:pt x="153" y="25"/>
                  </a:cubicBezTo>
                  <a:cubicBezTo>
                    <a:pt x="148" y="25"/>
                    <a:pt x="144" y="25"/>
                    <a:pt x="140" y="26"/>
                  </a:cubicBezTo>
                  <a:cubicBezTo>
                    <a:pt x="132" y="28"/>
                    <a:pt x="123" y="37"/>
                    <a:pt x="117" y="44"/>
                  </a:cubicBezTo>
                  <a:cubicBezTo>
                    <a:pt x="114" y="48"/>
                    <a:pt x="112" y="53"/>
                    <a:pt x="109" y="58"/>
                  </a:cubicBezTo>
                  <a:cubicBezTo>
                    <a:pt x="106" y="62"/>
                    <a:pt x="102" y="66"/>
                    <a:pt x="101" y="71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78" y="38"/>
                    <a:pt x="81" y="19"/>
                    <a:pt x="79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593"/>
            <p:cNvSpPr>
              <a:spLocks/>
            </p:cNvSpPr>
            <p:nvPr/>
          </p:nvSpPr>
          <p:spPr bwMode="auto">
            <a:xfrm>
              <a:off x="15865475" y="8840788"/>
              <a:ext cx="250825" cy="157163"/>
            </a:xfrm>
            <a:custGeom>
              <a:avLst/>
              <a:gdLst>
                <a:gd name="T0" fmla="*/ 0 w 59"/>
                <a:gd name="T1" fmla="*/ 9 h 37"/>
                <a:gd name="T2" fmla="*/ 42 w 59"/>
                <a:gd name="T3" fmla="*/ 28 h 37"/>
                <a:gd name="T4" fmla="*/ 49 w 59"/>
                <a:gd name="T5" fmla="*/ 34 h 37"/>
                <a:gd name="T6" fmla="*/ 56 w 59"/>
                <a:gd name="T7" fmla="*/ 37 h 37"/>
                <a:gd name="T8" fmla="*/ 56 w 59"/>
                <a:gd name="T9" fmla="*/ 37 h 37"/>
                <a:gd name="T10" fmla="*/ 59 w 59"/>
                <a:gd name="T11" fmla="*/ 34 h 37"/>
                <a:gd name="T12" fmla="*/ 54 w 59"/>
                <a:gd name="T13" fmla="*/ 29 h 37"/>
                <a:gd name="T14" fmla="*/ 35 w 59"/>
                <a:gd name="T15" fmla="*/ 18 h 37"/>
                <a:gd name="T16" fmla="*/ 10 w 59"/>
                <a:gd name="T17" fmla="*/ 0 h 37"/>
                <a:gd name="T18" fmla="*/ 22 w 59"/>
                <a:gd name="T19" fmla="*/ 12 h 37"/>
                <a:gd name="T20" fmla="*/ 0 w 59"/>
                <a:gd name="T21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37">
                  <a:moveTo>
                    <a:pt x="0" y="9"/>
                  </a:moveTo>
                  <a:cubicBezTo>
                    <a:pt x="15" y="7"/>
                    <a:pt x="32" y="19"/>
                    <a:pt x="42" y="28"/>
                  </a:cubicBezTo>
                  <a:cubicBezTo>
                    <a:pt x="45" y="30"/>
                    <a:pt x="47" y="32"/>
                    <a:pt x="49" y="34"/>
                  </a:cubicBezTo>
                  <a:cubicBezTo>
                    <a:pt x="51" y="35"/>
                    <a:pt x="54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7" y="36"/>
                    <a:pt x="58" y="35"/>
                    <a:pt x="59" y="34"/>
                  </a:cubicBezTo>
                  <a:cubicBezTo>
                    <a:pt x="58" y="32"/>
                    <a:pt x="56" y="30"/>
                    <a:pt x="54" y="29"/>
                  </a:cubicBezTo>
                  <a:cubicBezTo>
                    <a:pt x="48" y="25"/>
                    <a:pt x="41" y="21"/>
                    <a:pt x="35" y="18"/>
                  </a:cubicBezTo>
                  <a:cubicBezTo>
                    <a:pt x="26" y="13"/>
                    <a:pt x="17" y="7"/>
                    <a:pt x="10" y="0"/>
                  </a:cubicBezTo>
                  <a:cubicBezTo>
                    <a:pt x="14" y="6"/>
                    <a:pt x="19" y="10"/>
                    <a:pt x="22" y="12"/>
                  </a:cubicBezTo>
                  <a:cubicBezTo>
                    <a:pt x="16" y="9"/>
                    <a:pt x="6" y="5"/>
                    <a:pt x="0" y="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594"/>
            <p:cNvSpPr>
              <a:spLocks/>
            </p:cNvSpPr>
            <p:nvPr/>
          </p:nvSpPr>
          <p:spPr bwMode="auto">
            <a:xfrm>
              <a:off x="15916275" y="8662988"/>
              <a:ext cx="276225" cy="241300"/>
            </a:xfrm>
            <a:custGeom>
              <a:avLst/>
              <a:gdLst>
                <a:gd name="T0" fmla="*/ 16 w 65"/>
                <a:gd name="T1" fmla="*/ 14 h 57"/>
                <a:gd name="T2" fmla="*/ 35 w 65"/>
                <a:gd name="T3" fmla="*/ 31 h 57"/>
                <a:gd name="T4" fmla="*/ 49 w 65"/>
                <a:gd name="T5" fmla="*/ 45 h 57"/>
                <a:gd name="T6" fmla="*/ 65 w 65"/>
                <a:gd name="T7" fmla="*/ 57 h 57"/>
                <a:gd name="T8" fmla="*/ 51 w 65"/>
                <a:gd name="T9" fmla="*/ 30 h 57"/>
                <a:gd name="T10" fmla="*/ 35 w 65"/>
                <a:gd name="T11" fmla="*/ 7 h 57"/>
                <a:gd name="T12" fmla="*/ 30 w 65"/>
                <a:gd name="T13" fmla="*/ 0 h 57"/>
                <a:gd name="T14" fmla="*/ 31 w 65"/>
                <a:gd name="T15" fmla="*/ 3 h 57"/>
                <a:gd name="T16" fmla="*/ 47 w 65"/>
                <a:gd name="T17" fmla="*/ 32 h 57"/>
                <a:gd name="T18" fmla="*/ 54 w 65"/>
                <a:gd name="T19" fmla="*/ 45 h 57"/>
                <a:gd name="T20" fmla="*/ 28 w 65"/>
                <a:gd name="T21" fmla="*/ 19 h 57"/>
                <a:gd name="T22" fmla="*/ 0 w 65"/>
                <a:gd name="T23" fmla="*/ 2 h 57"/>
                <a:gd name="T24" fmla="*/ 0 w 65"/>
                <a:gd name="T25" fmla="*/ 2 h 57"/>
                <a:gd name="T26" fmla="*/ 16 w 65"/>
                <a:gd name="T2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57">
                  <a:moveTo>
                    <a:pt x="16" y="14"/>
                  </a:moveTo>
                  <a:cubicBezTo>
                    <a:pt x="22" y="20"/>
                    <a:pt x="29" y="25"/>
                    <a:pt x="35" y="31"/>
                  </a:cubicBezTo>
                  <a:cubicBezTo>
                    <a:pt x="40" y="36"/>
                    <a:pt x="45" y="40"/>
                    <a:pt x="49" y="45"/>
                  </a:cubicBezTo>
                  <a:cubicBezTo>
                    <a:pt x="54" y="50"/>
                    <a:pt x="58" y="55"/>
                    <a:pt x="65" y="57"/>
                  </a:cubicBezTo>
                  <a:cubicBezTo>
                    <a:pt x="64" y="47"/>
                    <a:pt x="57" y="38"/>
                    <a:pt x="51" y="30"/>
                  </a:cubicBezTo>
                  <a:cubicBezTo>
                    <a:pt x="44" y="23"/>
                    <a:pt x="39" y="15"/>
                    <a:pt x="35" y="7"/>
                  </a:cubicBezTo>
                  <a:cubicBezTo>
                    <a:pt x="33" y="5"/>
                    <a:pt x="32" y="2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35" y="13"/>
                    <a:pt x="40" y="23"/>
                    <a:pt x="47" y="32"/>
                  </a:cubicBezTo>
                  <a:cubicBezTo>
                    <a:pt x="49" y="36"/>
                    <a:pt x="51" y="40"/>
                    <a:pt x="54" y="45"/>
                  </a:cubicBezTo>
                  <a:cubicBezTo>
                    <a:pt x="46" y="36"/>
                    <a:pt x="37" y="27"/>
                    <a:pt x="28" y="19"/>
                  </a:cubicBezTo>
                  <a:cubicBezTo>
                    <a:pt x="21" y="12"/>
                    <a:pt x="12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6"/>
                    <a:pt x="12" y="11"/>
                    <a:pt x="16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595"/>
            <p:cNvSpPr>
              <a:spLocks/>
            </p:cNvSpPr>
            <p:nvPr/>
          </p:nvSpPr>
          <p:spPr bwMode="auto">
            <a:xfrm>
              <a:off x="15865475" y="8837613"/>
              <a:ext cx="906462" cy="436563"/>
            </a:xfrm>
            <a:custGeom>
              <a:avLst/>
              <a:gdLst>
                <a:gd name="T0" fmla="*/ 201 w 214"/>
                <a:gd name="T1" fmla="*/ 8 h 103"/>
                <a:gd name="T2" fmla="*/ 173 w 214"/>
                <a:gd name="T3" fmla="*/ 43 h 103"/>
                <a:gd name="T4" fmla="*/ 157 w 214"/>
                <a:gd name="T5" fmla="*/ 67 h 103"/>
                <a:gd name="T6" fmla="*/ 144 w 214"/>
                <a:gd name="T7" fmla="*/ 75 h 103"/>
                <a:gd name="T8" fmla="*/ 132 w 214"/>
                <a:gd name="T9" fmla="*/ 84 h 103"/>
                <a:gd name="T10" fmla="*/ 71 w 214"/>
                <a:gd name="T11" fmla="*/ 81 h 103"/>
                <a:gd name="T12" fmla="*/ 7 w 214"/>
                <a:gd name="T13" fmla="*/ 40 h 103"/>
                <a:gd name="T14" fmla="*/ 0 w 214"/>
                <a:gd name="T15" fmla="*/ 35 h 103"/>
                <a:gd name="T16" fmla="*/ 11 w 214"/>
                <a:gd name="T17" fmla="*/ 46 h 103"/>
                <a:gd name="T18" fmla="*/ 45 w 214"/>
                <a:gd name="T19" fmla="*/ 70 h 103"/>
                <a:gd name="T20" fmla="*/ 77 w 214"/>
                <a:gd name="T21" fmla="*/ 91 h 103"/>
                <a:gd name="T22" fmla="*/ 138 w 214"/>
                <a:gd name="T23" fmla="*/ 88 h 103"/>
                <a:gd name="T24" fmla="*/ 150 w 214"/>
                <a:gd name="T25" fmla="*/ 78 h 103"/>
                <a:gd name="T26" fmla="*/ 162 w 214"/>
                <a:gd name="T27" fmla="*/ 72 h 103"/>
                <a:gd name="T28" fmla="*/ 175 w 214"/>
                <a:gd name="T29" fmla="*/ 47 h 103"/>
                <a:gd name="T30" fmla="*/ 191 w 214"/>
                <a:gd name="T31" fmla="*/ 21 h 103"/>
                <a:gd name="T32" fmla="*/ 212 w 214"/>
                <a:gd name="T33" fmla="*/ 2 h 103"/>
                <a:gd name="T34" fmla="*/ 214 w 214"/>
                <a:gd name="T35" fmla="*/ 0 h 103"/>
                <a:gd name="T36" fmla="*/ 201 w 214"/>
                <a:gd name="T37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103">
                  <a:moveTo>
                    <a:pt x="201" y="8"/>
                  </a:moveTo>
                  <a:cubicBezTo>
                    <a:pt x="187" y="17"/>
                    <a:pt x="180" y="29"/>
                    <a:pt x="173" y="43"/>
                  </a:cubicBezTo>
                  <a:cubicBezTo>
                    <a:pt x="169" y="52"/>
                    <a:pt x="164" y="62"/>
                    <a:pt x="157" y="67"/>
                  </a:cubicBezTo>
                  <a:cubicBezTo>
                    <a:pt x="152" y="70"/>
                    <a:pt x="148" y="72"/>
                    <a:pt x="144" y="75"/>
                  </a:cubicBezTo>
                  <a:cubicBezTo>
                    <a:pt x="140" y="78"/>
                    <a:pt x="136" y="81"/>
                    <a:pt x="132" y="84"/>
                  </a:cubicBezTo>
                  <a:cubicBezTo>
                    <a:pt x="115" y="96"/>
                    <a:pt x="89" y="89"/>
                    <a:pt x="71" y="81"/>
                  </a:cubicBezTo>
                  <a:cubicBezTo>
                    <a:pt x="48" y="72"/>
                    <a:pt x="27" y="57"/>
                    <a:pt x="7" y="40"/>
                  </a:cubicBezTo>
                  <a:cubicBezTo>
                    <a:pt x="6" y="39"/>
                    <a:pt x="3" y="37"/>
                    <a:pt x="0" y="35"/>
                  </a:cubicBezTo>
                  <a:cubicBezTo>
                    <a:pt x="4" y="39"/>
                    <a:pt x="8" y="43"/>
                    <a:pt x="11" y="46"/>
                  </a:cubicBezTo>
                  <a:cubicBezTo>
                    <a:pt x="22" y="55"/>
                    <a:pt x="33" y="63"/>
                    <a:pt x="45" y="70"/>
                  </a:cubicBezTo>
                  <a:cubicBezTo>
                    <a:pt x="56" y="77"/>
                    <a:pt x="65" y="86"/>
                    <a:pt x="77" y="91"/>
                  </a:cubicBezTo>
                  <a:cubicBezTo>
                    <a:pt x="97" y="100"/>
                    <a:pt x="122" y="103"/>
                    <a:pt x="138" y="88"/>
                  </a:cubicBezTo>
                  <a:cubicBezTo>
                    <a:pt x="142" y="84"/>
                    <a:pt x="144" y="80"/>
                    <a:pt x="150" y="78"/>
                  </a:cubicBezTo>
                  <a:cubicBezTo>
                    <a:pt x="154" y="76"/>
                    <a:pt x="158" y="75"/>
                    <a:pt x="162" y="72"/>
                  </a:cubicBezTo>
                  <a:cubicBezTo>
                    <a:pt x="170" y="66"/>
                    <a:pt x="172" y="56"/>
                    <a:pt x="175" y="47"/>
                  </a:cubicBezTo>
                  <a:cubicBezTo>
                    <a:pt x="179" y="37"/>
                    <a:pt x="183" y="27"/>
                    <a:pt x="191" y="21"/>
                  </a:cubicBezTo>
                  <a:cubicBezTo>
                    <a:pt x="197" y="14"/>
                    <a:pt x="206" y="10"/>
                    <a:pt x="212" y="2"/>
                  </a:cubicBezTo>
                  <a:cubicBezTo>
                    <a:pt x="213" y="2"/>
                    <a:pt x="213" y="1"/>
                    <a:pt x="214" y="0"/>
                  </a:cubicBezTo>
                  <a:cubicBezTo>
                    <a:pt x="209" y="2"/>
                    <a:pt x="205" y="5"/>
                    <a:pt x="201" y="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596"/>
            <p:cNvSpPr>
              <a:spLocks/>
            </p:cNvSpPr>
            <p:nvPr/>
          </p:nvSpPr>
          <p:spPr bwMode="auto">
            <a:xfrm>
              <a:off x="16119475" y="8462963"/>
              <a:ext cx="161925" cy="369888"/>
            </a:xfrm>
            <a:custGeom>
              <a:avLst/>
              <a:gdLst>
                <a:gd name="T0" fmla="*/ 38 w 38"/>
                <a:gd name="T1" fmla="*/ 82 h 87"/>
                <a:gd name="T2" fmla="*/ 36 w 38"/>
                <a:gd name="T3" fmla="*/ 69 h 87"/>
                <a:gd name="T4" fmla="*/ 32 w 38"/>
                <a:gd name="T5" fmla="*/ 37 h 87"/>
                <a:gd name="T6" fmla="*/ 38 w 38"/>
                <a:gd name="T7" fmla="*/ 0 h 87"/>
                <a:gd name="T8" fmla="*/ 28 w 38"/>
                <a:gd name="T9" fmla="*/ 14 h 87"/>
                <a:gd name="T10" fmla="*/ 27 w 38"/>
                <a:gd name="T11" fmla="*/ 42 h 87"/>
                <a:gd name="T12" fmla="*/ 29 w 38"/>
                <a:gd name="T13" fmla="*/ 62 h 87"/>
                <a:gd name="T14" fmla="*/ 9 w 38"/>
                <a:gd name="T15" fmla="*/ 27 h 87"/>
                <a:gd name="T16" fmla="*/ 0 w 38"/>
                <a:gd name="T17" fmla="*/ 18 h 87"/>
                <a:gd name="T18" fmla="*/ 23 w 38"/>
                <a:gd name="T19" fmla="*/ 57 h 87"/>
                <a:gd name="T20" fmla="*/ 33 w 38"/>
                <a:gd name="T21" fmla="*/ 85 h 87"/>
                <a:gd name="T22" fmla="*/ 38 w 38"/>
                <a:gd name="T23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87">
                  <a:moveTo>
                    <a:pt x="38" y="82"/>
                  </a:moveTo>
                  <a:cubicBezTo>
                    <a:pt x="38" y="78"/>
                    <a:pt x="37" y="73"/>
                    <a:pt x="36" y="69"/>
                  </a:cubicBezTo>
                  <a:cubicBezTo>
                    <a:pt x="34" y="58"/>
                    <a:pt x="32" y="48"/>
                    <a:pt x="32" y="37"/>
                  </a:cubicBezTo>
                  <a:cubicBezTo>
                    <a:pt x="32" y="29"/>
                    <a:pt x="33" y="12"/>
                    <a:pt x="38" y="0"/>
                  </a:cubicBezTo>
                  <a:cubicBezTo>
                    <a:pt x="33" y="3"/>
                    <a:pt x="30" y="8"/>
                    <a:pt x="28" y="14"/>
                  </a:cubicBezTo>
                  <a:cubicBezTo>
                    <a:pt x="25" y="22"/>
                    <a:pt x="27" y="33"/>
                    <a:pt x="27" y="42"/>
                  </a:cubicBezTo>
                  <a:cubicBezTo>
                    <a:pt x="28" y="48"/>
                    <a:pt x="28" y="55"/>
                    <a:pt x="29" y="62"/>
                  </a:cubicBezTo>
                  <a:cubicBezTo>
                    <a:pt x="24" y="50"/>
                    <a:pt x="15" y="38"/>
                    <a:pt x="9" y="27"/>
                  </a:cubicBezTo>
                  <a:cubicBezTo>
                    <a:pt x="7" y="25"/>
                    <a:pt x="4" y="21"/>
                    <a:pt x="0" y="18"/>
                  </a:cubicBezTo>
                  <a:cubicBezTo>
                    <a:pt x="5" y="32"/>
                    <a:pt x="15" y="45"/>
                    <a:pt x="23" y="57"/>
                  </a:cubicBezTo>
                  <a:cubicBezTo>
                    <a:pt x="27" y="65"/>
                    <a:pt x="35" y="76"/>
                    <a:pt x="33" y="85"/>
                  </a:cubicBezTo>
                  <a:cubicBezTo>
                    <a:pt x="35" y="87"/>
                    <a:pt x="37" y="87"/>
                    <a:pt x="38" y="8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597"/>
            <p:cNvSpPr>
              <a:spLocks/>
            </p:cNvSpPr>
            <p:nvPr/>
          </p:nvSpPr>
          <p:spPr bwMode="auto">
            <a:xfrm>
              <a:off x="17340263" y="9015413"/>
              <a:ext cx="512762" cy="301625"/>
            </a:xfrm>
            <a:custGeom>
              <a:avLst/>
              <a:gdLst>
                <a:gd name="T0" fmla="*/ 121 w 121"/>
                <a:gd name="T1" fmla="*/ 30 h 71"/>
                <a:gd name="T2" fmla="*/ 96 w 121"/>
                <a:gd name="T3" fmla="*/ 63 h 71"/>
                <a:gd name="T4" fmla="*/ 14 w 121"/>
                <a:gd name="T5" fmla="*/ 26 h 71"/>
                <a:gd name="T6" fmla="*/ 31 w 121"/>
                <a:gd name="T7" fmla="*/ 0 h 71"/>
                <a:gd name="T8" fmla="*/ 121 w 121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1">
                  <a:moveTo>
                    <a:pt x="121" y="30"/>
                  </a:moveTo>
                  <a:cubicBezTo>
                    <a:pt x="121" y="30"/>
                    <a:pt x="115" y="56"/>
                    <a:pt x="96" y="63"/>
                  </a:cubicBezTo>
                  <a:cubicBezTo>
                    <a:pt x="76" y="71"/>
                    <a:pt x="28" y="51"/>
                    <a:pt x="14" y="26"/>
                  </a:cubicBezTo>
                  <a:cubicBezTo>
                    <a:pt x="0" y="1"/>
                    <a:pt x="31" y="0"/>
                    <a:pt x="31" y="0"/>
                  </a:cubicBezTo>
                  <a:lnTo>
                    <a:pt x="121" y="3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598"/>
            <p:cNvSpPr>
              <a:spLocks/>
            </p:cNvSpPr>
            <p:nvPr/>
          </p:nvSpPr>
          <p:spPr bwMode="auto">
            <a:xfrm>
              <a:off x="17403763" y="9015413"/>
              <a:ext cx="449262" cy="225425"/>
            </a:xfrm>
            <a:custGeom>
              <a:avLst/>
              <a:gdLst>
                <a:gd name="T0" fmla="*/ 102 w 106"/>
                <a:gd name="T1" fmla="*/ 41 h 53"/>
                <a:gd name="T2" fmla="*/ 66 w 106"/>
                <a:gd name="T3" fmla="*/ 52 h 53"/>
                <a:gd name="T4" fmla="*/ 44 w 106"/>
                <a:gd name="T5" fmla="*/ 50 h 53"/>
                <a:gd name="T6" fmla="*/ 24 w 106"/>
                <a:gd name="T7" fmla="*/ 33 h 53"/>
                <a:gd name="T8" fmla="*/ 7 w 106"/>
                <a:gd name="T9" fmla="*/ 19 h 53"/>
                <a:gd name="T10" fmla="*/ 0 w 106"/>
                <a:gd name="T11" fmla="*/ 6 h 53"/>
                <a:gd name="T12" fmla="*/ 16 w 106"/>
                <a:gd name="T13" fmla="*/ 0 h 53"/>
                <a:gd name="T14" fmla="*/ 106 w 106"/>
                <a:gd name="T15" fmla="*/ 30 h 53"/>
                <a:gd name="T16" fmla="*/ 102 w 106"/>
                <a:gd name="T17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53">
                  <a:moveTo>
                    <a:pt x="102" y="41"/>
                  </a:moveTo>
                  <a:cubicBezTo>
                    <a:pt x="90" y="46"/>
                    <a:pt x="79" y="51"/>
                    <a:pt x="66" y="52"/>
                  </a:cubicBezTo>
                  <a:cubicBezTo>
                    <a:pt x="59" y="53"/>
                    <a:pt x="51" y="53"/>
                    <a:pt x="44" y="50"/>
                  </a:cubicBezTo>
                  <a:cubicBezTo>
                    <a:pt x="36" y="47"/>
                    <a:pt x="30" y="39"/>
                    <a:pt x="24" y="33"/>
                  </a:cubicBezTo>
                  <a:cubicBezTo>
                    <a:pt x="19" y="28"/>
                    <a:pt x="11" y="25"/>
                    <a:pt x="7" y="19"/>
                  </a:cubicBezTo>
                  <a:cubicBezTo>
                    <a:pt x="3" y="15"/>
                    <a:pt x="1" y="10"/>
                    <a:pt x="0" y="6"/>
                  </a:cubicBezTo>
                  <a:cubicBezTo>
                    <a:pt x="6" y="0"/>
                    <a:pt x="16" y="0"/>
                    <a:pt x="16" y="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5" y="35"/>
                    <a:pt x="102" y="4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599"/>
            <p:cNvSpPr>
              <a:spLocks/>
            </p:cNvSpPr>
            <p:nvPr/>
          </p:nvSpPr>
          <p:spPr bwMode="auto">
            <a:xfrm>
              <a:off x="17195800" y="8386763"/>
              <a:ext cx="992187" cy="841375"/>
            </a:xfrm>
            <a:custGeom>
              <a:avLst/>
              <a:gdLst>
                <a:gd name="T0" fmla="*/ 74 w 234"/>
                <a:gd name="T1" fmla="*/ 110 h 198"/>
                <a:gd name="T2" fmla="*/ 66 w 234"/>
                <a:gd name="T3" fmla="*/ 97 h 198"/>
                <a:gd name="T4" fmla="*/ 58 w 234"/>
                <a:gd name="T5" fmla="*/ 83 h 198"/>
                <a:gd name="T6" fmla="*/ 35 w 234"/>
                <a:gd name="T7" fmla="*/ 65 h 198"/>
                <a:gd name="T8" fmla="*/ 6 w 234"/>
                <a:gd name="T9" fmla="*/ 70 h 198"/>
                <a:gd name="T10" fmla="*/ 10 w 234"/>
                <a:gd name="T11" fmla="*/ 97 h 198"/>
                <a:gd name="T12" fmla="*/ 32 w 234"/>
                <a:gd name="T13" fmla="*/ 116 h 198"/>
                <a:gd name="T14" fmla="*/ 47 w 234"/>
                <a:gd name="T15" fmla="*/ 142 h 198"/>
                <a:gd name="T16" fmla="*/ 60 w 234"/>
                <a:gd name="T17" fmla="*/ 167 h 198"/>
                <a:gd name="T18" fmla="*/ 73 w 234"/>
                <a:gd name="T19" fmla="*/ 173 h 198"/>
                <a:gd name="T20" fmla="*/ 84 w 234"/>
                <a:gd name="T21" fmla="*/ 183 h 198"/>
                <a:gd name="T22" fmla="*/ 145 w 234"/>
                <a:gd name="T23" fmla="*/ 186 h 198"/>
                <a:gd name="T24" fmla="*/ 177 w 234"/>
                <a:gd name="T25" fmla="*/ 165 h 198"/>
                <a:gd name="T26" fmla="*/ 211 w 234"/>
                <a:gd name="T27" fmla="*/ 141 h 198"/>
                <a:gd name="T28" fmla="*/ 228 w 234"/>
                <a:gd name="T29" fmla="*/ 113 h 198"/>
                <a:gd name="T30" fmla="*/ 200 w 234"/>
                <a:gd name="T31" fmla="*/ 108 h 198"/>
                <a:gd name="T32" fmla="*/ 210 w 234"/>
                <a:gd name="T33" fmla="*/ 56 h 198"/>
                <a:gd name="T34" fmla="*/ 182 w 234"/>
                <a:gd name="T35" fmla="*/ 73 h 198"/>
                <a:gd name="T36" fmla="*/ 150 w 234"/>
                <a:gd name="T37" fmla="*/ 105 h 198"/>
                <a:gd name="T38" fmla="*/ 145 w 234"/>
                <a:gd name="T39" fmla="*/ 111 h 198"/>
                <a:gd name="T40" fmla="*/ 163 w 234"/>
                <a:gd name="T41" fmla="*/ 87 h 198"/>
                <a:gd name="T42" fmla="*/ 179 w 234"/>
                <a:gd name="T43" fmla="*/ 57 h 198"/>
                <a:gd name="T44" fmla="*/ 179 w 234"/>
                <a:gd name="T45" fmla="*/ 24 h 198"/>
                <a:gd name="T46" fmla="*/ 154 w 234"/>
                <a:gd name="T47" fmla="*/ 34 h 198"/>
                <a:gd name="T48" fmla="*/ 131 w 234"/>
                <a:gd name="T49" fmla="*/ 77 h 198"/>
                <a:gd name="T50" fmla="*/ 135 w 234"/>
                <a:gd name="T51" fmla="*/ 49 h 198"/>
                <a:gd name="T52" fmla="*/ 134 w 234"/>
                <a:gd name="T53" fmla="*/ 21 h 198"/>
                <a:gd name="T54" fmla="*/ 111 w 234"/>
                <a:gd name="T55" fmla="*/ 4 h 198"/>
                <a:gd name="T56" fmla="*/ 97 w 234"/>
                <a:gd name="T57" fmla="*/ 28 h 198"/>
                <a:gd name="T58" fmla="*/ 95 w 234"/>
                <a:gd name="T59" fmla="*/ 97 h 198"/>
                <a:gd name="T60" fmla="*/ 74 w 234"/>
                <a:gd name="T61" fmla="*/ 11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4" h="198">
                  <a:moveTo>
                    <a:pt x="74" y="110"/>
                  </a:moveTo>
                  <a:cubicBezTo>
                    <a:pt x="73" y="105"/>
                    <a:pt x="69" y="101"/>
                    <a:pt x="66" y="97"/>
                  </a:cubicBezTo>
                  <a:cubicBezTo>
                    <a:pt x="64" y="92"/>
                    <a:pt x="62" y="87"/>
                    <a:pt x="58" y="83"/>
                  </a:cubicBezTo>
                  <a:cubicBezTo>
                    <a:pt x="52" y="76"/>
                    <a:pt x="43" y="67"/>
                    <a:pt x="35" y="65"/>
                  </a:cubicBezTo>
                  <a:cubicBezTo>
                    <a:pt x="27" y="63"/>
                    <a:pt x="12" y="64"/>
                    <a:pt x="6" y="70"/>
                  </a:cubicBezTo>
                  <a:cubicBezTo>
                    <a:pt x="0" y="78"/>
                    <a:pt x="4" y="91"/>
                    <a:pt x="10" y="97"/>
                  </a:cubicBezTo>
                  <a:cubicBezTo>
                    <a:pt x="17" y="105"/>
                    <a:pt x="25" y="109"/>
                    <a:pt x="32" y="116"/>
                  </a:cubicBezTo>
                  <a:cubicBezTo>
                    <a:pt x="39" y="122"/>
                    <a:pt x="43" y="133"/>
                    <a:pt x="47" y="142"/>
                  </a:cubicBezTo>
                  <a:cubicBezTo>
                    <a:pt x="50" y="151"/>
                    <a:pt x="52" y="161"/>
                    <a:pt x="60" y="167"/>
                  </a:cubicBezTo>
                  <a:cubicBezTo>
                    <a:pt x="64" y="170"/>
                    <a:pt x="68" y="171"/>
                    <a:pt x="73" y="173"/>
                  </a:cubicBezTo>
                  <a:cubicBezTo>
                    <a:pt x="78" y="175"/>
                    <a:pt x="80" y="179"/>
                    <a:pt x="84" y="183"/>
                  </a:cubicBezTo>
                  <a:cubicBezTo>
                    <a:pt x="101" y="198"/>
                    <a:pt x="126" y="195"/>
                    <a:pt x="145" y="186"/>
                  </a:cubicBezTo>
                  <a:cubicBezTo>
                    <a:pt x="157" y="181"/>
                    <a:pt x="166" y="172"/>
                    <a:pt x="177" y="165"/>
                  </a:cubicBezTo>
                  <a:cubicBezTo>
                    <a:pt x="190" y="158"/>
                    <a:pt x="200" y="150"/>
                    <a:pt x="211" y="141"/>
                  </a:cubicBezTo>
                  <a:cubicBezTo>
                    <a:pt x="218" y="135"/>
                    <a:pt x="230" y="122"/>
                    <a:pt x="228" y="113"/>
                  </a:cubicBezTo>
                  <a:cubicBezTo>
                    <a:pt x="224" y="99"/>
                    <a:pt x="209" y="104"/>
                    <a:pt x="200" y="108"/>
                  </a:cubicBezTo>
                  <a:cubicBezTo>
                    <a:pt x="213" y="103"/>
                    <a:pt x="234" y="58"/>
                    <a:pt x="210" y="56"/>
                  </a:cubicBezTo>
                  <a:cubicBezTo>
                    <a:pt x="199" y="55"/>
                    <a:pt x="189" y="66"/>
                    <a:pt x="182" y="73"/>
                  </a:cubicBezTo>
                  <a:cubicBezTo>
                    <a:pt x="171" y="83"/>
                    <a:pt x="160" y="94"/>
                    <a:pt x="150" y="105"/>
                  </a:cubicBezTo>
                  <a:cubicBezTo>
                    <a:pt x="148" y="107"/>
                    <a:pt x="147" y="109"/>
                    <a:pt x="145" y="111"/>
                  </a:cubicBezTo>
                  <a:cubicBezTo>
                    <a:pt x="153" y="107"/>
                    <a:pt x="159" y="93"/>
                    <a:pt x="163" y="87"/>
                  </a:cubicBezTo>
                  <a:cubicBezTo>
                    <a:pt x="170" y="77"/>
                    <a:pt x="176" y="67"/>
                    <a:pt x="179" y="57"/>
                  </a:cubicBezTo>
                  <a:cubicBezTo>
                    <a:pt x="181" y="48"/>
                    <a:pt x="185" y="32"/>
                    <a:pt x="179" y="24"/>
                  </a:cubicBezTo>
                  <a:cubicBezTo>
                    <a:pt x="171" y="15"/>
                    <a:pt x="158" y="27"/>
                    <a:pt x="154" y="34"/>
                  </a:cubicBezTo>
                  <a:cubicBezTo>
                    <a:pt x="146" y="47"/>
                    <a:pt x="133" y="62"/>
                    <a:pt x="131" y="77"/>
                  </a:cubicBezTo>
                  <a:cubicBezTo>
                    <a:pt x="135" y="69"/>
                    <a:pt x="134" y="58"/>
                    <a:pt x="135" y="49"/>
                  </a:cubicBezTo>
                  <a:cubicBezTo>
                    <a:pt x="136" y="40"/>
                    <a:pt x="137" y="29"/>
                    <a:pt x="134" y="21"/>
                  </a:cubicBezTo>
                  <a:cubicBezTo>
                    <a:pt x="131" y="11"/>
                    <a:pt x="122" y="0"/>
                    <a:pt x="111" y="4"/>
                  </a:cubicBezTo>
                  <a:cubicBezTo>
                    <a:pt x="103" y="7"/>
                    <a:pt x="98" y="21"/>
                    <a:pt x="97" y="28"/>
                  </a:cubicBezTo>
                  <a:cubicBezTo>
                    <a:pt x="93" y="51"/>
                    <a:pt x="97" y="74"/>
                    <a:pt x="95" y="97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600"/>
            <p:cNvSpPr>
              <a:spLocks/>
            </p:cNvSpPr>
            <p:nvPr/>
          </p:nvSpPr>
          <p:spPr bwMode="auto">
            <a:xfrm>
              <a:off x="17289463" y="8553451"/>
              <a:ext cx="647700" cy="492125"/>
            </a:xfrm>
            <a:custGeom>
              <a:avLst/>
              <a:gdLst>
                <a:gd name="T0" fmla="*/ 74 w 153"/>
                <a:gd name="T1" fmla="*/ 0 h 116"/>
                <a:gd name="T2" fmla="*/ 80 w 153"/>
                <a:gd name="T3" fmla="*/ 44 h 116"/>
                <a:gd name="T4" fmla="*/ 94 w 153"/>
                <a:gd name="T5" fmla="*/ 62 h 116"/>
                <a:gd name="T6" fmla="*/ 133 w 153"/>
                <a:gd name="T7" fmla="*/ 89 h 116"/>
                <a:gd name="T8" fmla="*/ 153 w 153"/>
                <a:gd name="T9" fmla="*/ 116 h 116"/>
                <a:gd name="T10" fmla="*/ 126 w 153"/>
                <a:gd name="T11" fmla="*/ 95 h 116"/>
                <a:gd name="T12" fmla="*/ 100 w 153"/>
                <a:gd name="T13" fmla="*/ 75 h 116"/>
                <a:gd name="T14" fmla="*/ 78 w 153"/>
                <a:gd name="T15" fmla="*/ 70 h 116"/>
                <a:gd name="T16" fmla="*/ 52 w 153"/>
                <a:gd name="T17" fmla="*/ 75 h 116"/>
                <a:gd name="T18" fmla="*/ 32 w 153"/>
                <a:gd name="T19" fmla="*/ 50 h 116"/>
                <a:gd name="T20" fmla="*/ 10 w 153"/>
                <a:gd name="T21" fmla="*/ 30 h 116"/>
                <a:gd name="T22" fmla="*/ 0 w 153"/>
                <a:gd name="T23" fmla="*/ 25 h 116"/>
                <a:gd name="T24" fmla="*/ 13 w 153"/>
                <a:gd name="T25" fmla="*/ 26 h 116"/>
                <a:gd name="T26" fmla="*/ 36 w 153"/>
                <a:gd name="T27" fmla="*/ 44 h 116"/>
                <a:gd name="T28" fmla="*/ 44 w 153"/>
                <a:gd name="T29" fmla="*/ 58 h 116"/>
                <a:gd name="T30" fmla="*/ 52 w 153"/>
                <a:gd name="T31" fmla="*/ 71 h 116"/>
                <a:gd name="T32" fmla="*/ 73 w 153"/>
                <a:gd name="T33" fmla="*/ 58 h 116"/>
                <a:gd name="T34" fmla="*/ 74 w 153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16">
                  <a:moveTo>
                    <a:pt x="74" y="0"/>
                  </a:moveTo>
                  <a:cubicBezTo>
                    <a:pt x="76" y="14"/>
                    <a:pt x="77" y="30"/>
                    <a:pt x="80" y="44"/>
                  </a:cubicBezTo>
                  <a:cubicBezTo>
                    <a:pt x="82" y="52"/>
                    <a:pt x="86" y="58"/>
                    <a:pt x="94" y="62"/>
                  </a:cubicBezTo>
                  <a:cubicBezTo>
                    <a:pt x="109" y="69"/>
                    <a:pt x="122" y="77"/>
                    <a:pt x="133" y="89"/>
                  </a:cubicBezTo>
                  <a:cubicBezTo>
                    <a:pt x="140" y="96"/>
                    <a:pt x="150" y="106"/>
                    <a:pt x="153" y="116"/>
                  </a:cubicBezTo>
                  <a:cubicBezTo>
                    <a:pt x="144" y="109"/>
                    <a:pt x="135" y="102"/>
                    <a:pt x="126" y="95"/>
                  </a:cubicBezTo>
                  <a:cubicBezTo>
                    <a:pt x="118" y="89"/>
                    <a:pt x="110" y="81"/>
                    <a:pt x="100" y="75"/>
                  </a:cubicBezTo>
                  <a:cubicBezTo>
                    <a:pt x="93" y="71"/>
                    <a:pt x="86" y="69"/>
                    <a:pt x="78" y="70"/>
                  </a:cubicBezTo>
                  <a:cubicBezTo>
                    <a:pt x="72" y="71"/>
                    <a:pt x="56" y="80"/>
                    <a:pt x="52" y="75"/>
                  </a:cubicBezTo>
                  <a:cubicBezTo>
                    <a:pt x="45" y="67"/>
                    <a:pt x="38" y="59"/>
                    <a:pt x="32" y="50"/>
                  </a:cubicBezTo>
                  <a:cubicBezTo>
                    <a:pt x="26" y="42"/>
                    <a:pt x="19" y="35"/>
                    <a:pt x="10" y="30"/>
                  </a:cubicBezTo>
                  <a:cubicBezTo>
                    <a:pt x="7" y="28"/>
                    <a:pt x="4" y="26"/>
                    <a:pt x="0" y="25"/>
                  </a:cubicBezTo>
                  <a:cubicBezTo>
                    <a:pt x="5" y="25"/>
                    <a:pt x="9" y="25"/>
                    <a:pt x="13" y="26"/>
                  </a:cubicBezTo>
                  <a:cubicBezTo>
                    <a:pt x="21" y="28"/>
                    <a:pt x="30" y="37"/>
                    <a:pt x="36" y="44"/>
                  </a:cubicBezTo>
                  <a:cubicBezTo>
                    <a:pt x="40" y="48"/>
                    <a:pt x="42" y="53"/>
                    <a:pt x="44" y="58"/>
                  </a:cubicBezTo>
                  <a:cubicBezTo>
                    <a:pt x="47" y="62"/>
                    <a:pt x="51" y="66"/>
                    <a:pt x="52" y="71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5" y="39"/>
                    <a:pt x="72" y="19"/>
                    <a:pt x="74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601"/>
            <p:cNvSpPr>
              <a:spLocks/>
            </p:cNvSpPr>
            <p:nvPr/>
          </p:nvSpPr>
          <p:spPr bwMode="auto">
            <a:xfrm>
              <a:off x="17886363" y="8794751"/>
              <a:ext cx="250825" cy="157163"/>
            </a:xfrm>
            <a:custGeom>
              <a:avLst/>
              <a:gdLst>
                <a:gd name="T0" fmla="*/ 59 w 59"/>
                <a:gd name="T1" fmla="*/ 9 h 37"/>
                <a:gd name="T2" fmla="*/ 17 w 59"/>
                <a:gd name="T3" fmla="*/ 28 h 37"/>
                <a:gd name="T4" fmla="*/ 10 w 59"/>
                <a:gd name="T5" fmla="*/ 34 h 37"/>
                <a:gd name="T6" fmla="*/ 3 w 59"/>
                <a:gd name="T7" fmla="*/ 37 h 37"/>
                <a:gd name="T8" fmla="*/ 3 w 59"/>
                <a:gd name="T9" fmla="*/ 37 h 37"/>
                <a:gd name="T10" fmla="*/ 0 w 59"/>
                <a:gd name="T11" fmla="*/ 34 h 37"/>
                <a:gd name="T12" fmla="*/ 5 w 59"/>
                <a:gd name="T13" fmla="*/ 29 h 37"/>
                <a:gd name="T14" fmla="*/ 25 w 59"/>
                <a:gd name="T15" fmla="*/ 18 h 37"/>
                <a:gd name="T16" fmla="*/ 49 w 59"/>
                <a:gd name="T17" fmla="*/ 0 h 37"/>
                <a:gd name="T18" fmla="*/ 37 w 59"/>
                <a:gd name="T19" fmla="*/ 12 h 37"/>
                <a:gd name="T20" fmla="*/ 59 w 59"/>
                <a:gd name="T21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37">
                  <a:moveTo>
                    <a:pt x="59" y="9"/>
                  </a:moveTo>
                  <a:cubicBezTo>
                    <a:pt x="44" y="7"/>
                    <a:pt x="27" y="19"/>
                    <a:pt x="17" y="28"/>
                  </a:cubicBezTo>
                  <a:cubicBezTo>
                    <a:pt x="15" y="30"/>
                    <a:pt x="12" y="32"/>
                    <a:pt x="10" y="34"/>
                  </a:cubicBezTo>
                  <a:cubicBezTo>
                    <a:pt x="8" y="36"/>
                    <a:pt x="6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6"/>
                    <a:pt x="1" y="35"/>
                    <a:pt x="0" y="34"/>
                  </a:cubicBezTo>
                  <a:cubicBezTo>
                    <a:pt x="1" y="32"/>
                    <a:pt x="3" y="30"/>
                    <a:pt x="5" y="29"/>
                  </a:cubicBezTo>
                  <a:cubicBezTo>
                    <a:pt x="11" y="25"/>
                    <a:pt x="18" y="21"/>
                    <a:pt x="25" y="18"/>
                  </a:cubicBezTo>
                  <a:cubicBezTo>
                    <a:pt x="33" y="13"/>
                    <a:pt x="42" y="7"/>
                    <a:pt x="49" y="0"/>
                  </a:cubicBezTo>
                  <a:cubicBezTo>
                    <a:pt x="45" y="6"/>
                    <a:pt x="40" y="11"/>
                    <a:pt x="37" y="12"/>
                  </a:cubicBezTo>
                  <a:cubicBezTo>
                    <a:pt x="44" y="9"/>
                    <a:pt x="53" y="5"/>
                    <a:pt x="59" y="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602"/>
            <p:cNvSpPr>
              <a:spLocks/>
            </p:cNvSpPr>
            <p:nvPr/>
          </p:nvSpPr>
          <p:spPr bwMode="auto">
            <a:xfrm>
              <a:off x="17810163" y="8616951"/>
              <a:ext cx="280987" cy="241300"/>
            </a:xfrm>
            <a:custGeom>
              <a:avLst/>
              <a:gdLst>
                <a:gd name="T0" fmla="*/ 50 w 66"/>
                <a:gd name="T1" fmla="*/ 14 h 57"/>
                <a:gd name="T2" fmla="*/ 30 w 66"/>
                <a:gd name="T3" fmla="*/ 31 h 57"/>
                <a:gd name="T4" fmla="*/ 16 w 66"/>
                <a:gd name="T5" fmla="*/ 45 h 57"/>
                <a:gd name="T6" fmla="*/ 0 w 66"/>
                <a:gd name="T7" fmla="*/ 57 h 57"/>
                <a:gd name="T8" fmla="*/ 15 w 66"/>
                <a:gd name="T9" fmla="*/ 30 h 57"/>
                <a:gd name="T10" fmla="*/ 31 w 66"/>
                <a:gd name="T11" fmla="*/ 7 h 57"/>
                <a:gd name="T12" fmla="*/ 35 w 66"/>
                <a:gd name="T13" fmla="*/ 0 h 57"/>
                <a:gd name="T14" fmla="*/ 34 w 66"/>
                <a:gd name="T15" fmla="*/ 3 h 57"/>
                <a:gd name="T16" fmla="*/ 18 w 66"/>
                <a:gd name="T17" fmla="*/ 33 h 57"/>
                <a:gd name="T18" fmla="*/ 11 w 66"/>
                <a:gd name="T19" fmla="*/ 45 h 57"/>
                <a:gd name="T20" fmla="*/ 37 w 66"/>
                <a:gd name="T21" fmla="*/ 19 h 57"/>
                <a:gd name="T22" fmla="*/ 65 w 66"/>
                <a:gd name="T23" fmla="*/ 2 h 57"/>
                <a:gd name="T24" fmla="*/ 66 w 66"/>
                <a:gd name="T25" fmla="*/ 2 h 57"/>
                <a:gd name="T26" fmla="*/ 50 w 66"/>
                <a:gd name="T2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7">
                  <a:moveTo>
                    <a:pt x="50" y="14"/>
                  </a:moveTo>
                  <a:cubicBezTo>
                    <a:pt x="43" y="20"/>
                    <a:pt x="36" y="25"/>
                    <a:pt x="30" y="31"/>
                  </a:cubicBezTo>
                  <a:cubicBezTo>
                    <a:pt x="25" y="36"/>
                    <a:pt x="20" y="40"/>
                    <a:pt x="16" y="45"/>
                  </a:cubicBezTo>
                  <a:cubicBezTo>
                    <a:pt x="11" y="50"/>
                    <a:pt x="7" y="55"/>
                    <a:pt x="0" y="57"/>
                  </a:cubicBezTo>
                  <a:cubicBezTo>
                    <a:pt x="1" y="47"/>
                    <a:pt x="8" y="38"/>
                    <a:pt x="15" y="30"/>
                  </a:cubicBezTo>
                  <a:cubicBezTo>
                    <a:pt x="21" y="23"/>
                    <a:pt x="26" y="15"/>
                    <a:pt x="31" y="7"/>
                  </a:cubicBezTo>
                  <a:cubicBezTo>
                    <a:pt x="32" y="5"/>
                    <a:pt x="33" y="2"/>
                    <a:pt x="35" y="0"/>
                  </a:cubicBezTo>
                  <a:cubicBezTo>
                    <a:pt x="34" y="1"/>
                    <a:pt x="34" y="2"/>
                    <a:pt x="34" y="3"/>
                  </a:cubicBezTo>
                  <a:cubicBezTo>
                    <a:pt x="31" y="13"/>
                    <a:pt x="25" y="23"/>
                    <a:pt x="18" y="33"/>
                  </a:cubicBezTo>
                  <a:cubicBezTo>
                    <a:pt x="16" y="36"/>
                    <a:pt x="14" y="40"/>
                    <a:pt x="11" y="45"/>
                  </a:cubicBezTo>
                  <a:cubicBezTo>
                    <a:pt x="20" y="36"/>
                    <a:pt x="28" y="27"/>
                    <a:pt x="37" y="19"/>
                  </a:cubicBezTo>
                  <a:cubicBezTo>
                    <a:pt x="44" y="12"/>
                    <a:pt x="54" y="1"/>
                    <a:pt x="65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59" y="6"/>
                    <a:pt x="53" y="11"/>
                    <a:pt x="50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603"/>
            <p:cNvSpPr>
              <a:spLocks/>
            </p:cNvSpPr>
            <p:nvPr/>
          </p:nvSpPr>
          <p:spPr bwMode="auto">
            <a:xfrm>
              <a:off x="17230725" y="8789988"/>
              <a:ext cx="906462" cy="438150"/>
            </a:xfrm>
            <a:custGeom>
              <a:avLst/>
              <a:gdLst>
                <a:gd name="T0" fmla="*/ 13 w 214"/>
                <a:gd name="T1" fmla="*/ 8 h 103"/>
                <a:gd name="T2" fmla="*/ 41 w 214"/>
                <a:gd name="T3" fmla="*/ 43 h 103"/>
                <a:gd name="T4" fmla="*/ 58 w 214"/>
                <a:gd name="T5" fmla="*/ 67 h 103"/>
                <a:gd name="T6" fmla="*/ 70 w 214"/>
                <a:gd name="T7" fmla="*/ 75 h 103"/>
                <a:gd name="T8" fmla="*/ 82 w 214"/>
                <a:gd name="T9" fmla="*/ 84 h 103"/>
                <a:gd name="T10" fmla="*/ 143 w 214"/>
                <a:gd name="T11" fmla="*/ 82 h 103"/>
                <a:gd name="T12" fmla="*/ 207 w 214"/>
                <a:gd name="T13" fmla="*/ 41 h 103"/>
                <a:gd name="T14" fmla="*/ 214 w 214"/>
                <a:gd name="T15" fmla="*/ 35 h 103"/>
                <a:gd name="T16" fmla="*/ 203 w 214"/>
                <a:gd name="T17" fmla="*/ 46 h 103"/>
                <a:gd name="T18" fmla="*/ 169 w 214"/>
                <a:gd name="T19" fmla="*/ 70 h 103"/>
                <a:gd name="T20" fmla="*/ 137 w 214"/>
                <a:gd name="T21" fmla="*/ 91 h 103"/>
                <a:gd name="T22" fmla="*/ 76 w 214"/>
                <a:gd name="T23" fmla="*/ 88 h 103"/>
                <a:gd name="T24" fmla="*/ 65 w 214"/>
                <a:gd name="T25" fmla="*/ 78 h 103"/>
                <a:gd name="T26" fmla="*/ 52 w 214"/>
                <a:gd name="T27" fmla="*/ 72 h 103"/>
                <a:gd name="T28" fmla="*/ 39 w 214"/>
                <a:gd name="T29" fmla="*/ 47 h 103"/>
                <a:gd name="T30" fmla="*/ 24 w 214"/>
                <a:gd name="T31" fmla="*/ 21 h 103"/>
                <a:gd name="T32" fmla="*/ 2 w 214"/>
                <a:gd name="T33" fmla="*/ 2 h 103"/>
                <a:gd name="T34" fmla="*/ 0 w 214"/>
                <a:gd name="T35" fmla="*/ 0 h 103"/>
                <a:gd name="T36" fmla="*/ 13 w 214"/>
                <a:gd name="T37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103">
                  <a:moveTo>
                    <a:pt x="13" y="8"/>
                  </a:moveTo>
                  <a:cubicBezTo>
                    <a:pt x="27" y="17"/>
                    <a:pt x="34" y="29"/>
                    <a:pt x="41" y="43"/>
                  </a:cubicBezTo>
                  <a:cubicBezTo>
                    <a:pt x="45" y="52"/>
                    <a:pt x="50" y="62"/>
                    <a:pt x="58" y="67"/>
                  </a:cubicBezTo>
                  <a:cubicBezTo>
                    <a:pt x="62" y="70"/>
                    <a:pt x="66" y="72"/>
                    <a:pt x="70" y="75"/>
                  </a:cubicBezTo>
                  <a:cubicBezTo>
                    <a:pt x="75" y="78"/>
                    <a:pt x="78" y="81"/>
                    <a:pt x="82" y="84"/>
                  </a:cubicBezTo>
                  <a:cubicBezTo>
                    <a:pt x="99" y="96"/>
                    <a:pt x="125" y="89"/>
                    <a:pt x="143" y="82"/>
                  </a:cubicBezTo>
                  <a:cubicBezTo>
                    <a:pt x="166" y="72"/>
                    <a:pt x="187" y="57"/>
                    <a:pt x="207" y="41"/>
                  </a:cubicBezTo>
                  <a:cubicBezTo>
                    <a:pt x="208" y="39"/>
                    <a:pt x="211" y="37"/>
                    <a:pt x="214" y="35"/>
                  </a:cubicBezTo>
                  <a:cubicBezTo>
                    <a:pt x="210" y="39"/>
                    <a:pt x="206" y="43"/>
                    <a:pt x="203" y="46"/>
                  </a:cubicBezTo>
                  <a:cubicBezTo>
                    <a:pt x="192" y="55"/>
                    <a:pt x="182" y="63"/>
                    <a:pt x="169" y="70"/>
                  </a:cubicBezTo>
                  <a:cubicBezTo>
                    <a:pt x="158" y="77"/>
                    <a:pt x="149" y="86"/>
                    <a:pt x="137" y="91"/>
                  </a:cubicBezTo>
                  <a:cubicBezTo>
                    <a:pt x="118" y="100"/>
                    <a:pt x="93" y="103"/>
                    <a:pt x="76" y="88"/>
                  </a:cubicBezTo>
                  <a:cubicBezTo>
                    <a:pt x="72" y="84"/>
                    <a:pt x="70" y="80"/>
                    <a:pt x="65" y="78"/>
                  </a:cubicBezTo>
                  <a:cubicBezTo>
                    <a:pt x="60" y="76"/>
                    <a:pt x="56" y="75"/>
                    <a:pt x="52" y="72"/>
                  </a:cubicBezTo>
                  <a:cubicBezTo>
                    <a:pt x="44" y="66"/>
                    <a:pt x="42" y="56"/>
                    <a:pt x="39" y="47"/>
                  </a:cubicBezTo>
                  <a:cubicBezTo>
                    <a:pt x="35" y="38"/>
                    <a:pt x="31" y="27"/>
                    <a:pt x="24" y="21"/>
                  </a:cubicBezTo>
                  <a:cubicBezTo>
                    <a:pt x="17" y="14"/>
                    <a:pt x="9" y="10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5" y="2"/>
                    <a:pt x="9" y="5"/>
                    <a:pt x="13" y="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604"/>
            <p:cNvSpPr>
              <a:spLocks/>
            </p:cNvSpPr>
            <p:nvPr/>
          </p:nvSpPr>
          <p:spPr bwMode="auto">
            <a:xfrm>
              <a:off x="17721263" y="8416926"/>
              <a:ext cx="161925" cy="369888"/>
            </a:xfrm>
            <a:custGeom>
              <a:avLst/>
              <a:gdLst>
                <a:gd name="T0" fmla="*/ 0 w 38"/>
                <a:gd name="T1" fmla="*/ 82 h 87"/>
                <a:gd name="T2" fmla="*/ 2 w 38"/>
                <a:gd name="T3" fmla="*/ 69 h 87"/>
                <a:gd name="T4" fmla="*/ 6 w 38"/>
                <a:gd name="T5" fmla="*/ 37 h 87"/>
                <a:gd name="T6" fmla="*/ 0 w 38"/>
                <a:gd name="T7" fmla="*/ 0 h 87"/>
                <a:gd name="T8" fmla="*/ 10 w 38"/>
                <a:gd name="T9" fmla="*/ 14 h 87"/>
                <a:gd name="T10" fmla="*/ 11 w 38"/>
                <a:gd name="T11" fmla="*/ 42 h 87"/>
                <a:gd name="T12" fmla="*/ 9 w 38"/>
                <a:gd name="T13" fmla="*/ 62 h 87"/>
                <a:gd name="T14" fmla="*/ 30 w 38"/>
                <a:gd name="T15" fmla="*/ 27 h 87"/>
                <a:gd name="T16" fmla="*/ 38 w 38"/>
                <a:gd name="T17" fmla="*/ 18 h 87"/>
                <a:gd name="T18" fmla="*/ 15 w 38"/>
                <a:gd name="T19" fmla="*/ 57 h 87"/>
                <a:gd name="T20" fmla="*/ 6 w 38"/>
                <a:gd name="T21" fmla="*/ 85 h 87"/>
                <a:gd name="T22" fmla="*/ 0 w 38"/>
                <a:gd name="T23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87">
                  <a:moveTo>
                    <a:pt x="0" y="82"/>
                  </a:moveTo>
                  <a:cubicBezTo>
                    <a:pt x="0" y="78"/>
                    <a:pt x="1" y="73"/>
                    <a:pt x="2" y="69"/>
                  </a:cubicBezTo>
                  <a:cubicBezTo>
                    <a:pt x="4" y="58"/>
                    <a:pt x="6" y="48"/>
                    <a:pt x="6" y="37"/>
                  </a:cubicBezTo>
                  <a:cubicBezTo>
                    <a:pt x="6" y="29"/>
                    <a:pt x="5" y="12"/>
                    <a:pt x="0" y="0"/>
                  </a:cubicBezTo>
                  <a:cubicBezTo>
                    <a:pt x="5" y="3"/>
                    <a:pt x="8" y="8"/>
                    <a:pt x="10" y="14"/>
                  </a:cubicBezTo>
                  <a:cubicBezTo>
                    <a:pt x="13" y="22"/>
                    <a:pt x="12" y="33"/>
                    <a:pt x="11" y="42"/>
                  </a:cubicBezTo>
                  <a:cubicBezTo>
                    <a:pt x="10" y="48"/>
                    <a:pt x="10" y="55"/>
                    <a:pt x="9" y="62"/>
                  </a:cubicBezTo>
                  <a:cubicBezTo>
                    <a:pt x="14" y="50"/>
                    <a:pt x="23" y="38"/>
                    <a:pt x="30" y="27"/>
                  </a:cubicBezTo>
                  <a:cubicBezTo>
                    <a:pt x="31" y="25"/>
                    <a:pt x="34" y="21"/>
                    <a:pt x="38" y="18"/>
                  </a:cubicBezTo>
                  <a:cubicBezTo>
                    <a:pt x="33" y="32"/>
                    <a:pt x="23" y="45"/>
                    <a:pt x="15" y="57"/>
                  </a:cubicBezTo>
                  <a:cubicBezTo>
                    <a:pt x="11" y="65"/>
                    <a:pt x="4" y="76"/>
                    <a:pt x="6" y="85"/>
                  </a:cubicBezTo>
                  <a:cubicBezTo>
                    <a:pt x="3" y="87"/>
                    <a:pt x="1" y="87"/>
                    <a:pt x="0" y="8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605"/>
            <p:cNvSpPr>
              <a:spLocks/>
            </p:cNvSpPr>
            <p:nvPr/>
          </p:nvSpPr>
          <p:spPr bwMode="auto">
            <a:xfrm>
              <a:off x="16309975" y="6850063"/>
              <a:ext cx="1293812" cy="938213"/>
            </a:xfrm>
            <a:custGeom>
              <a:avLst/>
              <a:gdLst>
                <a:gd name="T0" fmla="*/ 27 w 305"/>
                <a:gd name="T1" fmla="*/ 221 h 221"/>
                <a:gd name="T2" fmla="*/ 7 w 305"/>
                <a:gd name="T3" fmla="*/ 78 h 221"/>
                <a:gd name="T4" fmla="*/ 24 w 305"/>
                <a:gd name="T5" fmla="*/ 51 h 221"/>
                <a:gd name="T6" fmla="*/ 286 w 305"/>
                <a:gd name="T7" fmla="*/ 0 h 221"/>
                <a:gd name="T8" fmla="*/ 272 w 305"/>
                <a:gd name="T9" fmla="*/ 37 h 221"/>
                <a:gd name="T10" fmla="*/ 294 w 305"/>
                <a:gd name="T11" fmla="*/ 30 h 221"/>
                <a:gd name="T12" fmla="*/ 292 w 305"/>
                <a:gd name="T13" fmla="*/ 54 h 221"/>
                <a:gd name="T14" fmla="*/ 305 w 305"/>
                <a:gd name="T15" fmla="*/ 46 h 221"/>
                <a:gd name="T16" fmla="*/ 280 w 305"/>
                <a:gd name="T17" fmla="*/ 207 h 221"/>
                <a:gd name="T18" fmla="*/ 27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7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4"/>
                    <a:pt x="24" y="51"/>
                  </a:cubicBezTo>
                  <a:cubicBezTo>
                    <a:pt x="47" y="48"/>
                    <a:pt x="274" y="9"/>
                    <a:pt x="286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3"/>
                    <a:pt x="280" y="207"/>
                  </a:cubicBezTo>
                  <a:lnTo>
                    <a:pt x="27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606"/>
            <p:cNvSpPr>
              <a:spLocks/>
            </p:cNvSpPr>
            <p:nvPr/>
          </p:nvSpPr>
          <p:spPr bwMode="auto">
            <a:xfrm>
              <a:off x="16454438" y="7215188"/>
              <a:ext cx="982662" cy="577850"/>
            </a:xfrm>
            <a:custGeom>
              <a:avLst/>
              <a:gdLst>
                <a:gd name="T0" fmla="*/ 4 w 232"/>
                <a:gd name="T1" fmla="*/ 115 h 136"/>
                <a:gd name="T2" fmla="*/ 5 w 232"/>
                <a:gd name="T3" fmla="*/ 38 h 136"/>
                <a:gd name="T4" fmla="*/ 232 w 232"/>
                <a:gd name="T5" fmla="*/ 24 h 136"/>
                <a:gd name="T6" fmla="*/ 229 w 232"/>
                <a:gd name="T7" fmla="*/ 136 h 136"/>
                <a:gd name="T8" fmla="*/ 4 w 232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36">
                  <a:moveTo>
                    <a:pt x="4" y="115"/>
                  </a:moveTo>
                  <a:cubicBezTo>
                    <a:pt x="4" y="115"/>
                    <a:pt x="0" y="56"/>
                    <a:pt x="5" y="38"/>
                  </a:cubicBezTo>
                  <a:cubicBezTo>
                    <a:pt x="9" y="21"/>
                    <a:pt x="212" y="0"/>
                    <a:pt x="232" y="24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607"/>
            <p:cNvSpPr>
              <a:spLocks/>
            </p:cNvSpPr>
            <p:nvPr/>
          </p:nvSpPr>
          <p:spPr bwMode="auto">
            <a:xfrm>
              <a:off x="16348075" y="7326313"/>
              <a:ext cx="1204912" cy="1069975"/>
            </a:xfrm>
            <a:custGeom>
              <a:avLst/>
              <a:gdLst>
                <a:gd name="T0" fmla="*/ 37 w 284"/>
                <a:gd name="T1" fmla="*/ 14 h 252"/>
                <a:gd name="T2" fmla="*/ 250 w 284"/>
                <a:gd name="T3" fmla="*/ 23 h 252"/>
                <a:gd name="T4" fmla="*/ 245 w 284"/>
                <a:gd name="T5" fmla="*/ 88 h 252"/>
                <a:gd name="T6" fmla="*/ 283 w 284"/>
                <a:gd name="T7" fmla="*/ 113 h 252"/>
                <a:gd name="T8" fmla="*/ 247 w 284"/>
                <a:gd name="T9" fmla="*/ 134 h 252"/>
                <a:gd name="T10" fmla="*/ 234 w 284"/>
                <a:gd name="T11" fmla="*/ 215 h 252"/>
                <a:gd name="T12" fmla="*/ 205 w 284"/>
                <a:gd name="T13" fmla="*/ 249 h 252"/>
                <a:gd name="T14" fmla="*/ 172 w 284"/>
                <a:gd name="T15" fmla="*/ 251 h 252"/>
                <a:gd name="T16" fmla="*/ 120 w 284"/>
                <a:gd name="T17" fmla="*/ 249 h 252"/>
                <a:gd name="T18" fmla="*/ 75 w 284"/>
                <a:gd name="T19" fmla="*/ 242 h 252"/>
                <a:gd name="T20" fmla="*/ 48 w 284"/>
                <a:gd name="T21" fmla="*/ 204 h 252"/>
                <a:gd name="T22" fmla="*/ 38 w 284"/>
                <a:gd name="T23" fmla="*/ 137 h 252"/>
                <a:gd name="T24" fmla="*/ 6 w 284"/>
                <a:gd name="T25" fmla="*/ 113 h 252"/>
                <a:gd name="T26" fmla="*/ 36 w 284"/>
                <a:gd name="T27" fmla="*/ 88 h 252"/>
                <a:gd name="T28" fmla="*/ 37 w 284"/>
                <a:gd name="T29" fmla="*/ 1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252">
                  <a:moveTo>
                    <a:pt x="37" y="14"/>
                  </a:moveTo>
                  <a:cubicBezTo>
                    <a:pt x="37" y="14"/>
                    <a:pt x="157" y="0"/>
                    <a:pt x="250" y="23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5" y="88"/>
                    <a:pt x="282" y="84"/>
                    <a:pt x="283" y="113"/>
                  </a:cubicBezTo>
                  <a:cubicBezTo>
                    <a:pt x="284" y="142"/>
                    <a:pt x="247" y="134"/>
                    <a:pt x="247" y="134"/>
                  </a:cubicBezTo>
                  <a:cubicBezTo>
                    <a:pt x="234" y="215"/>
                    <a:pt x="234" y="215"/>
                    <a:pt x="234" y="215"/>
                  </a:cubicBezTo>
                  <a:cubicBezTo>
                    <a:pt x="234" y="215"/>
                    <a:pt x="225" y="246"/>
                    <a:pt x="205" y="249"/>
                  </a:cubicBezTo>
                  <a:cubicBezTo>
                    <a:pt x="201" y="250"/>
                    <a:pt x="181" y="252"/>
                    <a:pt x="172" y="251"/>
                  </a:cubicBezTo>
                  <a:cubicBezTo>
                    <a:pt x="160" y="250"/>
                    <a:pt x="129" y="250"/>
                    <a:pt x="120" y="249"/>
                  </a:cubicBezTo>
                  <a:cubicBezTo>
                    <a:pt x="102" y="246"/>
                    <a:pt x="81" y="244"/>
                    <a:pt x="75" y="242"/>
                  </a:cubicBezTo>
                  <a:cubicBezTo>
                    <a:pt x="49" y="236"/>
                    <a:pt x="48" y="204"/>
                    <a:pt x="48" y="204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12" y="138"/>
                    <a:pt x="6" y="113"/>
                  </a:cubicBezTo>
                  <a:cubicBezTo>
                    <a:pt x="0" y="88"/>
                    <a:pt x="25" y="73"/>
                    <a:pt x="36" y="88"/>
                  </a:cubicBezTo>
                  <a:cubicBezTo>
                    <a:pt x="36" y="88"/>
                    <a:pt x="31" y="32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608"/>
            <p:cNvSpPr>
              <a:spLocks noEditPoints="1"/>
            </p:cNvSpPr>
            <p:nvPr/>
          </p:nvSpPr>
          <p:spPr bwMode="auto">
            <a:xfrm>
              <a:off x="16348075" y="7326313"/>
              <a:ext cx="1204912" cy="1069975"/>
            </a:xfrm>
            <a:custGeom>
              <a:avLst/>
              <a:gdLst>
                <a:gd name="T0" fmla="*/ 283 w 284"/>
                <a:gd name="T1" fmla="*/ 113 h 252"/>
                <a:gd name="T2" fmla="*/ 245 w 284"/>
                <a:gd name="T3" fmla="*/ 88 h 252"/>
                <a:gd name="T4" fmla="*/ 250 w 284"/>
                <a:gd name="T5" fmla="*/ 23 h 252"/>
                <a:gd name="T6" fmla="*/ 37 w 284"/>
                <a:gd name="T7" fmla="*/ 14 h 252"/>
                <a:gd name="T8" fmla="*/ 36 w 284"/>
                <a:gd name="T9" fmla="*/ 88 h 252"/>
                <a:gd name="T10" fmla="*/ 6 w 284"/>
                <a:gd name="T11" fmla="*/ 113 h 252"/>
                <a:gd name="T12" fmla="*/ 38 w 284"/>
                <a:gd name="T13" fmla="*/ 137 h 252"/>
                <a:gd name="T14" fmla="*/ 48 w 284"/>
                <a:gd name="T15" fmla="*/ 204 h 252"/>
                <a:gd name="T16" fmla="*/ 75 w 284"/>
                <a:gd name="T17" fmla="*/ 242 h 252"/>
                <a:gd name="T18" fmla="*/ 118 w 284"/>
                <a:gd name="T19" fmla="*/ 249 h 252"/>
                <a:gd name="T20" fmla="*/ 174 w 284"/>
                <a:gd name="T21" fmla="*/ 251 h 252"/>
                <a:gd name="T22" fmla="*/ 206 w 284"/>
                <a:gd name="T23" fmla="*/ 250 h 252"/>
                <a:gd name="T24" fmla="*/ 234 w 284"/>
                <a:gd name="T25" fmla="*/ 215 h 252"/>
                <a:gd name="T26" fmla="*/ 247 w 284"/>
                <a:gd name="T27" fmla="*/ 134 h 252"/>
                <a:gd name="T28" fmla="*/ 283 w 284"/>
                <a:gd name="T29" fmla="*/ 113 h 252"/>
                <a:gd name="T30" fmla="*/ 224 w 284"/>
                <a:gd name="T31" fmla="*/ 200 h 252"/>
                <a:gd name="T32" fmla="*/ 200 w 284"/>
                <a:gd name="T33" fmla="*/ 242 h 252"/>
                <a:gd name="T34" fmla="*/ 70 w 284"/>
                <a:gd name="T35" fmla="*/ 223 h 252"/>
                <a:gd name="T36" fmla="*/ 47 w 284"/>
                <a:gd name="T37" fmla="*/ 139 h 252"/>
                <a:gd name="T38" fmla="*/ 42 w 284"/>
                <a:gd name="T39" fmla="*/ 90 h 252"/>
                <a:gd name="T40" fmla="*/ 46 w 284"/>
                <a:gd name="T41" fmla="*/ 35 h 252"/>
                <a:gd name="T42" fmla="*/ 64 w 284"/>
                <a:gd name="T43" fmla="*/ 15 h 252"/>
                <a:gd name="T44" fmla="*/ 191 w 284"/>
                <a:gd name="T45" fmla="*/ 17 h 252"/>
                <a:gd name="T46" fmla="*/ 241 w 284"/>
                <a:gd name="T47" fmla="*/ 62 h 252"/>
                <a:gd name="T48" fmla="*/ 224 w 284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52">
                  <a:moveTo>
                    <a:pt x="283" y="113"/>
                  </a:moveTo>
                  <a:cubicBezTo>
                    <a:pt x="282" y="84"/>
                    <a:pt x="245" y="88"/>
                    <a:pt x="245" y="88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1" y="32"/>
                    <a:pt x="36" y="88"/>
                    <a:pt x="36" y="88"/>
                  </a:cubicBezTo>
                  <a:cubicBezTo>
                    <a:pt x="25" y="73"/>
                    <a:pt x="0" y="88"/>
                    <a:pt x="6" y="113"/>
                  </a:cubicBezTo>
                  <a:cubicBezTo>
                    <a:pt x="12" y="138"/>
                    <a:pt x="38" y="137"/>
                    <a:pt x="38" y="137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48" y="204"/>
                    <a:pt x="49" y="236"/>
                    <a:pt x="75" y="242"/>
                  </a:cubicBezTo>
                  <a:cubicBezTo>
                    <a:pt x="81" y="244"/>
                    <a:pt x="100" y="246"/>
                    <a:pt x="118" y="249"/>
                  </a:cubicBezTo>
                  <a:cubicBezTo>
                    <a:pt x="127" y="250"/>
                    <a:pt x="161" y="252"/>
                    <a:pt x="174" y="251"/>
                  </a:cubicBezTo>
                  <a:cubicBezTo>
                    <a:pt x="184" y="251"/>
                    <a:pt x="202" y="251"/>
                    <a:pt x="206" y="250"/>
                  </a:cubicBezTo>
                  <a:cubicBezTo>
                    <a:pt x="228" y="247"/>
                    <a:pt x="234" y="215"/>
                    <a:pt x="234" y="215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4" y="142"/>
                    <a:pt x="283" y="113"/>
                  </a:cubicBezTo>
                  <a:close/>
                  <a:moveTo>
                    <a:pt x="224" y="200"/>
                  </a:moveTo>
                  <a:cubicBezTo>
                    <a:pt x="218" y="222"/>
                    <a:pt x="224" y="234"/>
                    <a:pt x="200" y="242"/>
                  </a:cubicBezTo>
                  <a:cubicBezTo>
                    <a:pt x="176" y="251"/>
                    <a:pt x="89" y="246"/>
                    <a:pt x="70" y="223"/>
                  </a:cubicBezTo>
                  <a:cubicBezTo>
                    <a:pt x="52" y="202"/>
                    <a:pt x="50" y="169"/>
                    <a:pt x="47" y="139"/>
                  </a:cubicBezTo>
                  <a:cubicBezTo>
                    <a:pt x="45" y="118"/>
                    <a:pt x="45" y="111"/>
                    <a:pt x="42" y="90"/>
                  </a:cubicBezTo>
                  <a:cubicBezTo>
                    <a:pt x="40" y="76"/>
                    <a:pt x="39" y="48"/>
                    <a:pt x="46" y="35"/>
                  </a:cubicBezTo>
                  <a:cubicBezTo>
                    <a:pt x="46" y="28"/>
                    <a:pt x="55" y="14"/>
                    <a:pt x="64" y="15"/>
                  </a:cubicBezTo>
                  <a:cubicBezTo>
                    <a:pt x="101" y="17"/>
                    <a:pt x="154" y="17"/>
                    <a:pt x="191" y="17"/>
                  </a:cubicBezTo>
                  <a:cubicBezTo>
                    <a:pt x="243" y="17"/>
                    <a:pt x="236" y="35"/>
                    <a:pt x="241" y="62"/>
                  </a:cubicBezTo>
                  <a:cubicBezTo>
                    <a:pt x="247" y="97"/>
                    <a:pt x="231" y="166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609"/>
            <p:cNvSpPr>
              <a:spLocks/>
            </p:cNvSpPr>
            <p:nvPr/>
          </p:nvSpPr>
          <p:spPr bwMode="auto">
            <a:xfrm>
              <a:off x="17065625" y="7478713"/>
              <a:ext cx="168275" cy="101600"/>
            </a:xfrm>
            <a:custGeom>
              <a:avLst/>
              <a:gdLst>
                <a:gd name="T0" fmla="*/ 0 w 40"/>
                <a:gd name="T1" fmla="*/ 24 h 24"/>
                <a:gd name="T2" fmla="*/ 40 w 40"/>
                <a:gd name="T3" fmla="*/ 13 h 24"/>
                <a:gd name="T4" fmla="*/ 19 w 40"/>
                <a:gd name="T5" fmla="*/ 1 h 24"/>
                <a:gd name="T6" fmla="*/ 0 w 4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4">
                  <a:moveTo>
                    <a:pt x="0" y="24"/>
                  </a:moveTo>
                  <a:cubicBezTo>
                    <a:pt x="0" y="24"/>
                    <a:pt x="24" y="6"/>
                    <a:pt x="40" y="13"/>
                  </a:cubicBezTo>
                  <a:cubicBezTo>
                    <a:pt x="40" y="13"/>
                    <a:pt x="35" y="0"/>
                    <a:pt x="19" y="1"/>
                  </a:cubicBezTo>
                  <a:cubicBezTo>
                    <a:pt x="8" y="1"/>
                    <a:pt x="1" y="10"/>
                    <a:pt x="0" y="2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610"/>
            <p:cNvSpPr>
              <a:spLocks/>
            </p:cNvSpPr>
            <p:nvPr/>
          </p:nvSpPr>
          <p:spPr bwMode="auto">
            <a:xfrm>
              <a:off x="16598900" y="7605713"/>
              <a:ext cx="134937" cy="131763"/>
            </a:xfrm>
            <a:custGeom>
              <a:avLst/>
              <a:gdLst>
                <a:gd name="T0" fmla="*/ 31 w 32"/>
                <a:gd name="T1" fmla="*/ 17 h 31"/>
                <a:gd name="T2" fmla="*/ 15 w 32"/>
                <a:gd name="T3" fmla="*/ 31 h 31"/>
                <a:gd name="T4" fmla="*/ 1 w 32"/>
                <a:gd name="T5" fmla="*/ 14 h 31"/>
                <a:gd name="T6" fmla="*/ 17 w 32"/>
                <a:gd name="T7" fmla="*/ 0 h 31"/>
                <a:gd name="T8" fmla="*/ 31 w 32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7"/>
                  </a:moveTo>
                  <a:cubicBezTo>
                    <a:pt x="31" y="25"/>
                    <a:pt x="23" y="31"/>
                    <a:pt x="15" y="31"/>
                  </a:cubicBezTo>
                  <a:cubicBezTo>
                    <a:pt x="7" y="30"/>
                    <a:pt x="0" y="23"/>
                    <a:pt x="1" y="14"/>
                  </a:cubicBezTo>
                  <a:cubicBezTo>
                    <a:pt x="1" y="6"/>
                    <a:pt x="9" y="0"/>
                    <a:pt x="17" y="0"/>
                  </a:cubicBezTo>
                  <a:cubicBezTo>
                    <a:pt x="26" y="1"/>
                    <a:pt x="32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611"/>
            <p:cNvSpPr>
              <a:spLocks/>
            </p:cNvSpPr>
            <p:nvPr/>
          </p:nvSpPr>
          <p:spPr bwMode="auto">
            <a:xfrm>
              <a:off x="17094200" y="7618413"/>
              <a:ext cx="131762" cy="136525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1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5"/>
                    <a:pt x="23" y="32"/>
                    <a:pt x="14" y="31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1" y="6"/>
                    <a:pt x="8" y="0"/>
                    <a:pt x="17" y="1"/>
                  </a:cubicBezTo>
                  <a:cubicBezTo>
                    <a:pt x="25" y="1"/>
                    <a:pt x="31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612"/>
            <p:cNvSpPr>
              <a:spLocks/>
            </p:cNvSpPr>
            <p:nvPr/>
          </p:nvSpPr>
          <p:spPr bwMode="auto">
            <a:xfrm>
              <a:off x="16852900" y="7483476"/>
              <a:ext cx="136525" cy="525463"/>
            </a:xfrm>
            <a:custGeom>
              <a:avLst/>
              <a:gdLst>
                <a:gd name="T0" fmla="*/ 11 w 32"/>
                <a:gd name="T1" fmla="*/ 22 h 124"/>
                <a:gd name="T2" fmla="*/ 0 w 32"/>
                <a:gd name="T3" fmla="*/ 116 h 124"/>
                <a:gd name="T4" fmla="*/ 22 w 32"/>
                <a:gd name="T5" fmla="*/ 121 h 124"/>
                <a:gd name="T6" fmla="*/ 11 w 32"/>
                <a:gd name="T7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4">
                  <a:moveTo>
                    <a:pt x="11" y="22"/>
                  </a:moveTo>
                  <a:cubicBezTo>
                    <a:pt x="11" y="22"/>
                    <a:pt x="7" y="95"/>
                    <a:pt x="0" y="116"/>
                  </a:cubicBezTo>
                  <a:cubicBezTo>
                    <a:pt x="0" y="116"/>
                    <a:pt x="13" y="124"/>
                    <a:pt x="22" y="121"/>
                  </a:cubicBezTo>
                  <a:cubicBezTo>
                    <a:pt x="32" y="118"/>
                    <a:pt x="21" y="0"/>
                    <a:pt x="11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613"/>
            <p:cNvSpPr>
              <a:spLocks/>
            </p:cNvSpPr>
            <p:nvPr/>
          </p:nvSpPr>
          <p:spPr bwMode="auto">
            <a:xfrm>
              <a:off x="16806863" y="7564438"/>
              <a:ext cx="122237" cy="436563"/>
            </a:xfrm>
            <a:custGeom>
              <a:avLst/>
              <a:gdLst>
                <a:gd name="T0" fmla="*/ 24 w 29"/>
                <a:gd name="T1" fmla="*/ 102 h 103"/>
                <a:gd name="T2" fmla="*/ 6 w 29"/>
                <a:gd name="T3" fmla="*/ 76 h 103"/>
                <a:gd name="T4" fmla="*/ 22 w 29"/>
                <a:gd name="T5" fmla="*/ 3 h 103"/>
                <a:gd name="T6" fmla="*/ 24 w 29"/>
                <a:gd name="T7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4" y="102"/>
                  </a:moveTo>
                  <a:cubicBezTo>
                    <a:pt x="24" y="102"/>
                    <a:pt x="0" y="103"/>
                    <a:pt x="6" y="76"/>
                  </a:cubicBezTo>
                  <a:cubicBezTo>
                    <a:pt x="11" y="50"/>
                    <a:pt x="16" y="0"/>
                    <a:pt x="22" y="3"/>
                  </a:cubicBezTo>
                  <a:cubicBezTo>
                    <a:pt x="29" y="7"/>
                    <a:pt x="24" y="102"/>
                    <a:pt x="24" y="1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614"/>
            <p:cNvSpPr>
              <a:spLocks/>
            </p:cNvSpPr>
            <p:nvPr/>
          </p:nvSpPr>
          <p:spPr bwMode="auto">
            <a:xfrm>
              <a:off x="16624300" y="7466013"/>
              <a:ext cx="173037" cy="119063"/>
            </a:xfrm>
            <a:custGeom>
              <a:avLst/>
              <a:gdLst>
                <a:gd name="T0" fmla="*/ 0 w 41"/>
                <a:gd name="T1" fmla="*/ 13 h 28"/>
                <a:gd name="T2" fmla="*/ 41 w 41"/>
                <a:gd name="T3" fmla="*/ 28 h 28"/>
                <a:gd name="T4" fmla="*/ 23 w 41"/>
                <a:gd name="T5" fmla="*/ 6 h 28"/>
                <a:gd name="T6" fmla="*/ 0 w 41"/>
                <a:gd name="T7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8">
                  <a:moveTo>
                    <a:pt x="0" y="13"/>
                  </a:moveTo>
                  <a:cubicBezTo>
                    <a:pt x="0" y="13"/>
                    <a:pt x="24" y="17"/>
                    <a:pt x="41" y="28"/>
                  </a:cubicBezTo>
                  <a:cubicBezTo>
                    <a:pt x="41" y="28"/>
                    <a:pt x="39" y="13"/>
                    <a:pt x="23" y="6"/>
                  </a:cubicBezTo>
                  <a:cubicBezTo>
                    <a:pt x="7" y="0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615"/>
            <p:cNvSpPr>
              <a:spLocks/>
            </p:cNvSpPr>
            <p:nvPr/>
          </p:nvSpPr>
          <p:spPr bwMode="auto">
            <a:xfrm>
              <a:off x="17348200" y="6850063"/>
              <a:ext cx="174625" cy="174625"/>
            </a:xfrm>
            <a:custGeom>
              <a:avLst/>
              <a:gdLst>
                <a:gd name="T0" fmla="*/ 110 w 110"/>
                <a:gd name="T1" fmla="*/ 0 h 110"/>
                <a:gd name="T2" fmla="*/ 0 w 110"/>
                <a:gd name="T3" fmla="*/ 110 h 110"/>
                <a:gd name="T4" fmla="*/ 72 w 110"/>
                <a:gd name="T5" fmla="*/ 99 h 110"/>
                <a:gd name="T6" fmla="*/ 110 w 110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10">
                  <a:moveTo>
                    <a:pt x="110" y="0"/>
                  </a:moveTo>
                  <a:lnTo>
                    <a:pt x="0" y="110"/>
                  </a:lnTo>
                  <a:lnTo>
                    <a:pt x="72" y="9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616"/>
            <p:cNvSpPr>
              <a:spLocks/>
            </p:cNvSpPr>
            <p:nvPr/>
          </p:nvSpPr>
          <p:spPr bwMode="auto">
            <a:xfrm>
              <a:off x="17487900" y="6978651"/>
              <a:ext cx="68262" cy="169863"/>
            </a:xfrm>
            <a:custGeom>
              <a:avLst/>
              <a:gdLst>
                <a:gd name="T0" fmla="*/ 43 w 43"/>
                <a:gd name="T1" fmla="*/ 0 h 107"/>
                <a:gd name="T2" fmla="*/ 0 w 43"/>
                <a:gd name="T3" fmla="*/ 107 h 107"/>
                <a:gd name="T4" fmla="*/ 38 w 43"/>
                <a:gd name="T5" fmla="*/ 64 h 107"/>
                <a:gd name="T6" fmla="*/ 43 w 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07">
                  <a:moveTo>
                    <a:pt x="43" y="0"/>
                  </a:moveTo>
                  <a:lnTo>
                    <a:pt x="0" y="107"/>
                  </a:lnTo>
                  <a:lnTo>
                    <a:pt x="38" y="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Freeform 617"/>
            <p:cNvSpPr>
              <a:spLocks/>
            </p:cNvSpPr>
            <p:nvPr/>
          </p:nvSpPr>
          <p:spPr bwMode="auto">
            <a:xfrm>
              <a:off x="16360775" y="7666038"/>
              <a:ext cx="233362" cy="233363"/>
            </a:xfrm>
            <a:custGeom>
              <a:avLst/>
              <a:gdLst>
                <a:gd name="T0" fmla="*/ 55 w 55"/>
                <a:gd name="T1" fmla="*/ 26 h 55"/>
                <a:gd name="T2" fmla="*/ 20 w 55"/>
                <a:gd name="T3" fmla="*/ 7 h 55"/>
                <a:gd name="T4" fmla="*/ 44 w 55"/>
                <a:gd name="T5" fmla="*/ 55 h 55"/>
                <a:gd name="T6" fmla="*/ 55 w 55"/>
                <a:gd name="T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55" y="26"/>
                  </a:moveTo>
                  <a:cubicBezTo>
                    <a:pt x="55" y="26"/>
                    <a:pt x="38" y="0"/>
                    <a:pt x="20" y="7"/>
                  </a:cubicBezTo>
                  <a:cubicBezTo>
                    <a:pt x="3" y="13"/>
                    <a:pt x="0" y="54"/>
                    <a:pt x="44" y="55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618"/>
            <p:cNvSpPr>
              <a:spLocks/>
            </p:cNvSpPr>
            <p:nvPr/>
          </p:nvSpPr>
          <p:spPr bwMode="auto">
            <a:xfrm>
              <a:off x="17327563" y="7686676"/>
              <a:ext cx="215900" cy="233363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1 h 55"/>
                <a:gd name="T4" fmla="*/ 3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2" y="0"/>
                    <a:pt x="42" y="11"/>
                  </a:cubicBezTo>
                  <a:cubicBezTo>
                    <a:pt x="51" y="21"/>
                    <a:pt x="51" y="55"/>
                    <a:pt x="3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619"/>
            <p:cNvSpPr>
              <a:spLocks/>
            </p:cNvSpPr>
            <p:nvPr/>
          </p:nvSpPr>
          <p:spPr bwMode="auto">
            <a:xfrm>
              <a:off x="16683038" y="8031163"/>
              <a:ext cx="573087" cy="220663"/>
            </a:xfrm>
            <a:custGeom>
              <a:avLst/>
              <a:gdLst>
                <a:gd name="T0" fmla="*/ 2 w 135"/>
                <a:gd name="T1" fmla="*/ 52 h 52"/>
                <a:gd name="T2" fmla="*/ 121 w 135"/>
                <a:gd name="T3" fmla="*/ 52 h 52"/>
                <a:gd name="T4" fmla="*/ 74 w 135"/>
                <a:gd name="T5" fmla="*/ 14 h 52"/>
                <a:gd name="T6" fmla="*/ 2 w 135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52">
                  <a:moveTo>
                    <a:pt x="2" y="52"/>
                  </a:move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35" y="25"/>
                    <a:pt x="74" y="14"/>
                  </a:cubicBezTo>
                  <a:cubicBezTo>
                    <a:pt x="0" y="0"/>
                    <a:pt x="2" y="52"/>
                    <a:pt x="2" y="52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620"/>
            <p:cNvSpPr>
              <a:spLocks/>
            </p:cNvSpPr>
            <p:nvPr/>
          </p:nvSpPr>
          <p:spPr bwMode="auto">
            <a:xfrm>
              <a:off x="16687800" y="8085138"/>
              <a:ext cx="355600" cy="166688"/>
            </a:xfrm>
            <a:custGeom>
              <a:avLst/>
              <a:gdLst>
                <a:gd name="T0" fmla="*/ 82 w 84"/>
                <a:gd name="T1" fmla="*/ 36 h 39"/>
                <a:gd name="T2" fmla="*/ 49 w 84"/>
                <a:gd name="T3" fmla="*/ 2 h 39"/>
                <a:gd name="T4" fmla="*/ 27 w 84"/>
                <a:gd name="T5" fmla="*/ 2 h 39"/>
                <a:gd name="T6" fmla="*/ 1 w 84"/>
                <a:gd name="T7" fmla="*/ 39 h 39"/>
                <a:gd name="T8" fmla="*/ 84 w 84"/>
                <a:gd name="T9" fmla="*/ 39 h 39"/>
                <a:gd name="T10" fmla="*/ 82 w 84"/>
                <a:gd name="T11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39">
                  <a:moveTo>
                    <a:pt x="82" y="36"/>
                  </a:moveTo>
                  <a:cubicBezTo>
                    <a:pt x="74" y="24"/>
                    <a:pt x="65" y="5"/>
                    <a:pt x="49" y="2"/>
                  </a:cubicBezTo>
                  <a:cubicBezTo>
                    <a:pt x="42" y="0"/>
                    <a:pt x="34" y="1"/>
                    <a:pt x="27" y="2"/>
                  </a:cubicBezTo>
                  <a:cubicBezTo>
                    <a:pt x="0" y="12"/>
                    <a:pt x="1" y="39"/>
                    <a:pt x="1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4" y="38"/>
                    <a:pt x="83" y="37"/>
                    <a:pt x="82" y="36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1" name="Group 910"/>
          <p:cNvGrpSpPr/>
          <p:nvPr/>
        </p:nvGrpSpPr>
        <p:grpSpPr>
          <a:xfrm>
            <a:off x="13474794" y="6837363"/>
            <a:ext cx="2043112" cy="4754563"/>
            <a:chOff x="12780963" y="6837363"/>
            <a:chExt cx="2043112" cy="4754563"/>
          </a:xfrm>
        </p:grpSpPr>
        <p:sp>
          <p:nvSpPr>
            <p:cNvPr id="872" name="Freeform 621"/>
            <p:cNvSpPr>
              <a:spLocks/>
            </p:cNvSpPr>
            <p:nvPr/>
          </p:nvSpPr>
          <p:spPr bwMode="auto">
            <a:xfrm>
              <a:off x="12780963" y="8528051"/>
              <a:ext cx="593725" cy="954088"/>
            </a:xfrm>
            <a:custGeom>
              <a:avLst/>
              <a:gdLst>
                <a:gd name="T0" fmla="*/ 102 w 140"/>
                <a:gd name="T1" fmla="*/ 0 h 225"/>
                <a:gd name="T2" fmla="*/ 6 w 140"/>
                <a:gd name="T3" fmla="*/ 126 h 225"/>
                <a:gd name="T4" fmla="*/ 22 w 140"/>
                <a:gd name="T5" fmla="*/ 146 h 225"/>
                <a:gd name="T6" fmla="*/ 72 w 140"/>
                <a:gd name="T7" fmla="*/ 225 h 225"/>
                <a:gd name="T8" fmla="*/ 134 w 140"/>
                <a:gd name="T9" fmla="*/ 186 h 225"/>
                <a:gd name="T10" fmla="*/ 97 w 140"/>
                <a:gd name="T11" fmla="*/ 124 h 225"/>
                <a:gd name="T12" fmla="*/ 140 w 140"/>
                <a:gd name="T13" fmla="*/ 57 h 225"/>
                <a:gd name="T14" fmla="*/ 102 w 140"/>
                <a:gd name="T1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25">
                  <a:moveTo>
                    <a:pt x="102" y="0"/>
                  </a:moveTo>
                  <a:cubicBezTo>
                    <a:pt x="102" y="0"/>
                    <a:pt x="19" y="91"/>
                    <a:pt x="6" y="126"/>
                  </a:cubicBezTo>
                  <a:cubicBezTo>
                    <a:pt x="6" y="126"/>
                    <a:pt x="0" y="135"/>
                    <a:pt x="22" y="146"/>
                  </a:cubicBezTo>
                  <a:cubicBezTo>
                    <a:pt x="44" y="156"/>
                    <a:pt x="74" y="196"/>
                    <a:pt x="72" y="225"/>
                  </a:cubicBezTo>
                  <a:cubicBezTo>
                    <a:pt x="72" y="225"/>
                    <a:pt x="139" y="213"/>
                    <a:pt x="134" y="186"/>
                  </a:cubicBezTo>
                  <a:cubicBezTo>
                    <a:pt x="130" y="160"/>
                    <a:pt x="97" y="124"/>
                    <a:pt x="97" y="124"/>
                  </a:cubicBezTo>
                  <a:cubicBezTo>
                    <a:pt x="140" y="57"/>
                    <a:pt x="140" y="57"/>
                    <a:pt x="140" y="57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622"/>
            <p:cNvSpPr>
              <a:spLocks/>
            </p:cNvSpPr>
            <p:nvPr/>
          </p:nvSpPr>
          <p:spPr bwMode="auto">
            <a:xfrm>
              <a:off x="14246225" y="8442326"/>
              <a:ext cx="577850" cy="1069975"/>
            </a:xfrm>
            <a:custGeom>
              <a:avLst/>
              <a:gdLst>
                <a:gd name="T0" fmla="*/ 38 w 136"/>
                <a:gd name="T1" fmla="*/ 0 h 252"/>
                <a:gd name="T2" fmla="*/ 133 w 136"/>
                <a:gd name="T3" fmla="*/ 126 h 252"/>
                <a:gd name="T4" fmla="*/ 118 w 136"/>
                <a:gd name="T5" fmla="*/ 152 h 252"/>
                <a:gd name="T6" fmla="*/ 53 w 136"/>
                <a:gd name="T7" fmla="*/ 252 h 252"/>
                <a:gd name="T8" fmla="*/ 6 w 136"/>
                <a:gd name="T9" fmla="*/ 195 h 252"/>
                <a:gd name="T10" fmla="*/ 53 w 136"/>
                <a:gd name="T11" fmla="*/ 126 h 252"/>
                <a:gd name="T12" fmla="*/ 0 w 136"/>
                <a:gd name="T13" fmla="*/ 57 h 252"/>
                <a:gd name="T14" fmla="*/ 38 w 136"/>
                <a:gd name="T1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52">
                  <a:moveTo>
                    <a:pt x="38" y="0"/>
                  </a:moveTo>
                  <a:cubicBezTo>
                    <a:pt x="38" y="0"/>
                    <a:pt x="121" y="91"/>
                    <a:pt x="133" y="126"/>
                  </a:cubicBezTo>
                  <a:cubicBezTo>
                    <a:pt x="133" y="126"/>
                    <a:pt x="136" y="136"/>
                    <a:pt x="118" y="152"/>
                  </a:cubicBezTo>
                  <a:cubicBezTo>
                    <a:pt x="96" y="171"/>
                    <a:pt x="78" y="252"/>
                    <a:pt x="53" y="252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623"/>
            <p:cNvSpPr>
              <a:spLocks/>
            </p:cNvSpPr>
            <p:nvPr/>
          </p:nvSpPr>
          <p:spPr bwMode="auto">
            <a:xfrm>
              <a:off x="14273213" y="9218613"/>
              <a:ext cx="279400" cy="293688"/>
            </a:xfrm>
            <a:custGeom>
              <a:avLst/>
              <a:gdLst>
                <a:gd name="T0" fmla="*/ 8 w 66"/>
                <a:gd name="T1" fmla="*/ 0 h 69"/>
                <a:gd name="T2" fmla="*/ 0 w 66"/>
                <a:gd name="T3" fmla="*/ 12 h 69"/>
                <a:gd name="T4" fmla="*/ 47 w 66"/>
                <a:gd name="T5" fmla="*/ 69 h 69"/>
                <a:gd name="T6" fmla="*/ 66 w 66"/>
                <a:gd name="T7" fmla="*/ 54 h 69"/>
                <a:gd name="T8" fmla="*/ 8 w 6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9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54" y="69"/>
                    <a:pt x="60" y="63"/>
                    <a:pt x="66" y="54"/>
                  </a:cubicBezTo>
                  <a:cubicBezTo>
                    <a:pt x="44" y="38"/>
                    <a:pt x="24" y="21"/>
                    <a:pt x="8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Freeform 624"/>
            <p:cNvSpPr>
              <a:spLocks/>
            </p:cNvSpPr>
            <p:nvPr/>
          </p:nvSpPr>
          <p:spPr bwMode="auto">
            <a:xfrm>
              <a:off x="14246225" y="8442326"/>
              <a:ext cx="334962" cy="989013"/>
            </a:xfrm>
            <a:custGeom>
              <a:avLst/>
              <a:gdLst>
                <a:gd name="T0" fmla="*/ 17 w 79"/>
                <a:gd name="T1" fmla="*/ 179 h 233"/>
                <a:gd name="T2" fmla="*/ 74 w 79"/>
                <a:gd name="T3" fmla="*/ 233 h 233"/>
                <a:gd name="T4" fmla="*/ 78 w 79"/>
                <a:gd name="T5" fmla="*/ 227 h 233"/>
                <a:gd name="T6" fmla="*/ 59 w 79"/>
                <a:gd name="T7" fmla="*/ 212 h 233"/>
                <a:gd name="T8" fmla="*/ 30 w 79"/>
                <a:gd name="T9" fmla="*/ 184 h 233"/>
                <a:gd name="T10" fmla="*/ 34 w 79"/>
                <a:gd name="T11" fmla="*/ 171 h 233"/>
                <a:gd name="T12" fmla="*/ 51 w 79"/>
                <a:gd name="T13" fmla="*/ 145 h 233"/>
                <a:gd name="T14" fmla="*/ 64 w 79"/>
                <a:gd name="T15" fmla="*/ 125 h 233"/>
                <a:gd name="T16" fmla="*/ 79 w 79"/>
                <a:gd name="T17" fmla="*/ 102 h 233"/>
                <a:gd name="T18" fmla="*/ 54 w 79"/>
                <a:gd name="T19" fmla="*/ 110 h 233"/>
                <a:gd name="T20" fmla="*/ 36 w 79"/>
                <a:gd name="T21" fmla="*/ 84 h 233"/>
                <a:gd name="T22" fmla="*/ 40 w 79"/>
                <a:gd name="T23" fmla="*/ 50 h 233"/>
                <a:gd name="T24" fmla="*/ 49 w 79"/>
                <a:gd name="T25" fmla="*/ 12 h 233"/>
                <a:gd name="T26" fmla="*/ 38 w 79"/>
                <a:gd name="T27" fmla="*/ 0 h 233"/>
                <a:gd name="T28" fmla="*/ 0 w 79"/>
                <a:gd name="T29" fmla="*/ 57 h 233"/>
                <a:gd name="T30" fmla="*/ 53 w 79"/>
                <a:gd name="T31" fmla="*/ 126 h 233"/>
                <a:gd name="T32" fmla="*/ 17 w 79"/>
                <a:gd name="T33" fmla="*/ 17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233">
                  <a:moveTo>
                    <a:pt x="17" y="179"/>
                  </a:moveTo>
                  <a:cubicBezTo>
                    <a:pt x="33" y="200"/>
                    <a:pt x="53" y="218"/>
                    <a:pt x="74" y="233"/>
                  </a:cubicBezTo>
                  <a:cubicBezTo>
                    <a:pt x="75" y="231"/>
                    <a:pt x="77" y="229"/>
                    <a:pt x="78" y="227"/>
                  </a:cubicBezTo>
                  <a:cubicBezTo>
                    <a:pt x="72" y="222"/>
                    <a:pt x="66" y="217"/>
                    <a:pt x="59" y="212"/>
                  </a:cubicBezTo>
                  <a:cubicBezTo>
                    <a:pt x="50" y="205"/>
                    <a:pt x="33" y="196"/>
                    <a:pt x="30" y="184"/>
                  </a:cubicBezTo>
                  <a:cubicBezTo>
                    <a:pt x="30" y="179"/>
                    <a:pt x="32" y="174"/>
                    <a:pt x="34" y="171"/>
                  </a:cubicBezTo>
                  <a:cubicBezTo>
                    <a:pt x="39" y="162"/>
                    <a:pt x="45" y="154"/>
                    <a:pt x="51" y="145"/>
                  </a:cubicBezTo>
                  <a:cubicBezTo>
                    <a:pt x="55" y="138"/>
                    <a:pt x="59" y="131"/>
                    <a:pt x="64" y="125"/>
                  </a:cubicBezTo>
                  <a:cubicBezTo>
                    <a:pt x="70" y="119"/>
                    <a:pt x="79" y="111"/>
                    <a:pt x="79" y="102"/>
                  </a:cubicBezTo>
                  <a:cubicBezTo>
                    <a:pt x="72" y="107"/>
                    <a:pt x="62" y="114"/>
                    <a:pt x="54" y="110"/>
                  </a:cubicBezTo>
                  <a:cubicBezTo>
                    <a:pt x="45" y="105"/>
                    <a:pt x="39" y="94"/>
                    <a:pt x="36" y="84"/>
                  </a:cubicBezTo>
                  <a:cubicBezTo>
                    <a:pt x="31" y="71"/>
                    <a:pt x="35" y="62"/>
                    <a:pt x="40" y="50"/>
                  </a:cubicBezTo>
                  <a:cubicBezTo>
                    <a:pt x="44" y="38"/>
                    <a:pt x="47" y="25"/>
                    <a:pt x="49" y="12"/>
                  </a:cubicBezTo>
                  <a:cubicBezTo>
                    <a:pt x="42" y="5"/>
                    <a:pt x="38" y="0"/>
                    <a:pt x="38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53" y="126"/>
                    <a:pt x="53" y="126"/>
                    <a:pt x="53" y="126"/>
                  </a:cubicBezTo>
                  <a:lnTo>
                    <a:pt x="17" y="179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Freeform 625"/>
            <p:cNvSpPr>
              <a:spLocks/>
            </p:cNvSpPr>
            <p:nvPr/>
          </p:nvSpPr>
          <p:spPr bwMode="auto">
            <a:xfrm>
              <a:off x="13055600" y="8528051"/>
              <a:ext cx="319087" cy="898525"/>
            </a:xfrm>
            <a:custGeom>
              <a:avLst/>
              <a:gdLst>
                <a:gd name="T0" fmla="*/ 31 w 75"/>
                <a:gd name="T1" fmla="*/ 108 h 212"/>
                <a:gd name="T2" fmla="*/ 0 w 75"/>
                <a:gd name="T3" fmla="*/ 105 h 212"/>
                <a:gd name="T4" fmla="*/ 44 w 75"/>
                <a:gd name="T5" fmla="*/ 152 h 212"/>
                <a:gd name="T6" fmla="*/ 51 w 75"/>
                <a:gd name="T7" fmla="*/ 182 h 212"/>
                <a:gd name="T8" fmla="*/ 4 w 75"/>
                <a:gd name="T9" fmla="*/ 205 h 212"/>
                <a:gd name="T10" fmla="*/ 6 w 75"/>
                <a:gd name="T11" fmla="*/ 212 h 212"/>
                <a:gd name="T12" fmla="*/ 47 w 75"/>
                <a:gd name="T13" fmla="*/ 198 h 212"/>
                <a:gd name="T14" fmla="*/ 63 w 75"/>
                <a:gd name="T15" fmla="*/ 167 h 212"/>
                <a:gd name="T16" fmla="*/ 32 w 75"/>
                <a:gd name="T17" fmla="*/ 124 h 212"/>
                <a:gd name="T18" fmla="*/ 75 w 75"/>
                <a:gd name="T19" fmla="*/ 57 h 212"/>
                <a:gd name="T20" fmla="*/ 37 w 75"/>
                <a:gd name="T21" fmla="*/ 0 h 212"/>
                <a:gd name="T22" fmla="*/ 22 w 75"/>
                <a:gd name="T23" fmla="*/ 17 h 212"/>
                <a:gd name="T24" fmla="*/ 35 w 75"/>
                <a:gd name="T25" fmla="*/ 41 h 212"/>
                <a:gd name="T26" fmla="*/ 43 w 75"/>
                <a:gd name="T27" fmla="*/ 80 h 212"/>
                <a:gd name="T28" fmla="*/ 31 w 75"/>
                <a:gd name="T29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12">
                  <a:moveTo>
                    <a:pt x="31" y="108"/>
                  </a:moveTo>
                  <a:cubicBezTo>
                    <a:pt x="21" y="113"/>
                    <a:pt x="11" y="106"/>
                    <a:pt x="0" y="105"/>
                  </a:cubicBezTo>
                  <a:cubicBezTo>
                    <a:pt x="14" y="121"/>
                    <a:pt x="30" y="135"/>
                    <a:pt x="44" y="152"/>
                  </a:cubicBezTo>
                  <a:cubicBezTo>
                    <a:pt x="50" y="160"/>
                    <a:pt x="59" y="173"/>
                    <a:pt x="51" y="182"/>
                  </a:cubicBezTo>
                  <a:cubicBezTo>
                    <a:pt x="40" y="195"/>
                    <a:pt x="22" y="200"/>
                    <a:pt x="4" y="205"/>
                  </a:cubicBezTo>
                  <a:cubicBezTo>
                    <a:pt x="5" y="207"/>
                    <a:pt x="5" y="210"/>
                    <a:pt x="6" y="212"/>
                  </a:cubicBezTo>
                  <a:cubicBezTo>
                    <a:pt x="20" y="208"/>
                    <a:pt x="35" y="205"/>
                    <a:pt x="47" y="198"/>
                  </a:cubicBezTo>
                  <a:cubicBezTo>
                    <a:pt x="59" y="190"/>
                    <a:pt x="61" y="179"/>
                    <a:pt x="63" y="167"/>
                  </a:cubicBezTo>
                  <a:cubicBezTo>
                    <a:pt x="51" y="145"/>
                    <a:pt x="32" y="124"/>
                    <a:pt x="32" y="12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1" y="7"/>
                    <a:pt x="22" y="17"/>
                  </a:cubicBezTo>
                  <a:cubicBezTo>
                    <a:pt x="28" y="24"/>
                    <a:pt x="32" y="32"/>
                    <a:pt x="35" y="41"/>
                  </a:cubicBezTo>
                  <a:cubicBezTo>
                    <a:pt x="39" y="53"/>
                    <a:pt x="44" y="67"/>
                    <a:pt x="43" y="80"/>
                  </a:cubicBezTo>
                  <a:cubicBezTo>
                    <a:pt x="42" y="89"/>
                    <a:pt x="40" y="103"/>
                    <a:pt x="31" y="1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626"/>
            <p:cNvSpPr>
              <a:spLocks/>
            </p:cNvSpPr>
            <p:nvPr/>
          </p:nvSpPr>
          <p:spPr bwMode="auto">
            <a:xfrm>
              <a:off x="13085763" y="9269413"/>
              <a:ext cx="284162" cy="212725"/>
            </a:xfrm>
            <a:custGeom>
              <a:avLst/>
              <a:gdLst>
                <a:gd name="T0" fmla="*/ 59 w 67"/>
                <a:gd name="T1" fmla="*/ 0 h 50"/>
                <a:gd name="T2" fmla="*/ 47 w 67"/>
                <a:gd name="T3" fmla="*/ 23 h 50"/>
                <a:gd name="T4" fmla="*/ 20 w 67"/>
                <a:gd name="T5" fmla="*/ 35 h 50"/>
                <a:gd name="T6" fmla="*/ 0 w 67"/>
                <a:gd name="T7" fmla="*/ 41 h 50"/>
                <a:gd name="T8" fmla="*/ 0 w 67"/>
                <a:gd name="T9" fmla="*/ 50 h 50"/>
                <a:gd name="T10" fmla="*/ 62 w 67"/>
                <a:gd name="T11" fmla="*/ 11 h 50"/>
                <a:gd name="T12" fmla="*/ 59 w 6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0">
                  <a:moveTo>
                    <a:pt x="59" y="0"/>
                  </a:moveTo>
                  <a:cubicBezTo>
                    <a:pt x="58" y="9"/>
                    <a:pt x="55" y="17"/>
                    <a:pt x="47" y="23"/>
                  </a:cubicBezTo>
                  <a:cubicBezTo>
                    <a:pt x="40" y="29"/>
                    <a:pt x="29" y="32"/>
                    <a:pt x="20" y="35"/>
                  </a:cubicBezTo>
                  <a:cubicBezTo>
                    <a:pt x="13" y="37"/>
                    <a:pt x="6" y="39"/>
                    <a:pt x="0" y="41"/>
                  </a:cubicBezTo>
                  <a:cubicBezTo>
                    <a:pt x="0" y="44"/>
                    <a:pt x="0" y="47"/>
                    <a:pt x="0" y="50"/>
                  </a:cubicBezTo>
                  <a:cubicBezTo>
                    <a:pt x="0" y="50"/>
                    <a:pt x="67" y="38"/>
                    <a:pt x="62" y="11"/>
                  </a:cubicBezTo>
                  <a:cubicBezTo>
                    <a:pt x="62" y="7"/>
                    <a:pt x="61" y="4"/>
                    <a:pt x="5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627"/>
            <p:cNvSpPr>
              <a:spLocks/>
            </p:cNvSpPr>
            <p:nvPr/>
          </p:nvSpPr>
          <p:spPr bwMode="auto">
            <a:xfrm>
              <a:off x="13471525" y="9740901"/>
              <a:ext cx="390525" cy="1749425"/>
            </a:xfrm>
            <a:custGeom>
              <a:avLst/>
              <a:gdLst>
                <a:gd name="T0" fmla="*/ 27 w 92"/>
                <a:gd name="T1" fmla="*/ 11 h 412"/>
                <a:gd name="T2" fmla="*/ 1 w 92"/>
                <a:gd name="T3" fmla="*/ 35 h 412"/>
                <a:gd name="T4" fmla="*/ 16 w 92"/>
                <a:gd name="T5" fmla="*/ 409 h 412"/>
                <a:gd name="T6" fmla="*/ 29 w 92"/>
                <a:gd name="T7" fmla="*/ 410 h 412"/>
                <a:gd name="T8" fmla="*/ 79 w 92"/>
                <a:gd name="T9" fmla="*/ 412 h 412"/>
                <a:gd name="T10" fmla="*/ 89 w 92"/>
                <a:gd name="T11" fmla="*/ 399 h 412"/>
                <a:gd name="T12" fmla="*/ 84 w 92"/>
                <a:gd name="T13" fmla="*/ 239 h 412"/>
                <a:gd name="T14" fmla="*/ 71 w 92"/>
                <a:gd name="T15" fmla="*/ 188 h 412"/>
                <a:gd name="T16" fmla="*/ 84 w 92"/>
                <a:gd name="T17" fmla="*/ 42 h 412"/>
                <a:gd name="T18" fmla="*/ 27 w 92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27" y="11"/>
                  </a:moveTo>
                  <a:cubicBezTo>
                    <a:pt x="27" y="11"/>
                    <a:pt x="0" y="10"/>
                    <a:pt x="1" y="35"/>
                  </a:cubicBezTo>
                  <a:cubicBezTo>
                    <a:pt x="3" y="60"/>
                    <a:pt x="16" y="409"/>
                    <a:pt x="16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2" y="268"/>
                    <a:pt x="84" y="239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628"/>
            <p:cNvSpPr>
              <a:spLocks/>
            </p:cNvSpPr>
            <p:nvPr/>
          </p:nvSpPr>
          <p:spPr bwMode="auto">
            <a:xfrm>
              <a:off x="13471525" y="9788526"/>
              <a:ext cx="96837" cy="207963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6" y="44"/>
                    <a:pt x="9" y="38"/>
                    <a:pt x="12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Freeform 629"/>
            <p:cNvSpPr>
              <a:spLocks/>
            </p:cNvSpPr>
            <p:nvPr/>
          </p:nvSpPr>
          <p:spPr bwMode="auto">
            <a:xfrm>
              <a:off x="13735050" y="9809163"/>
              <a:ext cx="127000" cy="1681163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2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4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5" y="193"/>
                    <a:pt x="7" y="196"/>
                    <a:pt x="9" y="172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4" y="10"/>
                    <a:pt x="0" y="0"/>
                  </a:cubicBezTo>
                  <a:cubicBezTo>
                    <a:pt x="9" y="30"/>
                    <a:pt x="10" y="60"/>
                    <a:pt x="7" y="91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3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630"/>
            <p:cNvSpPr>
              <a:spLocks/>
            </p:cNvSpPr>
            <p:nvPr/>
          </p:nvSpPr>
          <p:spPr bwMode="auto">
            <a:xfrm>
              <a:off x="13438188" y="9529763"/>
              <a:ext cx="822325" cy="411163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7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631"/>
            <p:cNvSpPr>
              <a:spLocks/>
            </p:cNvSpPr>
            <p:nvPr/>
          </p:nvSpPr>
          <p:spPr bwMode="auto">
            <a:xfrm>
              <a:off x="13801725" y="9796463"/>
              <a:ext cx="454025" cy="1693863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8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632"/>
            <p:cNvSpPr>
              <a:spLocks/>
            </p:cNvSpPr>
            <p:nvPr/>
          </p:nvSpPr>
          <p:spPr bwMode="auto">
            <a:xfrm>
              <a:off x="13831888" y="9898063"/>
              <a:ext cx="203200" cy="1566863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19 w 48"/>
                <a:gd name="T7" fmla="*/ 8 h 369"/>
                <a:gd name="T8" fmla="*/ 2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5"/>
                    <a:pt x="32" y="223"/>
                    <a:pt x="26" y="181"/>
                  </a:cubicBezTo>
                  <a:cubicBezTo>
                    <a:pt x="17" y="123"/>
                    <a:pt x="2" y="54"/>
                    <a:pt x="29" y="0"/>
                  </a:cubicBezTo>
                  <a:cubicBezTo>
                    <a:pt x="25" y="3"/>
                    <a:pt x="22" y="6"/>
                    <a:pt x="19" y="8"/>
                  </a:cubicBezTo>
                  <a:cubicBezTo>
                    <a:pt x="13" y="14"/>
                    <a:pt x="7" y="19"/>
                    <a:pt x="2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633"/>
            <p:cNvSpPr>
              <a:spLocks/>
            </p:cNvSpPr>
            <p:nvPr/>
          </p:nvSpPr>
          <p:spPr bwMode="auto">
            <a:xfrm>
              <a:off x="13438188" y="9529763"/>
              <a:ext cx="822325" cy="3381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3" y="80"/>
                  </a:cubicBezTo>
                  <a:cubicBezTo>
                    <a:pt x="25" y="71"/>
                    <a:pt x="29" y="62"/>
                    <a:pt x="30" y="53"/>
                  </a:cubicBezTo>
                  <a:cubicBezTo>
                    <a:pt x="31" y="48"/>
                    <a:pt x="33" y="45"/>
                    <a:pt x="37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7" y="55"/>
                    <a:pt x="172" y="67"/>
                    <a:pt x="177" y="79"/>
                  </a:cubicBezTo>
                  <a:cubicBezTo>
                    <a:pt x="185" y="76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634"/>
            <p:cNvSpPr>
              <a:spLocks/>
            </p:cNvSpPr>
            <p:nvPr/>
          </p:nvSpPr>
          <p:spPr bwMode="auto">
            <a:xfrm>
              <a:off x="13722350" y="9864726"/>
              <a:ext cx="269875" cy="355600"/>
            </a:xfrm>
            <a:custGeom>
              <a:avLst/>
              <a:gdLst>
                <a:gd name="T0" fmla="*/ 31 w 64"/>
                <a:gd name="T1" fmla="*/ 84 h 84"/>
                <a:gd name="T2" fmla="*/ 21 w 64"/>
                <a:gd name="T3" fmla="*/ 24 h 84"/>
                <a:gd name="T4" fmla="*/ 0 w 64"/>
                <a:gd name="T5" fmla="*/ 10 h 84"/>
                <a:gd name="T6" fmla="*/ 64 w 64"/>
                <a:gd name="T7" fmla="*/ 0 h 84"/>
                <a:gd name="T8" fmla="*/ 41 w 64"/>
                <a:gd name="T9" fmla="*/ 28 h 84"/>
                <a:gd name="T10" fmla="*/ 31 w 6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4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635"/>
            <p:cNvSpPr>
              <a:spLocks/>
            </p:cNvSpPr>
            <p:nvPr/>
          </p:nvSpPr>
          <p:spPr bwMode="auto">
            <a:xfrm>
              <a:off x="13276263" y="11260138"/>
              <a:ext cx="573087" cy="3238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636"/>
            <p:cNvSpPr>
              <a:spLocks/>
            </p:cNvSpPr>
            <p:nvPr/>
          </p:nvSpPr>
          <p:spPr bwMode="auto">
            <a:xfrm>
              <a:off x="13336588" y="11264901"/>
              <a:ext cx="423862" cy="217488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637"/>
            <p:cNvSpPr>
              <a:spLocks/>
            </p:cNvSpPr>
            <p:nvPr/>
          </p:nvSpPr>
          <p:spPr bwMode="auto">
            <a:xfrm>
              <a:off x="13479463" y="11312526"/>
              <a:ext cx="111125" cy="46038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638"/>
            <p:cNvSpPr>
              <a:spLocks/>
            </p:cNvSpPr>
            <p:nvPr/>
          </p:nvSpPr>
          <p:spPr bwMode="auto">
            <a:xfrm>
              <a:off x="13976350" y="11264901"/>
              <a:ext cx="571500" cy="327025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1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639"/>
            <p:cNvSpPr>
              <a:spLocks/>
            </p:cNvSpPr>
            <p:nvPr/>
          </p:nvSpPr>
          <p:spPr bwMode="auto">
            <a:xfrm>
              <a:off x="14065250" y="11269663"/>
              <a:ext cx="423862" cy="220663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7" y="22"/>
                    <a:pt x="86" y="5"/>
                    <a:pt x="59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3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640"/>
            <p:cNvSpPr>
              <a:spLocks/>
            </p:cNvSpPr>
            <p:nvPr/>
          </p:nvSpPr>
          <p:spPr bwMode="auto">
            <a:xfrm>
              <a:off x="14233525" y="11320463"/>
              <a:ext cx="111125" cy="46038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3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0" y="7"/>
                  </a:cubicBezTo>
                  <a:cubicBezTo>
                    <a:pt x="0" y="4"/>
                    <a:pt x="6" y="2"/>
                    <a:pt x="13" y="1"/>
                  </a:cubicBezTo>
                  <a:cubicBezTo>
                    <a:pt x="20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641"/>
            <p:cNvSpPr>
              <a:spLocks/>
            </p:cNvSpPr>
            <p:nvPr/>
          </p:nvSpPr>
          <p:spPr bwMode="auto">
            <a:xfrm>
              <a:off x="14131925" y="9732963"/>
              <a:ext cx="101600" cy="220663"/>
            </a:xfrm>
            <a:custGeom>
              <a:avLst/>
              <a:gdLst>
                <a:gd name="T0" fmla="*/ 4 w 24"/>
                <a:gd name="T1" fmla="*/ 10 h 52"/>
                <a:gd name="T2" fmla="*/ 20 w 24"/>
                <a:gd name="T3" fmla="*/ 52 h 52"/>
                <a:gd name="T4" fmla="*/ 23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642"/>
            <p:cNvSpPr>
              <a:spLocks/>
            </p:cNvSpPr>
            <p:nvPr/>
          </p:nvSpPr>
          <p:spPr bwMode="auto">
            <a:xfrm>
              <a:off x="13535025" y="8272463"/>
              <a:ext cx="550862" cy="1392238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9 h 328"/>
                <a:gd name="T4" fmla="*/ 130 w 130"/>
                <a:gd name="T5" fmla="*/ 283 h 328"/>
                <a:gd name="T6" fmla="*/ 106 w 130"/>
                <a:gd name="T7" fmla="*/ 19 h 328"/>
                <a:gd name="T8" fmla="*/ 106 w 130"/>
                <a:gd name="T9" fmla="*/ 1 h 328"/>
                <a:gd name="T10" fmla="*/ 3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8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643"/>
            <p:cNvSpPr>
              <a:spLocks/>
            </p:cNvSpPr>
            <p:nvPr/>
          </p:nvSpPr>
          <p:spPr bwMode="auto">
            <a:xfrm>
              <a:off x="13615988" y="8345488"/>
              <a:ext cx="296862" cy="155575"/>
            </a:xfrm>
            <a:custGeom>
              <a:avLst/>
              <a:gdLst>
                <a:gd name="T0" fmla="*/ 70 w 70"/>
                <a:gd name="T1" fmla="*/ 4 h 37"/>
                <a:gd name="T2" fmla="*/ 0 w 70"/>
                <a:gd name="T3" fmla="*/ 0 h 37"/>
                <a:gd name="T4" fmla="*/ 0 w 70"/>
                <a:gd name="T5" fmla="*/ 6 h 37"/>
                <a:gd name="T6" fmla="*/ 4 w 70"/>
                <a:gd name="T7" fmla="*/ 6 h 37"/>
                <a:gd name="T8" fmla="*/ 27 w 70"/>
                <a:gd name="T9" fmla="*/ 32 h 37"/>
                <a:gd name="T10" fmla="*/ 61 w 70"/>
                <a:gd name="T11" fmla="*/ 9 h 37"/>
                <a:gd name="T12" fmla="*/ 70 w 70"/>
                <a:gd name="T13" fmla="*/ 10 h 37"/>
                <a:gd name="T14" fmla="*/ 70 w 70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37">
                  <a:moveTo>
                    <a:pt x="70" y="4"/>
                  </a:moveTo>
                  <a:cubicBezTo>
                    <a:pt x="51" y="6"/>
                    <a:pt x="23" y="4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14" y="8"/>
                    <a:pt x="2" y="28"/>
                    <a:pt x="27" y="32"/>
                  </a:cubicBezTo>
                  <a:cubicBezTo>
                    <a:pt x="65" y="37"/>
                    <a:pt x="49" y="8"/>
                    <a:pt x="61" y="9"/>
                  </a:cubicBezTo>
                  <a:cubicBezTo>
                    <a:pt x="64" y="10"/>
                    <a:pt x="67" y="10"/>
                    <a:pt x="70" y="10"/>
                  </a:cubicBezTo>
                  <a:lnTo>
                    <a:pt x="70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644"/>
            <p:cNvSpPr>
              <a:spLocks/>
            </p:cNvSpPr>
            <p:nvPr/>
          </p:nvSpPr>
          <p:spPr bwMode="auto">
            <a:xfrm>
              <a:off x="13522325" y="8429626"/>
              <a:ext cx="207962" cy="225425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1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6" y="49"/>
                    <a:pt x="39" y="45"/>
                    <a:pt x="41" y="41"/>
                  </a:cubicBezTo>
                  <a:cubicBezTo>
                    <a:pt x="43" y="38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645"/>
            <p:cNvSpPr>
              <a:spLocks/>
            </p:cNvSpPr>
            <p:nvPr/>
          </p:nvSpPr>
          <p:spPr bwMode="auto">
            <a:xfrm>
              <a:off x="13781088" y="8408988"/>
              <a:ext cx="182562" cy="236538"/>
            </a:xfrm>
            <a:custGeom>
              <a:avLst/>
              <a:gdLst>
                <a:gd name="T0" fmla="*/ 0 w 43"/>
                <a:gd name="T1" fmla="*/ 29 h 56"/>
                <a:gd name="T2" fmla="*/ 0 w 43"/>
                <a:gd name="T3" fmla="*/ 30 h 56"/>
                <a:gd name="T4" fmla="*/ 6 w 43"/>
                <a:gd name="T5" fmla="*/ 39 h 56"/>
                <a:gd name="T6" fmla="*/ 13 w 43"/>
                <a:gd name="T7" fmla="*/ 50 h 56"/>
                <a:gd name="T8" fmla="*/ 17 w 43"/>
                <a:gd name="T9" fmla="*/ 55 h 56"/>
                <a:gd name="T10" fmla="*/ 43 w 43"/>
                <a:gd name="T11" fmla="*/ 2 h 56"/>
                <a:gd name="T12" fmla="*/ 25 w 43"/>
                <a:gd name="T13" fmla="*/ 1 h 56"/>
                <a:gd name="T14" fmla="*/ 22 w 43"/>
                <a:gd name="T15" fmla="*/ 3 h 56"/>
                <a:gd name="T16" fmla="*/ 13 w 43"/>
                <a:gd name="T17" fmla="*/ 14 h 56"/>
                <a:gd name="T18" fmla="*/ 6 w 43"/>
                <a:gd name="T19" fmla="*/ 23 h 56"/>
                <a:gd name="T20" fmla="*/ 0 w 43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9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6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646"/>
            <p:cNvSpPr>
              <a:spLocks/>
            </p:cNvSpPr>
            <p:nvPr/>
          </p:nvSpPr>
          <p:spPr bwMode="auto">
            <a:xfrm>
              <a:off x="13522325" y="8366126"/>
              <a:ext cx="207962" cy="225425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6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9"/>
                    <a:pt x="44" y="36"/>
                    <a:pt x="46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647"/>
            <p:cNvSpPr>
              <a:spLocks/>
            </p:cNvSpPr>
            <p:nvPr/>
          </p:nvSpPr>
          <p:spPr bwMode="auto">
            <a:xfrm>
              <a:off x="13763625" y="8361363"/>
              <a:ext cx="182562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8 w 43"/>
                <a:gd name="T9" fmla="*/ 55 h 55"/>
                <a:gd name="T10" fmla="*/ 43 w 43"/>
                <a:gd name="T11" fmla="*/ 2 h 55"/>
                <a:gd name="T12" fmla="*/ 26 w 43"/>
                <a:gd name="T13" fmla="*/ 1 h 55"/>
                <a:gd name="T14" fmla="*/ 22 w 43"/>
                <a:gd name="T15" fmla="*/ 3 h 55"/>
                <a:gd name="T16" fmla="*/ 14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3" y="2"/>
                  </a:cubicBezTo>
                  <a:cubicBezTo>
                    <a:pt x="37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0" y="5"/>
                    <a:pt x="15" y="12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648"/>
            <p:cNvSpPr>
              <a:spLocks/>
            </p:cNvSpPr>
            <p:nvPr/>
          </p:nvSpPr>
          <p:spPr bwMode="auto">
            <a:xfrm>
              <a:off x="13568363" y="8361363"/>
              <a:ext cx="161925" cy="204788"/>
            </a:xfrm>
            <a:custGeom>
              <a:avLst/>
              <a:gdLst>
                <a:gd name="T0" fmla="*/ 22 w 38"/>
                <a:gd name="T1" fmla="*/ 28 h 48"/>
                <a:gd name="T2" fmla="*/ 34 w 38"/>
                <a:gd name="T3" fmla="*/ 35 h 48"/>
                <a:gd name="T4" fmla="*/ 35 w 38"/>
                <a:gd name="T5" fmla="*/ 35 h 48"/>
                <a:gd name="T6" fmla="*/ 37 w 38"/>
                <a:gd name="T7" fmla="*/ 28 h 48"/>
                <a:gd name="T8" fmla="*/ 32 w 38"/>
                <a:gd name="T9" fmla="*/ 25 h 48"/>
                <a:gd name="T10" fmla="*/ 19 w 38"/>
                <a:gd name="T11" fmla="*/ 1 h 48"/>
                <a:gd name="T12" fmla="*/ 0 w 38"/>
                <a:gd name="T13" fmla="*/ 0 h 48"/>
                <a:gd name="T14" fmla="*/ 12 w 38"/>
                <a:gd name="T15" fmla="*/ 48 h 48"/>
                <a:gd name="T16" fmla="*/ 14 w 38"/>
                <a:gd name="T17" fmla="*/ 22 h 48"/>
                <a:gd name="T18" fmla="*/ 22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2" y="28"/>
                  </a:moveTo>
                  <a:cubicBezTo>
                    <a:pt x="26" y="30"/>
                    <a:pt x="30" y="35"/>
                    <a:pt x="34" y="35"/>
                  </a:cubicBezTo>
                  <a:cubicBezTo>
                    <a:pt x="34" y="35"/>
                    <a:pt x="34" y="35"/>
                    <a:pt x="35" y="35"/>
                  </a:cubicBezTo>
                  <a:cubicBezTo>
                    <a:pt x="36" y="33"/>
                    <a:pt x="38" y="31"/>
                    <a:pt x="37" y="28"/>
                  </a:cubicBezTo>
                  <a:cubicBezTo>
                    <a:pt x="36" y="26"/>
                    <a:pt x="34" y="26"/>
                    <a:pt x="32" y="25"/>
                  </a:cubicBezTo>
                  <a:cubicBezTo>
                    <a:pt x="26" y="19"/>
                    <a:pt x="20" y="10"/>
                    <a:pt x="19" y="1"/>
                  </a:cubicBezTo>
                  <a:cubicBezTo>
                    <a:pt x="19" y="0"/>
                    <a:pt x="1" y="0"/>
                    <a:pt x="0" y="0"/>
                  </a:cubicBezTo>
                  <a:cubicBezTo>
                    <a:pt x="3" y="16"/>
                    <a:pt x="2" y="34"/>
                    <a:pt x="12" y="48"/>
                  </a:cubicBezTo>
                  <a:cubicBezTo>
                    <a:pt x="15" y="42"/>
                    <a:pt x="14" y="26"/>
                    <a:pt x="14" y="22"/>
                  </a:cubicBezTo>
                  <a:cubicBezTo>
                    <a:pt x="16" y="23"/>
                    <a:pt x="20" y="26"/>
                    <a:pt x="22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649"/>
            <p:cNvSpPr>
              <a:spLocks/>
            </p:cNvSpPr>
            <p:nvPr/>
          </p:nvSpPr>
          <p:spPr bwMode="auto">
            <a:xfrm>
              <a:off x="13763625" y="8361363"/>
              <a:ext cx="165100" cy="192088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3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3"/>
                  </a:cubicBezTo>
                  <a:cubicBezTo>
                    <a:pt x="20" y="5"/>
                    <a:pt x="15" y="12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650"/>
            <p:cNvSpPr>
              <a:spLocks/>
            </p:cNvSpPr>
            <p:nvPr/>
          </p:nvSpPr>
          <p:spPr bwMode="auto">
            <a:xfrm>
              <a:off x="13514388" y="9474201"/>
              <a:ext cx="614362" cy="292100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651"/>
            <p:cNvSpPr>
              <a:spLocks/>
            </p:cNvSpPr>
            <p:nvPr/>
          </p:nvSpPr>
          <p:spPr bwMode="auto">
            <a:xfrm>
              <a:off x="13514388" y="9474201"/>
              <a:ext cx="614362" cy="185738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50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652"/>
            <p:cNvSpPr>
              <a:spLocks/>
            </p:cNvSpPr>
            <p:nvPr/>
          </p:nvSpPr>
          <p:spPr bwMode="auto">
            <a:xfrm>
              <a:off x="13768388" y="9529763"/>
              <a:ext cx="185737" cy="1698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653"/>
            <p:cNvSpPr>
              <a:spLocks/>
            </p:cNvSpPr>
            <p:nvPr/>
          </p:nvSpPr>
          <p:spPr bwMode="auto">
            <a:xfrm>
              <a:off x="13768388" y="9529763"/>
              <a:ext cx="185737" cy="122238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30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2"/>
                    <a:pt x="30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3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654"/>
            <p:cNvSpPr>
              <a:spLocks/>
            </p:cNvSpPr>
            <p:nvPr/>
          </p:nvSpPr>
          <p:spPr bwMode="auto">
            <a:xfrm>
              <a:off x="13827125" y="8366126"/>
              <a:ext cx="649287" cy="1671638"/>
            </a:xfrm>
            <a:custGeom>
              <a:avLst/>
              <a:gdLst>
                <a:gd name="T0" fmla="*/ 21 w 153"/>
                <a:gd name="T1" fmla="*/ 0 h 394"/>
                <a:gd name="T2" fmla="*/ 103 w 153"/>
                <a:gd name="T3" fmla="*/ 2 h 394"/>
                <a:gd name="T4" fmla="*/ 126 w 153"/>
                <a:gd name="T5" fmla="*/ 8 h 394"/>
                <a:gd name="T6" fmla="*/ 138 w 153"/>
                <a:gd name="T7" fmla="*/ 15 h 394"/>
                <a:gd name="T8" fmla="*/ 140 w 153"/>
                <a:gd name="T9" fmla="*/ 29 h 394"/>
                <a:gd name="T10" fmla="*/ 134 w 153"/>
                <a:gd name="T11" fmla="*/ 46 h 394"/>
                <a:gd name="T12" fmla="*/ 124 w 153"/>
                <a:gd name="T13" fmla="*/ 82 h 394"/>
                <a:gd name="T14" fmla="*/ 116 w 153"/>
                <a:gd name="T15" fmla="*/ 118 h 394"/>
                <a:gd name="T16" fmla="*/ 97 w 153"/>
                <a:gd name="T17" fmla="*/ 234 h 394"/>
                <a:gd name="T18" fmla="*/ 115 w 153"/>
                <a:gd name="T19" fmla="*/ 267 h 394"/>
                <a:gd name="T20" fmla="*/ 147 w 153"/>
                <a:gd name="T21" fmla="*/ 318 h 394"/>
                <a:gd name="T22" fmla="*/ 152 w 153"/>
                <a:gd name="T23" fmla="*/ 337 h 394"/>
                <a:gd name="T24" fmla="*/ 107 w 153"/>
                <a:gd name="T25" fmla="*/ 362 h 394"/>
                <a:gd name="T26" fmla="*/ 40 w 153"/>
                <a:gd name="T27" fmla="*/ 245 h 394"/>
                <a:gd name="T28" fmla="*/ 21 w 153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4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1" y="3"/>
                    <a:pt x="119" y="5"/>
                    <a:pt x="126" y="8"/>
                  </a:cubicBezTo>
                  <a:cubicBezTo>
                    <a:pt x="130" y="10"/>
                    <a:pt x="136" y="12"/>
                    <a:pt x="138" y="15"/>
                  </a:cubicBezTo>
                  <a:cubicBezTo>
                    <a:pt x="141" y="18"/>
                    <a:pt x="140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8" y="70"/>
                    <a:pt x="124" y="82"/>
                  </a:cubicBezTo>
                  <a:cubicBezTo>
                    <a:pt x="121" y="94"/>
                    <a:pt x="118" y="106"/>
                    <a:pt x="116" y="118"/>
                  </a:cubicBezTo>
                  <a:cubicBezTo>
                    <a:pt x="110" y="166"/>
                    <a:pt x="94" y="225"/>
                    <a:pt x="97" y="234"/>
                  </a:cubicBezTo>
                  <a:cubicBezTo>
                    <a:pt x="101" y="244"/>
                    <a:pt x="115" y="267"/>
                    <a:pt x="115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8"/>
                    <a:pt x="152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4" y="330"/>
                    <a:pt x="52" y="288"/>
                    <a:pt x="40" y="245"/>
                  </a:cubicBezTo>
                  <a:cubicBezTo>
                    <a:pt x="28" y="203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655"/>
            <p:cNvSpPr>
              <a:spLocks/>
            </p:cNvSpPr>
            <p:nvPr/>
          </p:nvSpPr>
          <p:spPr bwMode="auto">
            <a:xfrm>
              <a:off x="13827125" y="8366126"/>
              <a:ext cx="309562" cy="1128713"/>
            </a:xfrm>
            <a:custGeom>
              <a:avLst/>
              <a:gdLst>
                <a:gd name="T0" fmla="*/ 47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5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1 w 73"/>
                <a:gd name="T13" fmla="*/ 0 h 266"/>
                <a:gd name="T14" fmla="*/ 40 w 73"/>
                <a:gd name="T15" fmla="*/ 245 h 266"/>
                <a:gd name="T16" fmla="*/ 47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7" y="266"/>
                  </a:moveTo>
                  <a:cubicBezTo>
                    <a:pt x="43" y="236"/>
                    <a:pt x="38" y="206"/>
                    <a:pt x="32" y="176"/>
                  </a:cubicBezTo>
                  <a:cubicBezTo>
                    <a:pt x="24" y="140"/>
                    <a:pt x="20" y="103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3"/>
                    <a:pt x="40" y="245"/>
                  </a:cubicBezTo>
                  <a:cubicBezTo>
                    <a:pt x="42" y="252"/>
                    <a:pt x="44" y="259"/>
                    <a:pt x="47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656"/>
            <p:cNvSpPr>
              <a:spLocks/>
            </p:cNvSpPr>
            <p:nvPr/>
          </p:nvSpPr>
          <p:spPr bwMode="auto">
            <a:xfrm>
              <a:off x="13654088" y="8543926"/>
              <a:ext cx="342900" cy="1006475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2"/>
                  </a:cubicBezTo>
                  <a:cubicBezTo>
                    <a:pt x="9" y="180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58"/>
            <p:cNvSpPr>
              <a:spLocks/>
            </p:cNvSpPr>
            <p:nvPr/>
          </p:nvSpPr>
          <p:spPr bwMode="auto">
            <a:xfrm>
              <a:off x="13682663" y="8543926"/>
              <a:ext cx="288925" cy="1090613"/>
            </a:xfrm>
            <a:custGeom>
              <a:avLst/>
              <a:gdLst>
                <a:gd name="T0" fmla="*/ 9 w 68"/>
                <a:gd name="T1" fmla="*/ 0 h 257"/>
                <a:gd name="T2" fmla="*/ 4 w 68"/>
                <a:gd name="T3" fmla="*/ 132 h 257"/>
                <a:gd name="T4" fmla="*/ 22 w 68"/>
                <a:gd name="T5" fmla="*/ 233 h 257"/>
                <a:gd name="T6" fmla="*/ 59 w 68"/>
                <a:gd name="T7" fmla="*/ 257 h 257"/>
                <a:gd name="T8" fmla="*/ 68 w 68"/>
                <a:gd name="T9" fmla="*/ 209 h 257"/>
                <a:gd name="T10" fmla="*/ 30 w 68"/>
                <a:gd name="T11" fmla="*/ 89 h 257"/>
                <a:gd name="T12" fmla="*/ 19 w 68"/>
                <a:gd name="T13" fmla="*/ 0 h 257"/>
                <a:gd name="T14" fmla="*/ 9 w 6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7">
                  <a:moveTo>
                    <a:pt x="9" y="0"/>
                  </a:move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68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59"/>
            <p:cNvSpPr>
              <a:spLocks/>
            </p:cNvSpPr>
            <p:nvPr/>
          </p:nvSpPr>
          <p:spPr bwMode="auto">
            <a:xfrm>
              <a:off x="13682663" y="8543926"/>
              <a:ext cx="255587" cy="1090613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1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2" y="32"/>
                    <a:pt x="17" y="17"/>
                  </a:cubicBezTo>
                  <a:cubicBezTo>
                    <a:pt x="18" y="14"/>
                    <a:pt x="19" y="12"/>
                    <a:pt x="21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660"/>
            <p:cNvSpPr>
              <a:spLocks/>
            </p:cNvSpPr>
            <p:nvPr/>
          </p:nvSpPr>
          <p:spPr bwMode="auto">
            <a:xfrm>
              <a:off x="13700126" y="8472488"/>
              <a:ext cx="101600" cy="93663"/>
            </a:xfrm>
            <a:custGeom>
              <a:avLst/>
              <a:gdLst>
                <a:gd name="T0" fmla="*/ 2 w 24"/>
                <a:gd name="T1" fmla="*/ 0 h 22"/>
                <a:gd name="T2" fmla="*/ 19 w 24"/>
                <a:gd name="T3" fmla="*/ 3 h 22"/>
                <a:gd name="T4" fmla="*/ 19 w 24"/>
                <a:gd name="T5" fmla="*/ 20 h 22"/>
                <a:gd name="T6" fmla="*/ 1 w 24"/>
                <a:gd name="T7" fmla="*/ 16 h 22"/>
                <a:gd name="T8" fmla="*/ 2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4" y="19"/>
                    <a:pt x="19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661"/>
            <p:cNvSpPr>
              <a:spLocks/>
            </p:cNvSpPr>
            <p:nvPr/>
          </p:nvSpPr>
          <p:spPr bwMode="auto">
            <a:xfrm>
              <a:off x="13149263" y="8358188"/>
              <a:ext cx="504825" cy="1641475"/>
            </a:xfrm>
            <a:custGeom>
              <a:avLst/>
              <a:gdLst>
                <a:gd name="T0" fmla="*/ 77 w 119"/>
                <a:gd name="T1" fmla="*/ 376 h 387"/>
                <a:gd name="T2" fmla="*/ 53 w 119"/>
                <a:gd name="T3" fmla="*/ 385 h 387"/>
                <a:gd name="T4" fmla="*/ 15 w 119"/>
                <a:gd name="T5" fmla="*/ 361 h 387"/>
                <a:gd name="T6" fmla="*/ 38 w 119"/>
                <a:gd name="T7" fmla="*/ 326 h 387"/>
                <a:gd name="T8" fmla="*/ 58 w 119"/>
                <a:gd name="T9" fmla="*/ 264 h 387"/>
                <a:gd name="T10" fmla="*/ 32 w 119"/>
                <a:gd name="T11" fmla="*/ 131 h 387"/>
                <a:gd name="T12" fmla="*/ 5 w 119"/>
                <a:gd name="T13" fmla="*/ 52 h 387"/>
                <a:gd name="T14" fmla="*/ 5 w 119"/>
                <a:gd name="T15" fmla="*/ 36 h 387"/>
                <a:gd name="T16" fmla="*/ 94 w 119"/>
                <a:gd name="T17" fmla="*/ 1 h 387"/>
                <a:gd name="T18" fmla="*/ 103 w 119"/>
                <a:gd name="T19" fmla="*/ 2 h 387"/>
                <a:gd name="T20" fmla="*/ 104 w 119"/>
                <a:gd name="T21" fmla="*/ 243 h 387"/>
                <a:gd name="T22" fmla="*/ 77 w 119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387">
                  <a:moveTo>
                    <a:pt x="77" y="376"/>
                  </a:moveTo>
                  <a:cubicBezTo>
                    <a:pt x="67" y="383"/>
                    <a:pt x="58" y="385"/>
                    <a:pt x="53" y="385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5"/>
                    <a:pt x="51" y="285"/>
                    <a:pt x="58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20" y="45"/>
                    <a:pt x="5" y="52"/>
                    <a:pt x="5" y="52"/>
                  </a:cubicBezTo>
                  <a:cubicBezTo>
                    <a:pt x="5" y="52"/>
                    <a:pt x="0" y="51"/>
                    <a:pt x="5" y="36"/>
                  </a:cubicBezTo>
                  <a:cubicBezTo>
                    <a:pt x="9" y="20"/>
                    <a:pt x="73" y="3"/>
                    <a:pt x="94" y="1"/>
                  </a:cubicBezTo>
                  <a:cubicBezTo>
                    <a:pt x="100" y="0"/>
                    <a:pt x="103" y="2"/>
                    <a:pt x="103" y="2"/>
                  </a:cubicBezTo>
                  <a:cubicBezTo>
                    <a:pt x="119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7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662"/>
            <p:cNvSpPr>
              <a:spLocks/>
            </p:cNvSpPr>
            <p:nvPr/>
          </p:nvSpPr>
          <p:spPr bwMode="auto">
            <a:xfrm>
              <a:off x="13225463" y="9329738"/>
              <a:ext cx="314325" cy="522288"/>
            </a:xfrm>
            <a:custGeom>
              <a:avLst/>
              <a:gdLst>
                <a:gd name="T0" fmla="*/ 0 w 74"/>
                <a:gd name="T1" fmla="*/ 123 h 123"/>
                <a:gd name="T2" fmla="*/ 17 w 74"/>
                <a:gd name="T3" fmla="*/ 119 h 123"/>
                <a:gd name="T4" fmla="*/ 33 w 74"/>
                <a:gd name="T5" fmla="*/ 108 h 123"/>
                <a:gd name="T6" fmla="*/ 51 w 74"/>
                <a:gd name="T7" fmla="*/ 96 h 123"/>
                <a:gd name="T8" fmla="*/ 66 w 74"/>
                <a:gd name="T9" fmla="*/ 83 h 123"/>
                <a:gd name="T10" fmla="*/ 65 w 74"/>
                <a:gd name="T11" fmla="*/ 30 h 123"/>
                <a:gd name="T12" fmla="*/ 38 w 74"/>
                <a:gd name="T13" fmla="*/ 0 h 123"/>
                <a:gd name="T14" fmla="*/ 40 w 74"/>
                <a:gd name="T15" fmla="*/ 35 h 123"/>
                <a:gd name="T16" fmla="*/ 20 w 74"/>
                <a:gd name="T17" fmla="*/ 97 h 123"/>
                <a:gd name="T18" fmla="*/ 0 w 74"/>
                <a:gd name="T1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23">
                  <a:moveTo>
                    <a:pt x="0" y="123"/>
                  </a:moveTo>
                  <a:cubicBezTo>
                    <a:pt x="6" y="123"/>
                    <a:pt x="13" y="122"/>
                    <a:pt x="17" y="119"/>
                  </a:cubicBezTo>
                  <a:cubicBezTo>
                    <a:pt x="23" y="116"/>
                    <a:pt x="27" y="111"/>
                    <a:pt x="33" y="108"/>
                  </a:cubicBezTo>
                  <a:cubicBezTo>
                    <a:pt x="39" y="104"/>
                    <a:pt x="45" y="101"/>
                    <a:pt x="51" y="96"/>
                  </a:cubicBezTo>
                  <a:cubicBezTo>
                    <a:pt x="55" y="91"/>
                    <a:pt x="63" y="88"/>
                    <a:pt x="66" y="83"/>
                  </a:cubicBezTo>
                  <a:cubicBezTo>
                    <a:pt x="74" y="69"/>
                    <a:pt x="72" y="43"/>
                    <a:pt x="65" y="30"/>
                  </a:cubicBezTo>
                  <a:cubicBezTo>
                    <a:pt x="58" y="18"/>
                    <a:pt x="49" y="8"/>
                    <a:pt x="38" y="0"/>
                  </a:cubicBezTo>
                  <a:cubicBezTo>
                    <a:pt x="42" y="14"/>
                    <a:pt x="43" y="23"/>
                    <a:pt x="40" y="35"/>
                  </a:cubicBezTo>
                  <a:cubicBezTo>
                    <a:pt x="33" y="56"/>
                    <a:pt x="27" y="76"/>
                    <a:pt x="20" y="97"/>
                  </a:cubicBezTo>
                  <a:cubicBezTo>
                    <a:pt x="17" y="107"/>
                    <a:pt x="5" y="115"/>
                    <a:pt x="0" y="1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663"/>
            <p:cNvSpPr>
              <a:spLocks/>
            </p:cNvSpPr>
            <p:nvPr/>
          </p:nvSpPr>
          <p:spPr bwMode="auto">
            <a:xfrm>
              <a:off x="13327063" y="8358188"/>
              <a:ext cx="314325" cy="898525"/>
            </a:xfrm>
            <a:custGeom>
              <a:avLst/>
              <a:gdLst>
                <a:gd name="T0" fmla="*/ 61 w 74"/>
                <a:gd name="T1" fmla="*/ 2 h 212"/>
                <a:gd name="T2" fmla="*/ 52 w 74"/>
                <a:gd name="T3" fmla="*/ 1 h 212"/>
                <a:gd name="T4" fmla="*/ 14 w 74"/>
                <a:gd name="T5" fmla="*/ 9 h 212"/>
                <a:gd name="T6" fmla="*/ 27 w 74"/>
                <a:gd name="T7" fmla="*/ 20 h 212"/>
                <a:gd name="T8" fmla="*/ 59 w 74"/>
                <a:gd name="T9" fmla="*/ 102 h 212"/>
                <a:gd name="T10" fmla="*/ 59 w 74"/>
                <a:gd name="T11" fmla="*/ 103 h 212"/>
                <a:gd name="T12" fmla="*/ 56 w 74"/>
                <a:gd name="T13" fmla="*/ 149 h 212"/>
                <a:gd name="T14" fmla="*/ 58 w 74"/>
                <a:gd name="T15" fmla="*/ 164 h 212"/>
                <a:gd name="T16" fmla="*/ 65 w 74"/>
                <a:gd name="T17" fmla="*/ 212 h 212"/>
                <a:gd name="T18" fmla="*/ 61 w 74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2">
                  <a:moveTo>
                    <a:pt x="61" y="2"/>
                  </a:moveTo>
                  <a:cubicBezTo>
                    <a:pt x="61" y="2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7" y="134"/>
                    <a:pt x="56" y="149"/>
                  </a:cubicBezTo>
                  <a:cubicBezTo>
                    <a:pt x="57" y="154"/>
                    <a:pt x="58" y="159"/>
                    <a:pt x="58" y="164"/>
                  </a:cubicBezTo>
                  <a:cubicBezTo>
                    <a:pt x="60" y="180"/>
                    <a:pt x="63" y="196"/>
                    <a:pt x="65" y="212"/>
                  </a:cubicBezTo>
                  <a:cubicBezTo>
                    <a:pt x="71" y="139"/>
                    <a:pt x="74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664"/>
            <p:cNvSpPr>
              <a:spLocks/>
            </p:cNvSpPr>
            <p:nvPr/>
          </p:nvSpPr>
          <p:spPr bwMode="auto">
            <a:xfrm>
              <a:off x="13319126" y="9142413"/>
              <a:ext cx="134937" cy="582613"/>
            </a:xfrm>
            <a:custGeom>
              <a:avLst/>
              <a:gdLst>
                <a:gd name="T0" fmla="*/ 16 w 32"/>
                <a:gd name="T1" fmla="*/ 23 h 137"/>
                <a:gd name="T2" fmla="*/ 2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5"/>
                    <a:pt x="8" y="7"/>
                    <a:pt x="2" y="0"/>
                  </a:cubicBezTo>
                  <a:cubicBezTo>
                    <a:pt x="13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3" y="106"/>
                  </a:cubicBezTo>
                  <a:cubicBezTo>
                    <a:pt x="18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665"/>
            <p:cNvSpPr>
              <a:spLocks/>
            </p:cNvSpPr>
            <p:nvPr/>
          </p:nvSpPr>
          <p:spPr bwMode="auto">
            <a:xfrm>
              <a:off x="13179426" y="9626601"/>
              <a:ext cx="147637" cy="174625"/>
            </a:xfrm>
            <a:custGeom>
              <a:avLst/>
              <a:gdLst>
                <a:gd name="T0" fmla="*/ 24 w 35"/>
                <a:gd name="T1" fmla="*/ 4 h 41"/>
                <a:gd name="T2" fmla="*/ 3 w 35"/>
                <a:gd name="T3" fmla="*/ 26 h 41"/>
                <a:gd name="T4" fmla="*/ 27 w 35"/>
                <a:gd name="T5" fmla="*/ 26 h 41"/>
                <a:gd name="T6" fmla="*/ 24 w 35"/>
                <a:gd name="T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1">
                  <a:moveTo>
                    <a:pt x="24" y="4"/>
                  </a:moveTo>
                  <a:cubicBezTo>
                    <a:pt x="24" y="4"/>
                    <a:pt x="0" y="0"/>
                    <a:pt x="3" y="26"/>
                  </a:cubicBezTo>
                  <a:cubicBezTo>
                    <a:pt x="3" y="26"/>
                    <a:pt x="20" y="41"/>
                    <a:pt x="27" y="26"/>
                  </a:cubicBezTo>
                  <a:cubicBezTo>
                    <a:pt x="35" y="11"/>
                    <a:pt x="24" y="4"/>
                    <a:pt x="24" y="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666"/>
            <p:cNvSpPr>
              <a:spLocks/>
            </p:cNvSpPr>
            <p:nvPr/>
          </p:nvSpPr>
          <p:spPr bwMode="auto">
            <a:xfrm>
              <a:off x="13192126" y="9639301"/>
              <a:ext cx="134937" cy="161925"/>
            </a:xfrm>
            <a:custGeom>
              <a:avLst/>
              <a:gdLst>
                <a:gd name="T0" fmla="*/ 21 w 32"/>
                <a:gd name="T1" fmla="*/ 1 h 38"/>
                <a:gd name="T2" fmla="*/ 7 w 32"/>
                <a:gd name="T3" fmla="*/ 3 h 38"/>
                <a:gd name="T4" fmla="*/ 11 w 32"/>
                <a:gd name="T5" fmla="*/ 8 h 38"/>
                <a:gd name="T6" fmla="*/ 14 w 32"/>
                <a:gd name="T7" fmla="*/ 15 h 38"/>
                <a:gd name="T8" fmla="*/ 12 w 32"/>
                <a:gd name="T9" fmla="*/ 17 h 38"/>
                <a:gd name="T10" fmla="*/ 10 w 32"/>
                <a:gd name="T11" fmla="*/ 18 h 38"/>
                <a:gd name="T12" fmla="*/ 0 w 32"/>
                <a:gd name="T13" fmla="*/ 16 h 38"/>
                <a:gd name="T14" fmla="*/ 0 w 32"/>
                <a:gd name="T15" fmla="*/ 23 h 38"/>
                <a:gd name="T16" fmla="*/ 24 w 32"/>
                <a:gd name="T17" fmla="*/ 23 h 38"/>
                <a:gd name="T18" fmla="*/ 21 w 32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8">
                  <a:moveTo>
                    <a:pt x="21" y="1"/>
                  </a:moveTo>
                  <a:cubicBezTo>
                    <a:pt x="21" y="1"/>
                    <a:pt x="13" y="0"/>
                    <a:pt x="7" y="3"/>
                  </a:cubicBezTo>
                  <a:cubicBezTo>
                    <a:pt x="9" y="5"/>
                    <a:pt x="10" y="6"/>
                    <a:pt x="11" y="8"/>
                  </a:cubicBezTo>
                  <a:cubicBezTo>
                    <a:pt x="14" y="9"/>
                    <a:pt x="15" y="12"/>
                    <a:pt x="14" y="15"/>
                  </a:cubicBezTo>
                  <a:cubicBezTo>
                    <a:pt x="14" y="16"/>
                    <a:pt x="13" y="16"/>
                    <a:pt x="12" y="17"/>
                  </a:cubicBezTo>
                  <a:cubicBezTo>
                    <a:pt x="12" y="17"/>
                    <a:pt x="11" y="18"/>
                    <a:pt x="10" y="18"/>
                  </a:cubicBezTo>
                  <a:cubicBezTo>
                    <a:pt x="7" y="20"/>
                    <a:pt x="3" y="18"/>
                    <a:pt x="0" y="16"/>
                  </a:cubicBezTo>
                  <a:cubicBezTo>
                    <a:pt x="0" y="18"/>
                    <a:pt x="0" y="20"/>
                    <a:pt x="0" y="23"/>
                  </a:cubicBezTo>
                  <a:cubicBezTo>
                    <a:pt x="0" y="23"/>
                    <a:pt x="17" y="38"/>
                    <a:pt x="24" y="23"/>
                  </a:cubicBezTo>
                  <a:cubicBezTo>
                    <a:pt x="32" y="8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667"/>
            <p:cNvSpPr>
              <a:spLocks/>
            </p:cNvSpPr>
            <p:nvPr/>
          </p:nvSpPr>
          <p:spPr bwMode="auto">
            <a:xfrm>
              <a:off x="13047663" y="9317038"/>
              <a:ext cx="492125" cy="492125"/>
            </a:xfrm>
            <a:custGeom>
              <a:avLst/>
              <a:gdLst>
                <a:gd name="T0" fmla="*/ 63 w 116"/>
                <a:gd name="T1" fmla="*/ 0 h 116"/>
                <a:gd name="T2" fmla="*/ 90 w 116"/>
                <a:gd name="T3" fmla="*/ 24 h 116"/>
                <a:gd name="T4" fmla="*/ 102 w 116"/>
                <a:gd name="T5" fmla="*/ 69 h 116"/>
                <a:gd name="T6" fmla="*/ 89 w 116"/>
                <a:gd name="T7" fmla="*/ 89 h 116"/>
                <a:gd name="T8" fmla="*/ 70 w 116"/>
                <a:gd name="T9" fmla="*/ 102 h 116"/>
                <a:gd name="T10" fmla="*/ 49 w 116"/>
                <a:gd name="T11" fmla="*/ 115 h 116"/>
                <a:gd name="T12" fmla="*/ 17 w 116"/>
                <a:gd name="T13" fmla="*/ 97 h 116"/>
                <a:gd name="T14" fmla="*/ 33 w 116"/>
                <a:gd name="T15" fmla="*/ 93 h 116"/>
                <a:gd name="T16" fmla="*/ 53 w 116"/>
                <a:gd name="T17" fmla="*/ 92 h 116"/>
                <a:gd name="T18" fmla="*/ 21 w 116"/>
                <a:gd name="T19" fmla="*/ 62 h 116"/>
                <a:gd name="T20" fmla="*/ 14 w 116"/>
                <a:gd name="T21" fmla="*/ 34 h 116"/>
                <a:gd name="T22" fmla="*/ 63 w 116"/>
                <a:gd name="T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63" y="0"/>
                  </a:moveTo>
                  <a:cubicBezTo>
                    <a:pt x="63" y="0"/>
                    <a:pt x="79" y="15"/>
                    <a:pt x="90" y="24"/>
                  </a:cubicBezTo>
                  <a:cubicBezTo>
                    <a:pt x="101" y="34"/>
                    <a:pt x="116" y="68"/>
                    <a:pt x="102" y="69"/>
                  </a:cubicBezTo>
                  <a:cubicBezTo>
                    <a:pt x="102" y="69"/>
                    <a:pt x="106" y="91"/>
                    <a:pt x="89" y="89"/>
                  </a:cubicBezTo>
                  <a:cubicBezTo>
                    <a:pt x="89" y="89"/>
                    <a:pt x="80" y="110"/>
                    <a:pt x="70" y="102"/>
                  </a:cubicBezTo>
                  <a:cubicBezTo>
                    <a:pt x="70" y="102"/>
                    <a:pt x="68" y="115"/>
                    <a:pt x="49" y="115"/>
                  </a:cubicBezTo>
                  <a:cubicBezTo>
                    <a:pt x="30" y="116"/>
                    <a:pt x="16" y="103"/>
                    <a:pt x="17" y="97"/>
                  </a:cubicBezTo>
                  <a:cubicBezTo>
                    <a:pt x="18" y="91"/>
                    <a:pt x="27" y="87"/>
                    <a:pt x="33" y="93"/>
                  </a:cubicBezTo>
                  <a:cubicBezTo>
                    <a:pt x="39" y="99"/>
                    <a:pt x="56" y="100"/>
                    <a:pt x="53" y="92"/>
                  </a:cubicBezTo>
                  <a:cubicBezTo>
                    <a:pt x="51" y="85"/>
                    <a:pt x="42" y="72"/>
                    <a:pt x="21" y="62"/>
                  </a:cubicBezTo>
                  <a:cubicBezTo>
                    <a:pt x="0" y="52"/>
                    <a:pt x="14" y="34"/>
                    <a:pt x="14" y="34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668"/>
            <p:cNvSpPr>
              <a:spLocks/>
            </p:cNvSpPr>
            <p:nvPr/>
          </p:nvSpPr>
          <p:spPr bwMode="auto">
            <a:xfrm>
              <a:off x="13047663" y="9317038"/>
              <a:ext cx="327025" cy="433388"/>
            </a:xfrm>
            <a:custGeom>
              <a:avLst/>
              <a:gdLst>
                <a:gd name="T0" fmla="*/ 21 w 77"/>
                <a:gd name="T1" fmla="*/ 62 h 102"/>
                <a:gd name="T2" fmla="*/ 53 w 77"/>
                <a:gd name="T3" fmla="*/ 92 h 102"/>
                <a:gd name="T4" fmla="*/ 33 w 77"/>
                <a:gd name="T5" fmla="*/ 93 h 102"/>
                <a:gd name="T6" fmla="*/ 22 w 77"/>
                <a:gd name="T7" fmla="*/ 91 h 102"/>
                <a:gd name="T8" fmla="*/ 41 w 77"/>
                <a:gd name="T9" fmla="*/ 99 h 102"/>
                <a:gd name="T10" fmla="*/ 54 w 77"/>
                <a:gd name="T11" fmla="*/ 80 h 102"/>
                <a:gd name="T12" fmla="*/ 18 w 77"/>
                <a:gd name="T13" fmla="*/ 46 h 102"/>
                <a:gd name="T14" fmla="*/ 28 w 77"/>
                <a:gd name="T15" fmla="*/ 41 h 102"/>
                <a:gd name="T16" fmla="*/ 53 w 77"/>
                <a:gd name="T17" fmla="*/ 31 h 102"/>
                <a:gd name="T18" fmla="*/ 77 w 77"/>
                <a:gd name="T19" fmla="*/ 12 h 102"/>
                <a:gd name="T20" fmla="*/ 63 w 77"/>
                <a:gd name="T21" fmla="*/ 0 h 102"/>
                <a:gd name="T22" fmla="*/ 14 w 77"/>
                <a:gd name="T23" fmla="*/ 34 h 102"/>
                <a:gd name="T24" fmla="*/ 21 w 77"/>
                <a:gd name="T25" fmla="*/ 6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2">
                  <a:moveTo>
                    <a:pt x="21" y="62"/>
                  </a:moveTo>
                  <a:cubicBezTo>
                    <a:pt x="42" y="72"/>
                    <a:pt x="51" y="85"/>
                    <a:pt x="53" y="92"/>
                  </a:cubicBezTo>
                  <a:cubicBezTo>
                    <a:pt x="56" y="100"/>
                    <a:pt x="39" y="99"/>
                    <a:pt x="33" y="93"/>
                  </a:cubicBezTo>
                  <a:cubicBezTo>
                    <a:pt x="29" y="90"/>
                    <a:pt x="26" y="89"/>
                    <a:pt x="22" y="91"/>
                  </a:cubicBezTo>
                  <a:cubicBezTo>
                    <a:pt x="29" y="93"/>
                    <a:pt x="34" y="98"/>
                    <a:pt x="41" y="99"/>
                  </a:cubicBezTo>
                  <a:cubicBezTo>
                    <a:pt x="52" y="102"/>
                    <a:pt x="64" y="90"/>
                    <a:pt x="54" y="80"/>
                  </a:cubicBezTo>
                  <a:cubicBezTo>
                    <a:pt x="47" y="73"/>
                    <a:pt x="9" y="61"/>
                    <a:pt x="18" y="46"/>
                  </a:cubicBezTo>
                  <a:cubicBezTo>
                    <a:pt x="20" y="42"/>
                    <a:pt x="25" y="42"/>
                    <a:pt x="28" y="41"/>
                  </a:cubicBezTo>
                  <a:cubicBezTo>
                    <a:pt x="37" y="39"/>
                    <a:pt x="45" y="36"/>
                    <a:pt x="53" y="31"/>
                  </a:cubicBezTo>
                  <a:cubicBezTo>
                    <a:pt x="61" y="26"/>
                    <a:pt x="71" y="20"/>
                    <a:pt x="77" y="12"/>
                  </a:cubicBezTo>
                  <a:cubicBezTo>
                    <a:pt x="69" y="6"/>
                    <a:pt x="63" y="0"/>
                    <a:pt x="63" y="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0" y="52"/>
                    <a:pt x="21" y="6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669"/>
            <p:cNvSpPr>
              <a:spLocks/>
            </p:cNvSpPr>
            <p:nvPr/>
          </p:nvSpPr>
          <p:spPr bwMode="auto">
            <a:xfrm>
              <a:off x="13144501" y="9525001"/>
              <a:ext cx="365125" cy="284163"/>
            </a:xfrm>
            <a:custGeom>
              <a:avLst/>
              <a:gdLst>
                <a:gd name="T0" fmla="*/ 82 w 86"/>
                <a:gd name="T1" fmla="*/ 0 h 67"/>
                <a:gd name="T2" fmla="*/ 81 w 86"/>
                <a:gd name="T3" fmla="*/ 9 h 67"/>
                <a:gd name="T4" fmla="*/ 73 w 86"/>
                <a:gd name="T5" fmla="*/ 8 h 67"/>
                <a:gd name="T6" fmla="*/ 71 w 86"/>
                <a:gd name="T7" fmla="*/ 35 h 67"/>
                <a:gd name="T8" fmla="*/ 67 w 86"/>
                <a:gd name="T9" fmla="*/ 34 h 67"/>
                <a:gd name="T10" fmla="*/ 64 w 86"/>
                <a:gd name="T11" fmla="*/ 24 h 67"/>
                <a:gd name="T12" fmla="*/ 56 w 86"/>
                <a:gd name="T13" fmla="*/ 47 h 67"/>
                <a:gd name="T14" fmla="*/ 52 w 86"/>
                <a:gd name="T15" fmla="*/ 46 h 67"/>
                <a:gd name="T16" fmla="*/ 46 w 86"/>
                <a:gd name="T17" fmla="*/ 45 h 67"/>
                <a:gd name="T18" fmla="*/ 41 w 86"/>
                <a:gd name="T19" fmla="*/ 54 h 67"/>
                <a:gd name="T20" fmla="*/ 24 w 86"/>
                <a:gd name="T21" fmla="*/ 62 h 67"/>
                <a:gd name="T22" fmla="*/ 0 w 86"/>
                <a:gd name="T23" fmla="*/ 58 h 67"/>
                <a:gd name="T24" fmla="*/ 26 w 86"/>
                <a:gd name="T25" fmla="*/ 66 h 67"/>
                <a:gd name="T26" fmla="*/ 47 w 86"/>
                <a:gd name="T27" fmla="*/ 53 h 67"/>
                <a:gd name="T28" fmla="*/ 66 w 86"/>
                <a:gd name="T29" fmla="*/ 40 h 67"/>
                <a:gd name="T30" fmla="*/ 79 w 86"/>
                <a:gd name="T31" fmla="*/ 20 h 67"/>
                <a:gd name="T32" fmla="*/ 82 w 86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67">
                  <a:moveTo>
                    <a:pt x="82" y="0"/>
                  </a:moveTo>
                  <a:cubicBezTo>
                    <a:pt x="83" y="4"/>
                    <a:pt x="83" y="7"/>
                    <a:pt x="81" y="9"/>
                  </a:cubicBezTo>
                  <a:cubicBezTo>
                    <a:pt x="79" y="13"/>
                    <a:pt x="76" y="11"/>
                    <a:pt x="73" y="8"/>
                  </a:cubicBezTo>
                  <a:cubicBezTo>
                    <a:pt x="74" y="18"/>
                    <a:pt x="81" y="29"/>
                    <a:pt x="71" y="35"/>
                  </a:cubicBezTo>
                  <a:cubicBezTo>
                    <a:pt x="70" y="36"/>
                    <a:pt x="67" y="35"/>
                    <a:pt x="67" y="34"/>
                  </a:cubicBezTo>
                  <a:cubicBezTo>
                    <a:pt x="67" y="31"/>
                    <a:pt x="67" y="26"/>
                    <a:pt x="64" y="24"/>
                  </a:cubicBezTo>
                  <a:cubicBezTo>
                    <a:pt x="62" y="32"/>
                    <a:pt x="62" y="40"/>
                    <a:pt x="56" y="47"/>
                  </a:cubicBezTo>
                  <a:cubicBezTo>
                    <a:pt x="54" y="49"/>
                    <a:pt x="52" y="48"/>
                    <a:pt x="52" y="46"/>
                  </a:cubicBezTo>
                  <a:cubicBezTo>
                    <a:pt x="51" y="40"/>
                    <a:pt x="50" y="37"/>
                    <a:pt x="46" y="45"/>
                  </a:cubicBezTo>
                  <a:cubicBezTo>
                    <a:pt x="45" y="48"/>
                    <a:pt x="43" y="52"/>
                    <a:pt x="41" y="54"/>
                  </a:cubicBezTo>
                  <a:cubicBezTo>
                    <a:pt x="36" y="58"/>
                    <a:pt x="30" y="61"/>
                    <a:pt x="24" y="62"/>
                  </a:cubicBezTo>
                  <a:cubicBezTo>
                    <a:pt x="16" y="63"/>
                    <a:pt x="7" y="62"/>
                    <a:pt x="0" y="58"/>
                  </a:cubicBezTo>
                  <a:cubicBezTo>
                    <a:pt x="6" y="63"/>
                    <a:pt x="16" y="67"/>
                    <a:pt x="26" y="66"/>
                  </a:cubicBezTo>
                  <a:cubicBezTo>
                    <a:pt x="45" y="66"/>
                    <a:pt x="47" y="53"/>
                    <a:pt x="47" y="53"/>
                  </a:cubicBezTo>
                  <a:cubicBezTo>
                    <a:pt x="57" y="61"/>
                    <a:pt x="66" y="40"/>
                    <a:pt x="66" y="40"/>
                  </a:cubicBezTo>
                  <a:cubicBezTo>
                    <a:pt x="83" y="42"/>
                    <a:pt x="79" y="20"/>
                    <a:pt x="79" y="20"/>
                  </a:cubicBezTo>
                  <a:cubicBezTo>
                    <a:pt x="86" y="19"/>
                    <a:pt x="86" y="10"/>
                    <a:pt x="82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670"/>
            <p:cNvSpPr>
              <a:spLocks/>
            </p:cNvSpPr>
            <p:nvPr/>
          </p:nvSpPr>
          <p:spPr bwMode="auto">
            <a:xfrm>
              <a:off x="14319251" y="9529763"/>
              <a:ext cx="131762" cy="165100"/>
            </a:xfrm>
            <a:custGeom>
              <a:avLst/>
              <a:gdLst>
                <a:gd name="T0" fmla="*/ 10 w 31"/>
                <a:gd name="T1" fmla="*/ 5 h 39"/>
                <a:gd name="T2" fmla="*/ 30 w 31"/>
                <a:gd name="T3" fmla="*/ 24 h 39"/>
                <a:gd name="T4" fmla="*/ 8 w 31"/>
                <a:gd name="T5" fmla="*/ 26 h 39"/>
                <a:gd name="T6" fmla="*/ 10 w 31"/>
                <a:gd name="T7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9">
                  <a:moveTo>
                    <a:pt x="10" y="5"/>
                  </a:moveTo>
                  <a:cubicBezTo>
                    <a:pt x="10" y="5"/>
                    <a:pt x="31" y="0"/>
                    <a:pt x="30" y="24"/>
                  </a:cubicBezTo>
                  <a:cubicBezTo>
                    <a:pt x="30" y="24"/>
                    <a:pt x="16" y="39"/>
                    <a:pt x="8" y="26"/>
                  </a:cubicBezTo>
                  <a:cubicBezTo>
                    <a:pt x="0" y="12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671"/>
            <p:cNvSpPr>
              <a:spLocks/>
            </p:cNvSpPr>
            <p:nvPr/>
          </p:nvSpPr>
          <p:spPr bwMode="auto">
            <a:xfrm>
              <a:off x="14319251" y="9542463"/>
              <a:ext cx="127000" cy="152400"/>
            </a:xfrm>
            <a:custGeom>
              <a:avLst/>
              <a:gdLst>
                <a:gd name="T0" fmla="*/ 10 w 30"/>
                <a:gd name="T1" fmla="*/ 2 h 36"/>
                <a:gd name="T2" fmla="*/ 22 w 30"/>
                <a:gd name="T3" fmla="*/ 3 h 36"/>
                <a:gd name="T4" fmla="*/ 19 w 30"/>
                <a:gd name="T5" fmla="*/ 8 h 36"/>
                <a:gd name="T6" fmla="*/ 17 w 30"/>
                <a:gd name="T7" fmla="*/ 14 h 36"/>
                <a:gd name="T8" fmla="*/ 18 w 30"/>
                <a:gd name="T9" fmla="*/ 16 h 36"/>
                <a:gd name="T10" fmla="*/ 20 w 30"/>
                <a:gd name="T11" fmla="*/ 17 h 36"/>
                <a:gd name="T12" fmla="*/ 30 w 30"/>
                <a:gd name="T13" fmla="*/ 15 h 36"/>
                <a:gd name="T14" fmla="*/ 30 w 30"/>
                <a:gd name="T15" fmla="*/ 21 h 36"/>
                <a:gd name="T16" fmla="*/ 8 w 30"/>
                <a:gd name="T17" fmla="*/ 23 h 36"/>
                <a:gd name="T18" fmla="*/ 10 w 30"/>
                <a:gd name="T1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6">
                  <a:moveTo>
                    <a:pt x="10" y="2"/>
                  </a:moveTo>
                  <a:cubicBezTo>
                    <a:pt x="10" y="2"/>
                    <a:pt x="16" y="0"/>
                    <a:pt x="22" y="3"/>
                  </a:cubicBezTo>
                  <a:cubicBezTo>
                    <a:pt x="21" y="5"/>
                    <a:pt x="20" y="6"/>
                    <a:pt x="19" y="8"/>
                  </a:cubicBezTo>
                  <a:cubicBezTo>
                    <a:pt x="17" y="9"/>
                    <a:pt x="16" y="12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4" y="19"/>
                    <a:pt x="27" y="17"/>
                    <a:pt x="30" y="15"/>
                  </a:cubicBezTo>
                  <a:cubicBezTo>
                    <a:pt x="30" y="17"/>
                    <a:pt x="30" y="19"/>
                    <a:pt x="30" y="21"/>
                  </a:cubicBezTo>
                  <a:cubicBezTo>
                    <a:pt x="30" y="21"/>
                    <a:pt x="16" y="36"/>
                    <a:pt x="8" y="23"/>
                  </a:cubicBezTo>
                  <a:cubicBezTo>
                    <a:pt x="0" y="9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672"/>
            <p:cNvSpPr>
              <a:spLocks/>
            </p:cNvSpPr>
            <p:nvPr/>
          </p:nvSpPr>
          <p:spPr bwMode="auto">
            <a:xfrm>
              <a:off x="14111288" y="9248776"/>
              <a:ext cx="457200" cy="454025"/>
            </a:xfrm>
            <a:custGeom>
              <a:avLst/>
              <a:gdLst>
                <a:gd name="T0" fmla="*/ 46 w 108"/>
                <a:gd name="T1" fmla="*/ 0 h 107"/>
                <a:gd name="T2" fmla="*/ 22 w 108"/>
                <a:gd name="T3" fmla="*/ 24 h 107"/>
                <a:gd name="T4" fmla="*/ 14 w 108"/>
                <a:gd name="T5" fmla="*/ 67 h 107"/>
                <a:gd name="T6" fmla="*/ 27 w 108"/>
                <a:gd name="T7" fmla="*/ 84 h 107"/>
                <a:gd name="T8" fmla="*/ 46 w 108"/>
                <a:gd name="T9" fmla="*/ 96 h 107"/>
                <a:gd name="T10" fmla="*/ 66 w 108"/>
                <a:gd name="T11" fmla="*/ 107 h 107"/>
                <a:gd name="T12" fmla="*/ 95 w 108"/>
                <a:gd name="T13" fmla="*/ 87 h 107"/>
                <a:gd name="T14" fmla="*/ 80 w 108"/>
                <a:gd name="T15" fmla="*/ 85 h 107"/>
                <a:gd name="T16" fmla="*/ 61 w 108"/>
                <a:gd name="T17" fmla="*/ 85 h 107"/>
                <a:gd name="T18" fmla="*/ 89 w 108"/>
                <a:gd name="T19" fmla="*/ 55 h 107"/>
                <a:gd name="T20" fmla="*/ 94 w 108"/>
                <a:gd name="T21" fmla="*/ 28 h 107"/>
                <a:gd name="T22" fmla="*/ 46 w 108"/>
                <a:gd name="T2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07">
                  <a:moveTo>
                    <a:pt x="46" y="0"/>
                  </a:moveTo>
                  <a:cubicBezTo>
                    <a:pt x="46" y="0"/>
                    <a:pt x="31" y="14"/>
                    <a:pt x="22" y="24"/>
                  </a:cubicBezTo>
                  <a:cubicBezTo>
                    <a:pt x="12" y="34"/>
                    <a:pt x="0" y="67"/>
                    <a:pt x="14" y="67"/>
                  </a:cubicBezTo>
                  <a:cubicBezTo>
                    <a:pt x="14" y="67"/>
                    <a:pt x="12" y="88"/>
                    <a:pt x="27" y="84"/>
                  </a:cubicBezTo>
                  <a:cubicBezTo>
                    <a:pt x="27" y="84"/>
                    <a:pt x="37" y="103"/>
                    <a:pt x="46" y="96"/>
                  </a:cubicBezTo>
                  <a:cubicBezTo>
                    <a:pt x="46" y="96"/>
                    <a:pt x="48" y="107"/>
                    <a:pt x="66" y="107"/>
                  </a:cubicBezTo>
                  <a:cubicBezTo>
                    <a:pt x="84" y="106"/>
                    <a:pt x="97" y="93"/>
                    <a:pt x="95" y="87"/>
                  </a:cubicBezTo>
                  <a:cubicBezTo>
                    <a:pt x="94" y="81"/>
                    <a:pt x="85" y="79"/>
                    <a:pt x="80" y="85"/>
                  </a:cubicBezTo>
                  <a:cubicBezTo>
                    <a:pt x="75" y="91"/>
                    <a:pt x="59" y="92"/>
                    <a:pt x="61" y="85"/>
                  </a:cubicBezTo>
                  <a:cubicBezTo>
                    <a:pt x="63" y="78"/>
                    <a:pt x="70" y="66"/>
                    <a:pt x="89" y="55"/>
                  </a:cubicBezTo>
                  <a:cubicBezTo>
                    <a:pt x="108" y="44"/>
                    <a:pt x="94" y="28"/>
                    <a:pt x="94" y="28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673"/>
            <p:cNvSpPr>
              <a:spLocks/>
            </p:cNvSpPr>
            <p:nvPr/>
          </p:nvSpPr>
          <p:spPr bwMode="auto">
            <a:xfrm>
              <a:off x="14255751" y="9248776"/>
              <a:ext cx="312737" cy="390525"/>
            </a:xfrm>
            <a:custGeom>
              <a:avLst/>
              <a:gdLst>
                <a:gd name="T0" fmla="*/ 55 w 74"/>
                <a:gd name="T1" fmla="*/ 55 h 92"/>
                <a:gd name="T2" fmla="*/ 27 w 74"/>
                <a:gd name="T3" fmla="*/ 85 h 92"/>
                <a:gd name="T4" fmla="*/ 46 w 74"/>
                <a:gd name="T5" fmla="*/ 85 h 92"/>
                <a:gd name="T6" fmla="*/ 56 w 74"/>
                <a:gd name="T7" fmla="*/ 82 h 92"/>
                <a:gd name="T8" fmla="*/ 39 w 74"/>
                <a:gd name="T9" fmla="*/ 91 h 92"/>
                <a:gd name="T10" fmla="*/ 24 w 74"/>
                <a:gd name="T11" fmla="*/ 86 h 92"/>
                <a:gd name="T12" fmla="*/ 28 w 74"/>
                <a:gd name="T13" fmla="*/ 71 h 92"/>
                <a:gd name="T14" fmla="*/ 35 w 74"/>
                <a:gd name="T15" fmla="*/ 65 h 92"/>
                <a:gd name="T16" fmla="*/ 32 w 74"/>
                <a:gd name="T17" fmla="*/ 53 h 92"/>
                <a:gd name="T18" fmla="*/ 27 w 74"/>
                <a:gd name="T19" fmla="*/ 48 h 92"/>
                <a:gd name="T20" fmla="*/ 21 w 74"/>
                <a:gd name="T21" fmla="*/ 41 h 92"/>
                <a:gd name="T22" fmla="*/ 12 w 74"/>
                <a:gd name="T23" fmla="*/ 29 h 92"/>
                <a:gd name="T24" fmla="*/ 5 w 74"/>
                <a:gd name="T25" fmla="*/ 20 h 92"/>
                <a:gd name="T26" fmla="*/ 0 w 74"/>
                <a:gd name="T27" fmla="*/ 12 h 92"/>
                <a:gd name="T28" fmla="*/ 12 w 74"/>
                <a:gd name="T29" fmla="*/ 0 h 92"/>
                <a:gd name="T30" fmla="*/ 60 w 74"/>
                <a:gd name="T31" fmla="*/ 28 h 92"/>
                <a:gd name="T32" fmla="*/ 55 w 74"/>
                <a:gd name="T33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2">
                  <a:moveTo>
                    <a:pt x="55" y="55"/>
                  </a:moveTo>
                  <a:cubicBezTo>
                    <a:pt x="36" y="66"/>
                    <a:pt x="29" y="78"/>
                    <a:pt x="27" y="85"/>
                  </a:cubicBezTo>
                  <a:cubicBezTo>
                    <a:pt x="25" y="92"/>
                    <a:pt x="41" y="91"/>
                    <a:pt x="46" y="85"/>
                  </a:cubicBezTo>
                  <a:cubicBezTo>
                    <a:pt x="49" y="81"/>
                    <a:pt x="53" y="81"/>
                    <a:pt x="56" y="82"/>
                  </a:cubicBezTo>
                  <a:cubicBezTo>
                    <a:pt x="50" y="84"/>
                    <a:pt x="45" y="89"/>
                    <a:pt x="39" y="91"/>
                  </a:cubicBezTo>
                  <a:cubicBezTo>
                    <a:pt x="34" y="92"/>
                    <a:pt x="27" y="91"/>
                    <a:pt x="24" y="86"/>
                  </a:cubicBezTo>
                  <a:cubicBezTo>
                    <a:pt x="20" y="81"/>
                    <a:pt x="24" y="75"/>
                    <a:pt x="28" y="71"/>
                  </a:cubicBezTo>
                  <a:cubicBezTo>
                    <a:pt x="30" y="69"/>
                    <a:pt x="34" y="68"/>
                    <a:pt x="35" y="65"/>
                  </a:cubicBezTo>
                  <a:cubicBezTo>
                    <a:pt x="37" y="61"/>
                    <a:pt x="34" y="56"/>
                    <a:pt x="32" y="53"/>
                  </a:cubicBezTo>
                  <a:cubicBezTo>
                    <a:pt x="31" y="51"/>
                    <a:pt x="29" y="50"/>
                    <a:pt x="27" y="48"/>
                  </a:cubicBezTo>
                  <a:cubicBezTo>
                    <a:pt x="25" y="46"/>
                    <a:pt x="23" y="44"/>
                    <a:pt x="21" y="41"/>
                  </a:cubicBezTo>
                  <a:cubicBezTo>
                    <a:pt x="18" y="38"/>
                    <a:pt x="16" y="33"/>
                    <a:pt x="12" y="29"/>
                  </a:cubicBezTo>
                  <a:cubicBezTo>
                    <a:pt x="9" y="27"/>
                    <a:pt x="7" y="23"/>
                    <a:pt x="5" y="20"/>
                  </a:cubicBezTo>
                  <a:cubicBezTo>
                    <a:pt x="5" y="20"/>
                    <a:pt x="0" y="12"/>
                    <a:pt x="0" y="12"/>
                  </a:cubicBezTo>
                  <a:cubicBezTo>
                    <a:pt x="6" y="5"/>
                    <a:pt x="12" y="0"/>
                    <a:pt x="12" y="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74" y="44"/>
                    <a:pt x="55" y="5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674"/>
            <p:cNvSpPr>
              <a:spLocks/>
            </p:cNvSpPr>
            <p:nvPr/>
          </p:nvSpPr>
          <p:spPr bwMode="auto">
            <a:xfrm>
              <a:off x="14141451" y="9456738"/>
              <a:ext cx="350837" cy="246063"/>
            </a:xfrm>
            <a:custGeom>
              <a:avLst/>
              <a:gdLst>
                <a:gd name="T0" fmla="*/ 2 w 83"/>
                <a:gd name="T1" fmla="*/ 0 h 58"/>
                <a:gd name="T2" fmla="*/ 4 w 83"/>
                <a:gd name="T3" fmla="*/ 8 h 58"/>
                <a:gd name="T4" fmla="*/ 11 w 83"/>
                <a:gd name="T5" fmla="*/ 6 h 58"/>
                <a:gd name="T6" fmla="*/ 15 w 83"/>
                <a:gd name="T7" fmla="*/ 31 h 58"/>
                <a:gd name="T8" fmla="*/ 19 w 83"/>
                <a:gd name="T9" fmla="*/ 30 h 58"/>
                <a:gd name="T10" fmla="*/ 21 w 83"/>
                <a:gd name="T11" fmla="*/ 20 h 58"/>
                <a:gd name="T12" fmla="*/ 30 w 83"/>
                <a:gd name="T13" fmla="*/ 42 h 58"/>
                <a:gd name="T14" fmla="*/ 34 w 83"/>
                <a:gd name="T15" fmla="*/ 40 h 58"/>
                <a:gd name="T16" fmla="*/ 39 w 83"/>
                <a:gd name="T17" fmla="*/ 39 h 58"/>
                <a:gd name="T18" fmla="*/ 45 w 83"/>
                <a:gd name="T19" fmla="*/ 47 h 58"/>
                <a:gd name="T20" fmla="*/ 61 w 83"/>
                <a:gd name="T21" fmla="*/ 53 h 58"/>
                <a:gd name="T22" fmla="*/ 83 w 83"/>
                <a:gd name="T23" fmla="*/ 48 h 58"/>
                <a:gd name="T24" fmla="*/ 59 w 83"/>
                <a:gd name="T25" fmla="*/ 58 h 58"/>
                <a:gd name="T26" fmla="*/ 39 w 83"/>
                <a:gd name="T27" fmla="*/ 47 h 58"/>
                <a:gd name="T28" fmla="*/ 20 w 83"/>
                <a:gd name="T29" fmla="*/ 35 h 58"/>
                <a:gd name="T30" fmla="*/ 7 w 83"/>
                <a:gd name="T31" fmla="*/ 18 h 58"/>
                <a:gd name="T32" fmla="*/ 2 w 8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58">
                  <a:moveTo>
                    <a:pt x="2" y="0"/>
                  </a:moveTo>
                  <a:cubicBezTo>
                    <a:pt x="2" y="3"/>
                    <a:pt x="3" y="6"/>
                    <a:pt x="4" y="8"/>
                  </a:cubicBezTo>
                  <a:cubicBezTo>
                    <a:pt x="6" y="11"/>
                    <a:pt x="9" y="9"/>
                    <a:pt x="11" y="6"/>
                  </a:cubicBezTo>
                  <a:cubicBezTo>
                    <a:pt x="11" y="15"/>
                    <a:pt x="6" y="26"/>
                    <a:pt x="15" y="31"/>
                  </a:cubicBezTo>
                  <a:cubicBezTo>
                    <a:pt x="17" y="32"/>
                    <a:pt x="19" y="31"/>
                    <a:pt x="19" y="30"/>
                  </a:cubicBezTo>
                  <a:cubicBezTo>
                    <a:pt x="19" y="27"/>
                    <a:pt x="19" y="23"/>
                    <a:pt x="21" y="20"/>
                  </a:cubicBezTo>
                  <a:cubicBezTo>
                    <a:pt x="24" y="28"/>
                    <a:pt x="24" y="36"/>
                    <a:pt x="30" y="42"/>
                  </a:cubicBezTo>
                  <a:cubicBezTo>
                    <a:pt x="32" y="43"/>
                    <a:pt x="34" y="42"/>
                    <a:pt x="34" y="40"/>
                  </a:cubicBezTo>
                  <a:cubicBezTo>
                    <a:pt x="34" y="34"/>
                    <a:pt x="35" y="32"/>
                    <a:pt x="39" y="39"/>
                  </a:cubicBezTo>
                  <a:cubicBezTo>
                    <a:pt x="41" y="42"/>
                    <a:pt x="42" y="45"/>
                    <a:pt x="45" y="47"/>
                  </a:cubicBezTo>
                  <a:cubicBezTo>
                    <a:pt x="50" y="51"/>
                    <a:pt x="55" y="52"/>
                    <a:pt x="61" y="53"/>
                  </a:cubicBezTo>
                  <a:cubicBezTo>
                    <a:pt x="68" y="54"/>
                    <a:pt x="76" y="52"/>
                    <a:pt x="83" y="48"/>
                  </a:cubicBezTo>
                  <a:cubicBezTo>
                    <a:pt x="78" y="53"/>
                    <a:pt x="69" y="57"/>
                    <a:pt x="59" y="58"/>
                  </a:cubicBezTo>
                  <a:cubicBezTo>
                    <a:pt x="41" y="58"/>
                    <a:pt x="39" y="47"/>
                    <a:pt x="39" y="47"/>
                  </a:cubicBezTo>
                  <a:cubicBezTo>
                    <a:pt x="30" y="54"/>
                    <a:pt x="20" y="35"/>
                    <a:pt x="20" y="35"/>
                  </a:cubicBezTo>
                  <a:cubicBezTo>
                    <a:pt x="5" y="39"/>
                    <a:pt x="7" y="18"/>
                    <a:pt x="7" y="18"/>
                  </a:cubicBezTo>
                  <a:cubicBezTo>
                    <a:pt x="0" y="18"/>
                    <a:pt x="0" y="9"/>
                    <a:pt x="2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675"/>
            <p:cNvSpPr>
              <a:spLocks/>
            </p:cNvSpPr>
            <p:nvPr/>
          </p:nvSpPr>
          <p:spPr bwMode="auto">
            <a:xfrm>
              <a:off x="13055601" y="9215438"/>
              <a:ext cx="314325" cy="266700"/>
            </a:xfrm>
            <a:custGeom>
              <a:avLst/>
              <a:gdLst>
                <a:gd name="T0" fmla="*/ 60 w 74"/>
                <a:gd name="T1" fmla="*/ 0 h 63"/>
                <a:gd name="T2" fmla="*/ 0 w 74"/>
                <a:gd name="T3" fmla="*/ 33 h 63"/>
                <a:gd name="T4" fmla="*/ 7 w 74"/>
                <a:gd name="T5" fmla="*/ 63 h 63"/>
                <a:gd name="T6" fmla="*/ 69 w 74"/>
                <a:gd name="T7" fmla="*/ 24 h 63"/>
                <a:gd name="T8" fmla="*/ 60 w 7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3">
                  <a:moveTo>
                    <a:pt x="60" y="0"/>
                  </a:moveTo>
                  <a:cubicBezTo>
                    <a:pt x="40" y="12"/>
                    <a:pt x="20" y="22"/>
                    <a:pt x="0" y="33"/>
                  </a:cubicBezTo>
                  <a:cubicBezTo>
                    <a:pt x="5" y="44"/>
                    <a:pt x="8" y="54"/>
                    <a:pt x="7" y="63"/>
                  </a:cubicBezTo>
                  <a:cubicBezTo>
                    <a:pt x="7" y="63"/>
                    <a:pt x="74" y="51"/>
                    <a:pt x="69" y="24"/>
                  </a:cubicBezTo>
                  <a:cubicBezTo>
                    <a:pt x="68" y="16"/>
                    <a:pt x="64" y="8"/>
                    <a:pt x="60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676"/>
            <p:cNvSpPr>
              <a:spLocks/>
            </p:cNvSpPr>
            <p:nvPr/>
          </p:nvSpPr>
          <p:spPr bwMode="auto">
            <a:xfrm>
              <a:off x="13073063" y="9215438"/>
              <a:ext cx="250825" cy="211138"/>
            </a:xfrm>
            <a:custGeom>
              <a:avLst/>
              <a:gdLst>
                <a:gd name="T0" fmla="*/ 43 w 59"/>
                <a:gd name="T1" fmla="*/ 36 h 50"/>
                <a:gd name="T2" fmla="*/ 59 w 59"/>
                <a:gd name="T3" fmla="*/ 5 h 50"/>
                <a:gd name="T4" fmla="*/ 56 w 59"/>
                <a:gd name="T5" fmla="*/ 0 h 50"/>
                <a:gd name="T6" fmla="*/ 49 w 59"/>
                <a:gd name="T7" fmla="*/ 4 h 50"/>
                <a:gd name="T8" fmla="*/ 47 w 59"/>
                <a:gd name="T9" fmla="*/ 20 h 50"/>
                <a:gd name="T10" fmla="*/ 0 w 59"/>
                <a:gd name="T11" fmla="*/ 43 h 50"/>
                <a:gd name="T12" fmla="*/ 2 w 59"/>
                <a:gd name="T13" fmla="*/ 50 h 50"/>
                <a:gd name="T14" fmla="*/ 43 w 59"/>
                <a:gd name="T15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0">
                  <a:moveTo>
                    <a:pt x="43" y="36"/>
                  </a:moveTo>
                  <a:cubicBezTo>
                    <a:pt x="55" y="28"/>
                    <a:pt x="57" y="17"/>
                    <a:pt x="59" y="5"/>
                  </a:cubicBezTo>
                  <a:cubicBezTo>
                    <a:pt x="58" y="4"/>
                    <a:pt x="57" y="2"/>
                    <a:pt x="56" y="0"/>
                  </a:cubicBezTo>
                  <a:cubicBezTo>
                    <a:pt x="53" y="2"/>
                    <a:pt x="51" y="3"/>
                    <a:pt x="49" y="4"/>
                  </a:cubicBezTo>
                  <a:cubicBezTo>
                    <a:pt x="51" y="10"/>
                    <a:pt x="51" y="15"/>
                    <a:pt x="47" y="20"/>
                  </a:cubicBezTo>
                  <a:cubicBezTo>
                    <a:pt x="36" y="33"/>
                    <a:pt x="18" y="38"/>
                    <a:pt x="0" y="43"/>
                  </a:cubicBezTo>
                  <a:cubicBezTo>
                    <a:pt x="1" y="45"/>
                    <a:pt x="1" y="48"/>
                    <a:pt x="2" y="50"/>
                  </a:cubicBezTo>
                  <a:cubicBezTo>
                    <a:pt x="16" y="46"/>
                    <a:pt x="31" y="43"/>
                    <a:pt x="43" y="3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677"/>
            <p:cNvSpPr>
              <a:spLocks/>
            </p:cNvSpPr>
            <p:nvPr/>
          </p:nvSpPr>
          <p:spPr bwMode="auto">
            <a:xfrm>
              <a:off x="14273213" y="9083676"/>
              <a:ext cx="368300" cy="428625"/>
            </a:xfrm>
            <a:custGeom>
              <a:avLst/>
              <a:gdLst>
                <a:gd name="T0" fmla="*/ 30 w 87"/>
                <a:gd name="T1" fmla="*/ 0 h 101"/>
                <a:gd name="T2" fmla="*/ 0 w 87"/>
                <a:gd name="T3" fmla="*/ 44 h 101"/>
                <a:gd name="T4" fmla="*/ 47 w 87"/>
                <a:gd name="T5" fmla="*/ 101 h 101"/>
                <a:gd name="T6" fmla="*/ 87 w 87"/>
                <a:gd name="T7" fmla="*/ 44 h 101"/>
                <a:gd name="T8" fmla="*/ 30 w 8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1">
                  <a:moveTo>
                    <a:pt x="3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62" y="101"/>
                    <a:pt x="75" y="71"/>
                    <a:pt x="87" y="44"/>
                  </a:cubicBezTo>
                  <a:cubicBezTo>
                    <a:pt x="70" y="27"/>
                    <a:pt x="52" y="10"/>
                    <a:pt x="30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678"/>
            <p:cNvSpPr>
              <a:spLocks/>
            </p:cNvSpPr>
            <p:nvPr/>
          </p:nvSpPr>
          <p:spPr bwMode="auto">
            <a:xfrm>
              <a:off x="14319251" y="9083676"/>
              <a:ext cx="258762" cy="347663"/>
            </a:xfrm>
            <a:custGeom>
              <a:avLst/>
              <a:gdLst>
                <a:gd name="T0" fmla="*/ 57 w 61"/>
                <a:gd name="T1" fmla="*/ 82 h 82"/>
                <a:gd name="T2" fmla="*/ 61 w 61"/>
                <a:gd name="T3" fmla="*/ 76 h 82"/>
                <a:gd name="T4" fmla="*/ 42 w 61"/>
                <a:gd name="T5" fmla="*/ 61 h 82"/>
                <a:gd name="T6" fmla="*/ 13 w 61"/>
                <a:gd name="T7" fmla="*/ 33 h 82"/>
                <a:gd name="T8" fmla="*/ 17 w 61"/>
                <a:gd name="T9" fmla="*/ 20 h 82"/>
                <a:gd name="T10" fmla="*/ 27 w 61"/>
                <a:gd name="T11" fmla="*/ 4 h 82"/>
                <a:gd name="T12" fmla="*/ 19 w 61"/>
                <a:gd name="T13" fmla="*/ 0 h 82"/>
                <a:gd name="T14" fmla="*/ 0 w 61"/>
                <a:gd name="T15" fmla="*/ 28 h 82"/>
                <a:gd name="T16" fmla="*/ 57 w 61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82">
                  <a:moveTo>
                    <a:pt x="57" y="82"/>
                  </a:moveTo>
                  <a:cubicBezTo>
                    <a:pt x="58" y="80"/>
                    <a:pt x="60" y="78"/>
                    <a:pt x="61" y="76"/>
                  </a:cubicBezTo>
                  <a:cubicBezTo>
                    <a:pt x="55" y="71"/>
                    <a:pt x="49" y="66"/>
                    <a:pt x="42" y="61"/>
                  </a:cubicBezTo>
                  <a:cubicBezTo>
                    <a:pt x="33" y="54"/>
                    <a:pt x="16" y="45"/>
                    <a:pt x="13" y="33"/>
                  </a:cubicBezTo>
                  <a:cubicBezTo>
                    <a:pt x="13" y="28"/>
                    <a:pt x="15" y="23"/>
                    <a:pt x="17" y="20"/>
                  </a:cubicBezTo>
                  <a:cubicBezTo>
                    <a:pt x="20" y="14"/>
                    <a:pt x="23" y="9"/>
                    <a:pt x="27" y="4"/>
                  </a:cubicBezTo>
                  <a:cubicBezTo>
                    <a:pt x="25" y="2"/>
                    <a:pt x="22" y="1"/>
                    <a:pt x="1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9"/>
                    <a:pt x="36" y="67"/>
                    <a:pt x="57" y="8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679"/>
            <p:cNvSpPr>
              <a:spLocks/>
            </p:cNvSpPr>
            <p:nvPr/>
          </p:nvSpPr>
          <p:spPr bwMode="auto">
            <a:xfrm>
              <a:off x="13098463" y="6837363"/>
              <a:ext cx="1292225" cy="938213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7 w 305"/>
                <a:gd name="T7" fmla="*/ 0 h 221"/>
                <a:gd name="T8" fmla="*/ 272 w 305"/>
                <a:gd name="T9" fmla="*/ 37 h 221"/>
                <a:gd name="T10" fmla="*/ 294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7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680"/>
            <p:cNvSpPr>
              <a:spLocks/>
            </p:cNvSpPr>
            <p:nvPr/>
          </p:nvSpPr>
          <p:spPr bwMode="auto">
            <a:xfrm>
              <a:off x="13242926" y="7202488"/>
              <a:ext cx="987425" cy="577850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9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681"/>
            <p:cNvSpPr>
              <a:spLocks/>
            </p:cNvSpPr>
            <p:nvPr/>
          </p:nvSpPr>
          <p:spPr bwMode="auto">
            <a:xfrm>
              <a:off x="13131801" y="7313613"/>
              <a:ext cx="1208087" cy="1073150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7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7 w 285"/>
                <a:gd name="T13" fmla="*/ 250 h 253"/>
                <a:gd name="T14" fmla="*/ 173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9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8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4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30" y="248"/>
                    <a:pt x="207" y="250"/>
                  </a:cubicBezTo>
                  <a:cubicBezTo>
                    <a:pt x="203" y="251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682"/>
            <p:cNvSpPr>
              <a:spLocks noEditPoints="1"/>
            </p:cNvSpPr>
            <p:nvPr/>
          </p:nvSpPr>
          <p:spPr bwMode="auto">
            <a:xfrm>
              <a:off x="13131801" y="7313613"/>
              <a:ext cx="1208087" cy="1069975"/>
            </a:xfrm>
            <a:custGeom>
              <a:avLst/>
              <a:gdLst>
                <a:gd name="T0" fmla="*/ 284 w 285"/>
                <a:gd name="T1" fmla="*/ 114 h 252"/>
                <a:gd name="T2" fmla="*/ 247 w 285"/>
                <a:gd name="T3" fmla="*/ 89 h 252"/>
                <a:gd name="T4" fmla="*/ 251 w 285"/>
                <a:gd name="T5" fmla="*/ 24 h 252"/>
                <a:gd name="T6" fmla="*/ 38 w 285"/>
                <a:gd name="T7" fmla="*/ 14 h 252"/>
                <a:gd name="T8" fmla="*/ 37 w 285"/>
                <a:gd name="T9" fmla="*/ 88 h 252"/>
                <a:gd name="T10" fmla="*/ 6 w 285"/>
                <a:gd name="T11" fmla="*/ 114 h 252"/>
                <a:gd name="T12" fmla="*/ 39 w 285"/>
                <a:gd name="T13" fmla="*/ 137 h 252"/>
                <a:gd name="T14" fmla="*/ 49 w 285"/>
                <a:gd name="T15" fmla="*/ 205 h 252"/>
                <a:gd name="T16" fmla="*/ 76 w 285"/>
                <a:gd name="T17" fmla="*/ 243 h 252"/>
                <a:gd name="T18" fmla="*/ 119 w 285"/>
                <a:gd name="T19" fmla="*/ 250 h 252"/>
                <a:gd name="T20" fmla="*/ 175 w 285"/>
                <a:gd name="T21" fmla="*/ 252 h 252"/>
                <a:gd name="T22" fmla="*/ 208 w 285"/>
                <a:gd name="T23" fmla="*/ 251 h 252"/>
                <a:gd name="T24" fmla="*/ 235 w 285"/>
                <a:gd name="T25" fmla="*/ 216 h 252"/>
                <a:gd name="T26" fmla="*/ 248 w 285"/>
                <a:gd name="T27" fmla="*/ 134 h 252"/>
                <a:gd name="T28" fmla="*/ 284 w 285"/>
                <a:gd name="T29" fmla="*/ 114 h 252"/>
                <a:gd name="T30" fmla="*/ 225 w 285"/>
                <a:gd name="T31" fmla="*/ 200 h 252"/>
                <a:gd name="T32" fmla="*/ 201 w 285"/>
                <a:gd name="T33" fmla="*/ 243 h 252"/>
                <a:gd name="T34" fmla="*/ 71 w 285"/>
                <a:gd name="T35" fmla="*/ 224 h 252"/>
                <a:gd name="T36" fmla="*/ 48 w 285"/>
                <a:gd name="T37" fmla="*/ 140 h 252"/>
                <a:gd name="T38" fmla="*/ 43 w 285"/>
                <a:gd name="T39" fmla="*/ 90 h 252"/>
                <a:gd name="T40" fmla="*/ 47 w 285"/>
                <a:gd name="T41" fmla="*/ 36 h 252"/>
                <a:gd name="T42" fmla="*/ 65 w 285"/>
                <a:gd name="T43" fmla="*/ 15 h 252"/>
                <a:gd name="T44" fmla="*/ 192 w 285"/>
                <a:gd name="T45" fmla="*/ 18 h 252"/>
                <a:gd name="T46" fmla="*/ 242 w 285"/>
                <a:gd name="T47" fmla="*/ 63 h 252"/>
                <a:gd name="T48" fmla="*/ 225 w 285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2">
                  <a:moveTo>
                    <a:pt x="284" y="114"/>
                  </a:moveTo>
                  <a:cubicBezTo>
                    <a:pt x="284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8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1" y="247"/>
                    <a:pt x="119" y="250"/>
                  </a:cubicBezTo>
                  <a:cubicBezTo>
                    <a:pt x="128" y="251"/>
                    <a:pt x="162" y="252"/>
                    <a:pt x="175" y="252"/>
                  </a:cubicBezTo>
                  <a:cubicBezTo>
                    <a:pt x="185" y="252"/>
                    <a:pt x="205" y="252"/>
                    <a:pt x="208" y="251"/>
                  </a:cubicBezTo>
                  <a:cubicBezTo>
                    <a:pt x="234" y="247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5"/>
                    <a:pt x="201" y="243"/>
                  </a:cubicBezTo>
                  <a:cubicBezTo>
                    <a:pt x="177" y="252"/>
                    <a:pt x="90" y="247"/>
                    <a:pt x="71" y="224"/>
                  </a:cubicBezTo>
                  <a:cubicBezTo>
                    <a:pt x="53" y="203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40" y="48"/>
                    <a:pt x="47" y="36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5" y="18"/>
                    <a:pt x="237" y="35"/>
                    <a:pt x="242" y="63"/>
                  </a:cubicBezTo>
                  <a:cubicBezTo>
                    <a:pt x="248" y="97"/>
                    <a:pt x="233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683"/>
            <p:cNvSpPr>
              <a:spLocks/>
            </p:cNvSpPr>
            <p:nvPr/>
          </p:nvSpPr>
          <p:spPr bwMode="auto">
            <a:xfrm>
              <a:off x="13920788" y="7491413"/>
              <a:ext cx="165100" cy="139700"/>
            </a:xfrm>
            <a:custGeom>
              <a:avLst/>
              <a:gdLst>
                <a:gd name="T0" fmla="*/ 39 w 39"/>
                <a:gd name="T1" fmla="*/ 24 h 33"/>
                <a:gd name="T2" fmla="*/ 5 w 39"/>
                <a:gd name="T3" fmla="*/ 0 h 33"/>
                <a:gd name="T4" fmla="*/ 8 w 39"/>
                <a:gd name="T5" fmla="*/ 24 h 33"/>
                <a:gd name="T6" fmla="*/ 39 w 39"/>
                <a:gd name="T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3">
                  <a:moveTo>
                    <a:pt x="39" y="24"/>
                  </a:moveTo>
                  <a:cubicBezTo>
                    <a:pt x="39" y="24"/>
                    <a:pt x="9" y="17"/>
                    <a:pt x="5" y="0"/>
                  </a:cubicBezTo>
                  <a:cubicBezTo>
                    <a:pt x="5" y="0"/>
                    <a:pt x="0" y="18"/>
                    <a:pt x="8" y="24"/>
                  </a:cubicBezTo>
                  <a:cubicBezTo>
                    <a:pt x="17" y="31"/>
                    <a:pt x="29" y="33"/>
                    <a:pt x="39" y="2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684"/>
            <p:cNvSpPr>
              <a:spLocks/>
            </p:cNvSpPr>
            <p:nvPr/>
          </p:nvSpPr>
          <p:spPr bwMode="auto">
            <a:xfrm>
              <a:off x="13387388" y="7593013"/>
              <a:ext cx="134937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1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685"/>
            <p:cNvSpPr>
              <a:spLocks/>
            </p:cNvSpPr>
            <p:nvPr/>
          </p:nvSpPr>
          <p:spPr bwMode="auto">
            <a:xfrm>
              <a:off x="13882688" y="7605713"/>
              <a:ext cx="134937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6"/>
                    <a:pt x="23" y="32"/>
                    <a:pt x="15" y="32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686"/>
            <p:cNvSpPr>
              <a:spLocks/>
            </p:cNvSpPr>
            <p:nvPr/>
          </p:nvSpPr>
          <p:spPr bwMode="auto">
            <a:xfrm>
              <a:off x="13641388" y="7470776"/>
              <a:ext cx="134937" cy="530225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2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7" y="96"/>
                    <a:pt x="0" y="117"/>
                  </a:cubicBezTo>
                  <a:cubicBezTo>
                    <a:pt x="0" y="117"/>
                    <a:pt x="13" y="125"/>
                    <a:pt x="22" y="122"/>
                  </a:cubicBezTo>
                  <a:cubicBezTo>
                    <a:pt x="32" y="119"/>
                    <a:pt x="20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687"/>
            <p:cNvSpPr>
              <a:spLocks/>
            </p:cNvSpPr>
            <p:nvPr/>
          </p:nvSpPr>
          <p:spPr bwMode="auto">
            <a:xfrm>
              <a:off x="13593763" y="7551738"/>
              <a:ext cx="119062" cy="436563"/>
            </a:xfrm>
            <a:custGeom>
              <a:avLst/>
              <a:gdLst>
                <a:gd name="T0" fmla="*/ 24 w 28"/>
                <a:gd name="T1" fmla="*/ 103 h 103"/>
                <a:gd name="T2" fmla="*/ 5 w 28"/>
                <a:gd name="T3" fmla="*/ 77 h 103"/>
                <a:gd name="T4" fmla="*/ 22 w 28"/>
                <a:gd name="T5" fmla="*/ 4 h 103"/>
                <a:gd name="T6" fmla="*/ 24 w 28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3">
                  <a:moveTo>
                    <a:pt x="24" y="103"/>
                  </a:moveTo>
                  <a:cubicBezTo>
                    <a:pt x="24" y="103"/>
                    <a:pt x="0" y="103"/>
                    <a:pt x="5" y="77"/>
                  </a:cubicBezTo>
                  <a:cubicBezTo>
                    <a:pt x="11" y="51"/>
                    <a:pt x="15" y="0"/>
                    <a:pt x="22" y="4"/>
                  </a:cubicBezTo>
                  <a:cubicBezTo>
                    <a:pt x="28" y="7"/>
                    <a:pt x="24" y="103"/>
                    <a:pt x="24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688"/>
            <p:cNvSpPr>
              <a:spLocks/>
            </p:cNvSpPr>
            <p:nvPr/>
          </p:nvSpPr>
          <p:spPr bwMode="auto">
            <a:xfrm>
              <a:off x="13408026" y="7458076"/>
              <a:ext cx="169862" cy="109538"/>
            </a:xfrm>
            <a:custGeom>
              <a:avLst/>
              <a:gdLst>
                <a:gd name="T0" fmla="*/ 0 w 40"/>
                <a:gd name="T1" fmla="*/ 12 h 26"/>
                <a:gd name="T2" fmla="*/ 35 w 40"/>
                <a:gd name="T3" fmla="*/ 26 h 26"/>
                <a:gd name="T4" fmla="*/ 24 w 40"/>
                <a:gd name="T5" fmla="*/ 6 h 26"/>
                <a:gd name="T6" fmla="*/ 0 w 40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6">
                  <a:moveTo>
                    <a:pt x="0" y="12"/>
                  </a:moveTo>
                  <a:cubicBezTo>
                    <a:pt x="0" y="12"/>
                    <a:pt x="18" y="15"/>
                    <a:pt x="35" y="26"/>
                  </a:cubicBezTo>
                  <a:cubicBezTo>
                    <a:pt x="35" y="26"/>
                    <a:pt x="40" y="12"/>
                    <a:pt x="24" y="6"/>
                  </a:cubicBezTo>
                  <a:cubicBezTo>
                    <a:pt x="8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689"/>
            <p:cNvSpPr>
              <a:spLocks/>
            </p:cNvSpPr>
            <p:nvPr/>
          </p:nvSpPr>
          <p:spPr bwMode="auto">
            <a:xfrm>
              <a:off x="14136688" y="6837363"/>
              <a:ext cx="177800" cy="174625"/>
            </a:xfrm>
            <a:custGeom>
              <a:avLst/>
              <a:gdLst>
                <a:gd name="T0" fmla="*/ 112 w 112"/>
                <a:gd name="T1" fmla="*/ 0 h 110"/>
                <a:gd name="T2" fmla="*/ 0 w 112"/>
                <a:gd name="T3" fmla="*/ 110 h 110"/>
                <a:gd name="T4" fmla="*/ 72 w 112"/>
                <a:gd name="T5" fmla="*/ 99 h 110"/>
                <a:gd name="T6" fmla="*/ 112 w 11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0">
                  <a:moveTo>
                    <a:pt x="112" y="0"/>
                  </a:moveTo>
                  <a:lnTo>
                    <a:pt x="0" y="110"/>
                  </a:lnTo>
                  <a:lnTo>
                    <a:pt x="72" y="9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690"/>
            <p:cNvSpPr>
              <a:spLocks/>
            </p:cNvSpPr>
            <p:nvPr/>
          </p:nvSpPr>
          <p:spPr bwMode="auto">
            <a:xfrm>
              <a:off x="14276388" y="6969126"/>
              <a:ext cx="68262" cy="165100"/>
            </a:xfrm>
            <a:custGeom>
              <a:avLst/>
              <a:gdLst>
                <a:gd name="T0" fmla="*/ 43 w 43"/>
                <a:gd name="T1" fmla="*/ 0 h 104"/>
                <a:gd name="T2" fmla="*/ 0 w 43"/>
                <a:gd name="T3" fmla="*/ 104 h 104"/>
                <a:gd name="T4" fmla="*/ 40 w 43"/>
                <a:gd name="T5" fmla="*/ 62 h 104"/>
                <a:gd name="T6" fmla="*/ 43 w 43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04">
                  <a:moveTo>
                    <a:pt x="43" y="0"/>
                  </a:moveTo>
                  <a:lnTo>
                    <a:pt x="0" y="104"/>
                  </a:lnTo>
                  <a:lnTo>
                    <a:pt x="40" y="6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691"/>
            <p:cNvSpPr>
              <a:spLocks/>
            </p:cNvSpPr>
            <p:nvPr/>
          </p:nvSpPr>
          <p:spPr bwMode="auto">
            <a:xfrm>
              <a:off x="13144501" y="7653338"/>
              <a:ext cx="238125" cy="236538"/>
            </a:xfrm>
            <a:custGeom>
              <a:avLst/>
              <a:gdLst>
                <a:gd name="T0" fmla="*/ 56 w 56"/>
                <a:gd name="T1" fmla="*/ 27 h 56"/>
                <a:gd name="T2" fmla="*/ 21 w 56"/>
                <a:gd name="T3" fmla="*/ 7 h 56"/>
                <a:gd name="T4" fmla="*/ 44 w 56"/>
                <a:gd name="T5" fmla="*/ 56 h 56"/>
                <a:gd name="T6" fmla="*/ 56 w 56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27"/>
                  </a:moveTo>
                  <a:cubicBezTo>
                    <a:pt x="56" y="27"/>
                    <a:pt x="39" y="0"/>
                    <a:pt x="21" y="7"/>
                  </a:cubicBezTo>
                  <a:cubicBezTo>
                    <a:pt x="4" y="14"/>
                    <a:pt x="0" y="55"/>
                    <a:pt x="44" y="56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692"/>
            <p:cNvSpPr>
              <a:spLocks/>
            </p:cNvSpPr>
            <p:nvPr/>
          </p:nvSpPr>
          <p:spPr bwMode="auto">
            <a:xfrm>
              <a:off x="14116051" y="7678738"/>
              <a:ext cx="215900" cy="233363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4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0"/>
                    <a:pt x="51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693"/>
            <p:cNvSpPr>
              <a:spLocks/>
            </p:cNvSpPr>
            <p:nvPr/>
          </p:nvSpPr>
          <p:spPr bwMode="auto">
            <a:xfrm>
              <a:off x="13535026" y="7980363"/>
              <a:ext cx="550862" cy="296863"/>
            </a:xfrm>
            <a:custGeom>
              <a:avLst/>
              <a:gdLst>
                <a:gd name="T0" fmla="*/ 0 w 130"/>
                <a:gd name="T1" fmla="*/ 36 h 70"/>
                <a:gd name="T2" fmla="*/ 44 w 130"/>
                <a:gd name="T3" fmla="*/ 45 h 70"/>
                <a:gd name="T4" fmla="*/ 68 w 130"/>
                <a:gd name="T5" fmla="*/ 70 h 70"/>
                <a:gd name="T6" fmla="*/ 105 w 130"/>
                <a:gd name="T7" fmla="*/ 0 h 70"/>
                <a:gd name="T8" fmla="*/ 0 w 130"/>
                <a:gd name="T9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70">
                  <a:moveTo>
                    <a:pt x="0" y="36"/>
                  </a:moveTo>
                  <a:cubicBezTo>
                    <a:pt x="0" y="36"/>
                    <a:pt x="33" y="38"/>
                    <a:pt x="44" y="45"/>
                  </a:cubicBezTo>
                  <a:cubicBezTo>
                    <a:pt x="61" y="55"/>
                    <a:pt x="68" y="70"/>
                    <a:pt x="68" y="70"/>
                  </a:cubicBezTo>
                  <a:cubicBezTo>
                    <a:pt x="68" y="70"/>
                    <a:pt x="130" y="55"/>
                    <a:pt x="105" y="0"/>
                  </a:cubicBezTo>
                  <a:cubicBezTo>
                    <a:pt x="105" y="0"/>
                    <a:pt x="81" y="21"/>
                    <a:pt x="0" y="36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694"/>
            <p:cNvSpPr>
              <a:spLocks/>
            </p:cNvSpPr>
            <p:nvPr/>
          </p:nvSpPr>
          <p:spPr bwMode="auto">
            <a:xfrm>
              <a:off x="13755688" y="8124826"/>
              <a:ext cx="228600" cy="152400"/>
            </a:xfrm>
            <a:custGeom>
              <a:avLst/>
              <a:gdLst>
                <a:gd name="T0" fmla="*/ 54 w 54"/>
                <a:gd name="T1" fmla="*/ 10 h 36"/>
                <a:gd name="T2" fmla="*/ 0 w 54"/>
                <a:gd name="T3" fmla="*/ 16 h 36"/>
                <a:gd name="T4" fmla="*/ 16 w 54"/>
                <a:gd name="T5" fmla="*/ 36 h 36"/>
                <a:gd name="T6" fmla="*/ 54 w 54"/>
                <a:gd name="T7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6">
                  <a:moveTo>
                    <a:pt x="54" y="10"/>
                  </a:moveTo>
                  <a:cubicBezTo>
                    <a:pt x="37" y="0"/>
                    <a:pt x="8" y="7"/>
                    <a:pt x="0" y="16"/>
                  </a:cubicBezTo>
                  <a:cubicBezTo>
                    <a:pt x="12" y="25"/>
                    <a:pt x="16" y="36"/>
                    <a:pt x="16" y="36"/>
                  </a:cubicBezTo>
                  <a:cubicBezTo>
                    <a:pt x="16" y="36"/>
                    <a:pt x="42" y="30"/>
                    <a:pt x="54" y="10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0" name="Group 909"/>
          <p:cNvGrpSpPr/>
          <p:nvPr/>
        </p:nvGrpSpPr>
        <p:grpSpPr>
          <a:xfrm>
            <a:off x="9463150" y="6837363"/>
            <a:ext cx="2403475" cy="4754563"/>
            <a:chOff x="9407526" y="6837363"/>
            <a:chExt cx="2403475" cy="4754563"/>
          </a:xfrm>
        </p:grpSpPr>
        <p:sp>
          <p:nvSpPr>
            <p:cNvPr id="545" name="Freeform 695"/>
            <p:cNvSpPr>
              <a:spLocks/>
            </p:cNvSpPr>
            <p:nvPr/>
          </p:nvSpPr>
          <p:spPr bwMode="auto">
            <a:xfrm>
              <a:off x="10902951" y="8416926"/>
              <a:ext cx="806450" cy="798513"/>
            </a:xfrm>
            <a:custGeom>
              <a:avLst/>
              <a:gdLst>
                <a:gd name="T0" fmla="*/ 32 w 190"/>
                <a:gd name="T1" fmla="*/ 8 h 188"/>
                <a:gd name="T2" fmla="*/ 168 w 190"/>
                <a:gd name="T3" fmla="*/ 8 h 188"/>
                <a:gd name="T4" fmla="*/ 190 w 190"/>
                <a:gd name="T5" fmla="*/ 175 h 188"/>
                <a:gd name="T6" fmla="*/ 111 w 190"/>
                <a:gd name="T7" fmla="*/ 181 h 188"/>
                <a:gd name="T8" fmla="*/ 104 w 190"/>
                <a:gd name="T9" fmla="*/ 74 h 188"/>
                <a:gd name="T10" fmla="*/ 0 w 190"/>
                <a:gd name="T11" fmla="*/ 75 h 188"/>
                <a:gd name="T12" fmla="*/ 32 w 190"/>
                <a:gd name="T13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8">
                  <a:moveTo>
                    <a:pt x="32" y="8"/>
                  </a:moveTo>
                  <a:cubicBezTo>
                    <a:pt x="32" y="8"/>
                    <a:pt x="158" y="0"/>
                    <a:pt x="168" y="8"/>
                  </a:cubicBezTo>
                  <a:cubicBezTo>
                    <a:pt x="178" y="16"/>
                    <a:pt x="190" y="175"/>
                    <a:pt x="190" y="175"/>
                  </a:cubicBezTo>
                  <a:cubicBezTo>
                    <a:pt x="190" y="175"/>
                    <a:pt x="173" y="188"/>
                    <a:pt x="111" y="181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32" y="8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696"/>
            <p:cNvSpPr>
              <a:spLocks/>
            </p:cNvSpPr>
            <p:nvPr/>
          </p:nvSpPr>
          <p:spPr bwMode="auto">
            <a:xfrm>
              <a:off x="10902951" y="8437563"/>
              <a:ext cx="796925" cy="649288"/>
            </a:xfrm>
            <a:custGeom>
              <a:avLst/>
              <a:gdLst>
                <a:gd name="T0" fmla="*/ 109 w 188"/>
                <a:gd name="T1" fmla="*/ 153 h 153"/>
                <a:gd name="T2" fmla="*/ 188 w 188"/>
                <a:gd name="T3" fmla="*/ 149 h 153"/>
                <a:gd name="T4" fmla="*/ 187 w 188"/>
                <a:gd name="T5" fmla="*/ 139 h 153"/>
                <a:gd name="T6" fmla="*/ 151 w 188"/>
                <a:gd name="T7" fmla="*/ 141 h 153"/>
                <a:gd name="T8" fmla="*/ 128 w 188"/>
                <a:gd name="T9" fmla="*/ 130 h 153"/>
                <a:gd name="T10" fmla="*/ 116 w 188"/>
                <a:gd name="T11" fmla="*/ 68 h 153"/>
                <a:gd name="T12" fmla="*/ 88 w 188"/>
                <a:gd name="T13" fmla="*/ 55 h 153"/>
                <a:gd name="T14" fmla="*/ 69 w 188"/>
                <a:gd name="T15" fmla="*/ 53 h 153"/>
                <a:gd name="T16" fmla="*/ 67 w 188"/>
                <a:gd name="T17" fmla="*/ 36 h 153"/>
                <a:gd name="T18" fmla="*/ 76 w 188"/>
                <a:gd name="T19" fmla="*/ 0 h 153"/>
                <a:gd name="T20" fmla="*/ 32 w 188"/>
                <a:gd name="T21" fmla="*/ 3 h 153"/>
                <a:gd name="T22" fmla="*/ 0 w 188"/>
                <a:gd name="T23" fmla="*/ 70 h 153"/>
                <a:gd name="T24" fmla="*/ 104 w 188"/>
                <a:gd name="T25" fmla="*/ 69 h 153"/>
                <a:gd name="T26" fmla="*/ 109 w 188"/>
                <a:gd name="T2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53">
                  <a:moveTo>
                    <a:pt x="109" y="153"/>
                  </a:moveTo>
                  <a:cubicBezTo>
                    <a:pt x="136" y="151"/>
                    <a:pt x="162" y="149"/>
                    <a:pt x="188" y="149"/>
                  </a:cubicBezTo>
                  <a:cubicBezTo>
                    <a:pt x="188" y="146"/>
                    <a:pt x="188" y="143"/>
                    <a:pt x="187" y="139"/>
                  </a:cubicBezTo>
                  <a:cubicBezTo>
                    <a:pt x="175" y="139"/>
                    <a:pt x="163" y="143"/>
                    <a:pt x="151" y="141"/>
                  </a:cubicBezTo>
                  <a:cubicBezTo>
                    <a:pt x="142" y="140"/>
                    <a:pt x="134" y="136"/>
                    <a:pt x="128" y="130"/>
                  </a:cubicBezTo>
                  <a:cubicBezTo>
                    <a:pt x="114" y="114"/>
                    <a:pt x="124" y="87"/>
                    <a:pt x="116" y="68"/>
                  </a:cubicBezTo>
                  <a:cubicBezTo>
                    <a:pt x="110" y="55"/>
                    <a:pt x="100" y="54"/>
                    <a:pt x="88" y="55"/>
                  </a:cubicBezTo>
                  <a:cubicBezTo>
                    <a:pt x="82" y="55"/>
                    <a:pt x="74" y="56"/>
                    <a:pt x="69" y="53"/>
                  </a:cubicBezTo>
                  <a:cubicBezTo>
                    <a:pt x="64" y="49"/>
                    <a:pt x="66" y="41"/>
                    <a:pt x="67" y="36"/>
                  </a:cubicBezTo>
                  <a:cubicBezTo>
                    <a:pt x="71" y="24"/>
                    <a:pt x="74" y="13"/>
                    <a:pt x="76" y="0"/>
                  </a:cubicBezTo>
                  <a:cubicBezTo>
                    <a:pt x="52" y="1"/>
                    <a:pt x="32" y="3"/>
                    <a:pt x="32" y="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4" y="69"/>
                    <a:pt x="104" y="69"/>
                    <a:pt x="104" y="69"/>
                  </a:cubicBezTo>
                  <a:lnTo>
                    <a:pt x="109" y="153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697"/>
            <p:cNvSpPr>
              <a:spLocks/>
            </p:cNvSpPr>
            <p:nvPr/>
          </p:nvSpPr>
          <p:spPr bwMode="auto">
            <a:xfrm>
              <a:off x="9407526" y="8488363"/>
              <a:ext cx="817562" cy="900113"/>
            </a:xfrm>
            <a:custGeom>
              <a:avLst/>
              <a:gdLst>
                <a:gd name="T0" fmla="*/ 147 w 193"/>
                <a:gd name="T1" fmla="*/ 0 h 212"/>
                <a:gd name="T2" fmla="*/ 9 w 193"/>
                <a:gd name="T3" fmla="*/ 28 h 212"/>
                <a:gd name="T4" fmla="*/ 20 w 193"/>
                <a:gd name="T5" fmla="*/ 202 h 212"/>
                <a:gd name="T6" fmla="*/ 102 w 193"/>
                <a:gd name="T7" fmla="*/ 192 h 212"/>
                <a:gd name="T8" fmla="*/ 87 w 193"/>
                <a:gd name="T9" fmla="*/ 82 h 212"/>
                <a:gd name="T10" fmla="*/ 193 w 193"/>
                <a:gd name="T11" fmla="*/ 61 h 212"/>
                <a:gd name="T12" fmla="*/ 147 w 19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212">
                  <a:moveTo>
                    <a:pt x="147" y="0"/>
                  </a:moveTo>
                  <a:cubicBezTo>
                    <a:pt x="147" y="0"/>
                    <a:pt x="17" y="17"/>
                    <a:pt x="9" y="28"/>
                  </a:cubicBezTo>
                  <a:cubicBezTo>
                    <a:pt x="0" y="38"/>
                    <a:pt x="20" y="202"/>
                    <a:pt x="20" y="202"/>
                  </a:cubicBezTo>
                  <a:cubicBezTo>
                    <a:pt x="20" y="202"/>
                    <a:pt x="40" y="212"/>
                    <a:pt x="102" y="19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193" y="61"/>
                    <a:pt x="193" y="61"/>
                    <a:pt x="193" y="61"/>
                  </a:cubicBezTo>
                  <a:lnTo>
                    <a:pt x="147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698"/>
            <p:cNvSpPr>
              <a:spLocks/>
            </p:cNvSpPr>
            <p:nvPr/>
          </p:nvSpPr>
          <p:spPr bwMode="auto">
            <a:xfrm>
              <a:off x="9480551" y="8488363"/>
              <a:ext cx="744537" cy="790575"/>
            </a:xfrm>
            <a:custGeom>
              <a:avLst/>
              <a:gdLst>
                <a:gd name="T0" fmla="*/ 25 w 176"/>
                <a:gd name="T1" fmla="*/ 178 h 186"/>
                <a:gd name="T2" fmla="*/ 82 w 176"/>
                <a:gd name="T3" fmla="*/ 170 h 186"/>
                <a:gd name="T4" fmla="*/ 70 w 176"/>
                <a:gd name="T5" fmla="*/ 82 h 186"/>
                <a:gd name="T6" fmla="*/ 176 w 176"/>
                <a:gd name="T7" fmla="*/ 61 h 186"/>
                <a:gd name="T8" fmla="*/ 130 w 176"/>
                <a:gd name="T9" fmla="*/ 0 h 186"/>
                <a:gd name="T10" fmla="*/ 101 w 176"/>
                <a:gd name="T11" fmla="*/ 4 h 186"/>
                <a:gd name="T12" fmla="*/ 109 w 176"/>
                <a:gd name="T13" fmla="*/ 40 h 186"/>
                <a:gd name="T14" fmla="*/ 105 w 176"/>
                <a:gd name="T15" fmla="*/ 61 h 186"/>
                <a:gd name="T16" fmla="*/ 78 w 176"/>
                <a:gd name="T17" fmla="*/ 70 h 186"/>
                <a:gd name="T18" fmla="*/ 61 w 176"/>
                <a:gd name="T19" fmla="*/ 106 h 186"/>
                <a:gd name="T20" fmla="*/ 42 w 176"/>
                <a:gd name="T21" fmla="*/ 163 h 186"/>
                <a:gd name="T22" fmla="*/ 3 w 176"/>
                <a:gd name="T23" fmla="*/ 176 h 186"/>
                <a:gd name="T24" fmla="*/ 0 w 176"/>
                <a:gd name="T25" fmla="*/ 177 h 186"/>
                <a:gd name="T26" fmla="*/ 2 w 176"/>
                <a:gd name="T27" fmla="*/ 186 h 186"/>
                <a:gd name="T28" fmla="*/ 25 w 176"/>
                <a:gd name="T29" fmla="*/ 17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86">
                  <a:moveTo>
                    <a:pt x="25" y="178"/>
                  </a:moveTo>
                  <a:cubicBezTo>
                    <a:pt x="44" y="174"/>
                    <a:pt x="63" y="171"/>
                    <a:pt x="82" y="170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118" y="2"/>
                    <a:pt x="101" y="4"/>
                  </a:cubicBezTo>
                  <a:cubicBezTo>
                    <a:pt x="102" y="16"/>
                    <a:pt x="106" y="28"/>
                    <a:pt x="109" y="40"/>
                  </a:cubicBezTo>
                  <a:cubicBezTo>
                    <a:pt x="111" y="48"/>
                    <a:pt x="113" y="56"/>
                    <a:pt x="105" y="61"/>
                  </a:cubicBezTo>
                  <a:cubicBezTo>
                    <a:pt x="97" y="67"/>
                    <a:pt x="87" y="67"/>
                    <a:pt x="78" y="70"/>
                  </a:cubicBezTo>
                  <a:cubicBezTo>
                    <a:pt x="61" y="75"/>
                    <a:pt x="60" y="90"/>
                    <a:pt x="61" y="106"/>
                  </a:cubicBezTo>
                  <a:cubicBezTo>
                    <a:pt x="61" y="127"/>
                    <a:pt x="61" y="150"/>
                    <a:pt x="42" y="163"/>
                  </a:cubicBezTo>
                  <a:cubicBezTo>
                    <a:pt x="31" y="171"/>
                    <a:pt x="17" y="174"/>
                    <a:pt x="3" y="176"/>
                  </a:cubicBezTo>
                  <a:cubicBezTo>
                    <a:pt x="2" y="176"/>
                    <a:pt x="1" y="176"/>
                    <a:pt x="0" y="177"/>
                  </a:cubicBezTo>
                  <a:cubicBezTo>
                    <a:pt x="1" y="180"/>
                    <a:pt x="1" y="183"/>
                    <a:pt x="2" y="186"/>
                  </a:cubicBezTo>
                  <a:cubicBezTo>
                    <a:pt x="10" y="184"/>
                    <a:pt x="17" y="180"/>
                    <a:pt x="25" y="17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699"/>
            <p:cNvSpPr>
              <a:spLocks/>
            </p:cNvSpPr>
            <p:nvPr/>
          </p:nvSpPr>
          <p:spPr bwMode="auto">
            <a:xfrm>
              <a:off x="10234613" y="9740901"/>
              <a:ext cx="393700" cy="1749425"/>
            </a:xfrm>
            <a:custGeom>
              <a:avLst/>
              <a:gdLst>
                <a:gd name="T0" fmla="*/ 27 w 93"/>
                <a:gd name="T1" fmla="*/ 11 h 412"/>
                <a:gd name="T2" fmla="*/ 2 w 93"/>
                <a:gd name="T3" fmla="*/ 35 h 412"/>
                <a:gd name="T4" fmla="*/ 16 w 93"/>
                <a:gd name="T5" fmla="*/ 409 h 412"/>
                <a:gd name="T6" fmla="*/ 29 w 93"/>
                <a:gd name="T7" fmla="*/ 410 h 412"/>
                <a:gd name="T8" fmla="*/ 79 w 93"/>
                <a:gd name="T9" fmla="*/ 412 h 412"/>
                <a:gd name="T10" fmla="*/ 89 w 93"/>
                <a:gd name="T11" fmla="*/ 399 h 412"/>
                <a:gd name="T12" fmla="*/ 85 w 93"/>
                <a:gd name="T13" fmla="*/ 239 h 412"/>
                <a:gd name="T14" fmla="*/ 71 w 93"/>
                <a:gd name="T15" fmla="*/ 188 h 412"/>
                <a:gd name="T16" fmla="*/ 84 w 93"/>
                <a:gd name="T17" fmla="*/ 42 h 412"/>
                <a:gd name="T18" fmla="*/ 27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6" y="409"/>
                    <a:pt x="16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9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700"/>
            <p:cNvSpPr>
              <a:spLocks/>
            </p:cNvSpPr>
            <p:nvPr/>
          </p:nvSpPr>
          <p:spPr bwMode="auto">
            <a:xfrm>
              <a:off x="10234613" y="9788526"/>
              <a:ext cx="96837" cy="207963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2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7" y="44"/>
                    <a:pt x="10" y="38"/>
                    <a:pt x="12" y="30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5"/>
                    <a:pt x="2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701"/>
            <p:cNvSpPr>
              <a:spLocks/>
            </p:cNvSpPr>
            <p:nvPr/>
          </p:nvSpPr>
          <p:spPr bwMode="auto">
            <a:xfrm>
              <a:off x="10496551" y="9809163"/>
              <a:ext cx="131762" cy="1681163"/>
            </a:xfrm>
            <a:custGeom>
              <a:avLst/>
              <a:gdLst>
                <a:gd name="T0" fmla="*/ 23 w 31"/>
                <a:gd name="T1" fmla="*/ 223 h 396"/>
                <a:gd name="T2" fmla="*/ 9 w 31"/>
                <a:gd name="T3" fmla="*/ 172 h 396"/>
                <a:gd name="T4" fmla="*/ 22 w 31"/>
                <a:gd name="T5" fmla="*/ 26 h 396"/>
                <a:gd name="T6" fmla="*/ 0 w 31"/>
                <a:gd name="T7" fmla="*/ 0 h 396"/>
                <a:gd name="T8" fmla="*/ 8 w 31"/>
                <a:gd name="T9" fmla="*/ 91 h 396"/>
                <a:gd name="T10" fmla="*/ 4 w 31"/>
                <a:gd name="T11" fmla="*/ 149 h 396"/>
                <a:gd name="T12" fmla="*/ 8 w 31"/>
                <a:gd name="T13" fmla="*/ 203 h 396"/>
                <a:gd name="T14" fmla="*/ 17 w 31"/>
                <a:gd name="T15" fmla="*/ 321 h 396"/>
                <a:gd name="T16" fmla="*/ 13 w 31"/>
                <a:gd name="T17" fmla="*/ 396 h 396"/>
                <a:gd name="T18" fmla="*/ 17 w 31"/>
                <a:gd name="T19" fmla="*/ 396 h 396"/>
                <a:gd name="T20" fmla="*/ 27 w 31"/>
                <a:gd name="T21" fmla="*/ 383 h 396"/>
                <a:gd name="T22" fmla="*/ 23 w 31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396">
                  <a:moveTo>
                    <a:pt x="23" y="223"/>
                  </a:moveTo>
                  <a:cubicBezTo>
                    <a:pt x="15" y="193"/>
                    <a:pt x="7" y="196"/>
                    <a:pt x="9" y="172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5" y="10"/>
                    <a:pt x="0" y="0"/>
                  </a:cubicBezTo>
                  <a:cubicBezTo>
                    <a:pt x="9" y="30"/>
                    <a:pt x="10" y="60"/>
                    <a:pt x="8" y="91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3" y="167"/>
                    <a:pt x="5" y="185"/>
                    <a:pt x="8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5" y="371"/>
                    <a:pt x="13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1" y="252"/>
                    <a:pt x="23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702"/>
            <p:cNvSpPr>
              <a:spLocks/>
            </p:cNvSpPr>
            <p:nvPr/>
          </p:nvSpPr>
          <p:spPr bwMode="auto">
            <a:xfrm>
              <a:off x="10199688" y="9529763"/>
              <a:ext cx="822325" cy="411163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8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703"/>
            <p:cNvSpPr>
              <a:spLocks/>
            </p:cNvSpPr>
            <p:nvPr/>
          </p:nvSpPr>
          <p:spPr bwMode="auto">
            <a:xfrm>
              <a:off x="10564813" y="9796463"/>
              <a:ext cx="454025" cy="1693863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9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9" y="399"/>
                    <a:pt x="99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704"/>
            <p:cNvSpPr>
              <a:spLocks/>
            </p:cNvSpPr>
            <p:nvPr/>
          </p:nvSpPr>
          <p:spPr bwMode="auto">
            <a:xfrm>
              <a:off x="10594976" y="9898063"/>
              <a:ext cx="203200" cy="1566863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5"/>
                    <a:pt x="33" y="223"/>
                    <a:pt x="26" y="181"/>
                  </a:cubicBezTo>
                  <a:cubicBezTo>
                    <a:pt x="17" y="123"/>
                    <a:pt x="3" y="54"/>
                    <a:pt x="29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7" y="19"/>
                    <a:pt x="3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705"/>
            <p:cNvSpPr>
              <a:spLocks/>
            </p:cNvSpPr>
            <p:nvPr/>
          </p:nvSpPr>
          <p:spPr bwMode="auto">
            <a:xfrm>
              <a:off x="10199688" y="9529763"/>
              <a:ext cx="822325" cy="3381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8 w 194"/>
                <a:gd name="T17" fmla="*/ 79 h 80"/>
                <a:gd name="T18" fmla="*/ 188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3" y="80"/>
                  </a:cubicBezTo>
                  <a:cubicBezTo>
                    <a:pt x="26" y="71"/>
                    <a:pt x="29" y="62"/>
                    <a:pt x="30" y="53"/>
                  </a:cubicBezTo>
                  <a:cubicBezTo>
                    <a:pt x="31" y="48"/>
                    <a:pt x="34" y="45"/>
                    <a:pt x="37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7" y="55"/>
                    <a:pt x="173" y="67"/>
                    <a:pt x="178" y="79"/>
                  </a:cubicBezTo>
                  <a:cubicBezTo>
                    <a:pt x="186" y="76"/>
                    <a:pt x="188" y="72"/>
                    <a:pt x="188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706"/>
            <p:cNvSpPr>
              <a:spLocks/>
            </p:cNvSpPr>
            <p:nvPr/>
          </p:nvSpPr>
          <p:spPr bwMode="auto">
            <a:xfrm>
              <a:off x="10483851" y="9864726"/>
              <a:ext cx="271462" cy="355600"/>
            </a:xfrm>
            <a:custGeom>
              <a:avLst/>
              <a:gdLst>
                <a:gd name="T0" fmla="*/ 32 w 64"/>
                <a:gd name="T1" fmla="*/ 84 h 84"/>
                <a:gd name="T2" fmla="*/ 21 w 64"/>
                <a:gd name="T3" fmla="*/ 24 h 84"/>
                <a:gd name="T4" fmla="*/ 0 w 64"/>
                <a:gd name="T5" fmla="*/ 10 h 84"/>
                <a:gd name="T6" fmla="*/ 64 w 64"/>
                <a:gd name="T7" fmla="*/ 0 h 84"/>
                <a:gd name="T8" fmla="*/ 41 w 64"/>
                <a:gd name="T9" fmla="*/ 28 h 84"/>
                <a:gd name="T10" fmla="*/ 32 w 6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32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4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2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707"/>
            <p:cNvSpPr>
              <a:spLocks/>
            </p:cNvSpPr>
            <p:nvPr/>
          </p:nvSpPr>
          <p:spPr bwMode="auto">
            <a:xfrm>
              <a:off x="10039351" y="11260138"/>
              <a:ext cx="571500" cy="3238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4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1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4" y="76"/>
                    <a:pt x="134" y="76"/>
                    <a:pt x="134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708"/>
            <p:cNvSpPr>
              <a:spLocks/>
            </p:cNvSpPr>
            <p:nvPr/>
          </p:nvSpPr>
          <p:spPr bwMode="auto">
            <a:xfrm>
              <a:off x="10098088" y="11264901"/>
              <a:ext cx="423862" cy="217488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5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709"/>
            <p:cNvSpPr>
              <a:spLocks/>
            </p:cNvSpPr>
            <p:nvPr/>
          </p:nvSpPr>
          <p:spPr bwMode="auto">
            <a:xfrm>
              <a:off x="10242551" y="11312526"/>
              <a:ext cx="109537" cy="46038"/>
            </a:xfrm>
            <a:custGeom>
              <a:avLst/>
              <a:gdLst>
                <a:gd name="T0" fmla="*/ 1 w 26"/>
                <a:gd name="T1" fmla="*/ 4 h 11"/>
                <a:gd name="T2" fmla="*/ 13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710"/>
            <p:cNvSpPr>
              <a:spLocks/>
            </p:cNvSpPr>
            <p:nvPr/>
          </p:nvSpPr>
          <p:spPr bwMode="auto">
            <a:xfrm>
              <a:off x="10737851" y="11264901"/>
              <a:ext cx="576262" cy="327025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4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6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711"/>
            <p:cNvSpPr>
              <a:spLocks/>
            </p:cNvSpPr>
            <p:nvPr/>
          </p:nvSpPr>
          <p:spPr bwMode="auto">
            <a:xfrm>
              <a:off x="10826751" y="11269663"/>
              <a:ext cx="423862" cy="220663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60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7" y="49"/>
                    <a:pt x="100" y="40"/>
                  </a:cubicBezTo>
                  <a:cubicBezTo>
                    <a:pt x="97" y="22"/>
                    <a:pt x="86" y="5"/>
                    <a:pt x="60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1" y="43"/>
                    <a:pt x="33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712"/>
            <p:cNvSpPr>
              <a:spLocks/>
            </p:cNvSpPr>
            <p:nvPr/>
          </p:nvSpPr>
          <p:spPr bwMode="auto">
            <a:xfrm>
              <a:off x="10996613" y="11320463"/>
              <a:ext cx="111125" cy="46038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1 w 26"/>
                <a:gd name="T5" fmla="*/ 7 h 11"/>
                <a:gd name="T6" fmla="*/ 13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1" y="7"/>
                  </a:cubicBezTo>
                  <a:cubicBezTo>
                    <a:pt x="0" y="4"/>
                    <a:pt x="6" y="2"/>
                    <a:pt x="13" y="1"/>
                  </a:cubicBezTo>
                  <a:cubicBezTo>
                    <a:pt x="20" y="0"/>
                    <a:pt x="26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713"/>
            <p:cNvSpPr>
              <a:spLocks/>
            </p:cNvSpPr>
            <p:nvPr/>
          </p:nvSpPr>
          <p:spPr bwMode="auto">
            <a:xfrm>
              <a:off x="10895013" y="9732963"/>
              <a:ext cx="101600" cy="220663"/>
            </a:xfrm>
            <a:custGeom>
              <a:avLst/>
              <a:gdLst>
                <a:gd name="T0" fmla="*/ 4 w 24"/>
                <a:gd name="T1" fmla="*/ 10 h 52"/>
                <a:gd name="T2" fmla="*/ 21 w 24"/>
                <a:gd name="T3" fmla="*/ 52 h 52"/>
                <a:gd name="T4" fmla="*/ 24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5" y="38"/>
                    <a:pt x="21" y="5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714"/>
            <p:cNvSpPr>
              <a:spLocks/>
            </p:cNvSpPr>
            <p:nvPr/>
          </p:nvSpPr>
          <p:spPr bwMode="auto">
            <a:xfrm>
              <a:off x="10298113" y="8272463"/>
              <a:ext cx="550862" cy="1392238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9 h 328"/>
                <a:gd name="T4" fmla="*/ 130 w 130"/>
                <a:gd name="T5" fmla="*/ 283 h 328"/>
                <a:gd name="T6" fmla="*/ 106 w 130"/>
                <a:gd name="T7" fmla="*/ 19 h 328"/>
                <a:gd name="T8" fmla="*/ 106 w 130"/>
                <a:gd name="T9" fmla="*/ 1 h 328"/>
                <a:gd name="T10" fmla="*/ 3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8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715"/>
            <p:cNvSpPr>
              <a:spLocks/>
            </p:cNvSpPr>
            <p:nvPr/>
          </p:nvSpPr>
          <p:spPr bwMode="auto">
            <a:xfrm>
              <a:off x="10382251" y="8345488"/>
              <a:ext cx="271462" cy="155575"/>
            </a:xfrm>
            <a:custGeom>
              <a:avLst/>
              <a:gdLst>
                <a:gd name="T0" fmla="*/ 63 w 64"/>
                <a:gd name="T1" fmla="*/ 4 h 37"/>
                <a:gd name="T2" fmla="*/ 0 w 64"/>
                <a:gd name="T3" fmla="*/ 0 h 37"/>
                <a:gd name="T4" fmla="*/ 0 w 64"/>
                <a:gd name="T5" fmla="*/ 6 h 37"/>
                <a:gd name="T6" fmla="*/ 4 w 64"/>
                <a:gd name="T7" fmla="*/ 6 h 37"/>
                <a:gd name="T8" fmla="*/ 26 w 64"/>
                <a:gd name="T9" fmla="*/ 32 h 37"/>
                <a:gd name="T10" fmla="*/ 60 w 64"/>
                <a:gd name="T11" fmla="*/ 9 h 37"/>
                <a:gd name="T12" fmla="*/ 63 w 64"/>
                <a:gd name="T13" fmla="*/ 10 h 37"/>
                <a:gd name="T14" fmla="*/ 63 w 64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7">
                  <a:moveTo>
                    <a:pt x="63" y="4"/>
                  </a:moveTo>
                  <a:cubicBezTo>
                    <a:pt x="44" y="5"/>
                    <a:pt x="20" y="4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6"/>
                    <a:pt x="4" y="6"/>
                  </a:cubicBezTo>
                  <a:cubicBezTo>
                    <a:pt x="13" y="8"/>
                    <a:pt x="1" y="28"/>
                    <a:pt x="26" y="32"/>
                  </a:cubicBezTo>
                  <a:cubicBezTo>
                    <a:pt x="64" y="37"/>
                    <a:pt x="49" y="8"/>
                    <a:pt x="60" y="9"/>
                  </a:cubicBezTo>
                  <a:cubicBezTo>
                    <a:pt x="61" y="9"/>
                    <a:pt x="62" y="9"/>
                    <a:pt x="63" y="10"/>
                  </a:cubicBezTo>
                  <a:lnTo>
                    <a:pt x="63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716"/>
            <p:cNvSpPr>
              <a:spLocks/>
            </p:cNvSpPr>
            <p:nvPr/>
          </p:nvSpPr>
          <p:spPr bwMode="auto">
            <a:xfrm>
              <a:off x="10285413" y="8429626"/>
              <a:ext cx="211137" cy="225425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17"/>
            <p:cNvSpPr>
              <a:spLocks/>
            </p:cNvSpPr>
            <p:nvPr/>
          </p:nvSpPr>
          <p:spPr bwMode="auto">
            <a:xfrm>
              <a:off x="10544176" y="8408988"/>
              <a:ext cx="180975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9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9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9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18"/>
            <p:cNvSpPr>
              <a:spLocks/>
            </p:cNvSpPr>
            <p:nvPr/>
          </p:nvSpPr>
          <p:spPr bwMode="auto">
            <a:xfrm>
              <a:off x="10285413" y="8366126"/>
              <a:ext cx="211137" cy="225425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9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8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719"/>
            <p:cNvSpPr>
              <a:spLocks/>
            </p:cNvSpPr>
            <p:nvPr/>
          </p:nvSpPr>
          <p:spPr bwMode="auto">
            <a:xfrm>
              <a:off x="10526713" y="8361363"/>
              <a:ext cx="185737" cy="233363"/>
            </a:xfrm>
            <a:custGeom>
              <a:avLst/>
              <a:gdLst>
                <a:gd name="T0" fmla="*/ 0 w 44"/>
                <a:gd name="T1" fmla="*/ 29 h 55"/>
                <a:gd name="T2" fmla="*/ 0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3 h 55"/>
                <a:gd name="T16" fmla="*/ 14 w 44"/>
                <a:gd name="T17" fmla="*/ 14 h 55"/>
                <a:gd name="T18" fmla="*/ 6 w 44"/>
                <a:gd name="T19" fmla="*/ 23 h 55"/>
                <a:gd name="T20" fmla="*/ 0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720"/>
            <p:cNvSpPr>
              <a:spLocks/>
            </p:cNvSpPr>
            <p:nvPr/>
          </p:nvSpPr>
          <p:spPr bwMode="auto">
            <a:xfrm>
              <a:off x="10336213" y="8361363"/>
              <a:ext cx="160337" cy="204788"/>
            </a:xfrm>
            <a:custGeom>
              <a:avLst/>
              <a:gdLst>
                <a:gd name="T0" fmla="*/ 21 w 38"/>
                <a:gd name="T1" fmla="*/ 28 h 48"/>
                <a:gd name="T2" fmla="*/ 33 w 38"/>
                <a:gd name="T3" fmla="*/ 35 h 48"/>
                <a:gd name="T4" fmla="*/ 34 w 38"/>
                <a:gd name="T5" fmla="*/ 35 h 48"/>
                <a:gd name="T6" fmla="*/ 36 w 38"/>
                <a:gd name="T7" fmla="*/ 28 h 48"/>
                <a:gd name="T8" fmla="*/ 31 w 38"/>
                <a:gd name="T9" fmla="*/ 25 h 48"/>
                <a:gd name="T10" fmla="*/ 18 w 38"/>
                <a:gd name="T11" fmla="*/ 1 h 48"/>
                <a:gd name="T12" fmla="*/ 0 w 38"/>
                <a:gd name="T13" fmla="*/ 1 h 48"/>
                <a:gd name="T14" fmla="*/ 12 w 38"/>
                <a:gd name="T15" fmla="*/ 48 h 48"/>
                <a:gd name="T16" fmla="*/ 13 w 38"/>
                <a:gd name="T17" fmla="*/ 22 h 48"/>
                <a:gd name="T18" fmla="*/ 21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6" y="33"/>
                    <a:pt x="38" y="31"/>
                    <a:pt x="36" y="28"/>
                  </a:cubicBezTo>
                  <a:cubicBezTo>
                    <a:pt x="36" y="26"/>
                    <a:pt x="33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1" y="0"/>
                    <a:pt x="0" y="1"/>
                  </a:cubicBezTo>
                  <a:cubicBezTo>
                    <a:pt x="3" y="16"/>
                    <a:pt x="1" y="34"/>
                    <a:pt x="12" y="48"/>
                  </a:cubicBezTo>
                  <a:cubicBezTo>
                    <a:pt x="14" y="42"/>
                    <a:pt x="14" y="26"/>
                    <a:pt x="13" y="22"/>
                  </a:cubicBezTo>
                  <a:cubicBezTo>
                    <a:pt x="16" y="23"/>
                    <a:pt x="19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21"/>
            <p:cNvSpPr>
              <a:spLocks/>
            </p:cNvSpPr>
            <p:nvPr/>
          </p:nvSpPr>
          <p:spPr bwMode="auto">
            <a:xfrm>
              <a:off x="10526713" y="8361363"/>
              <a:ext cx="165100" cy="192088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3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7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1" y="31"/>
                    <a:pt x="1" y="32"/>
                    <a:pt x="2" y="34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9" y="25"/>
                    <a:pt x="27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8" y="5"/>
                    <a:pt x="39" y="3"/>
                    <a:pt x="37" y="1"/>
                  </a:cubicBezTo>
                  <a:cubicBezTo>
                    <a:pt x="36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22"/>
            <p:cNvSpPr>
              <a:spLocks/>
            </p:cNvSpPr>
            <p:nvPr/>
          </p:nvSpPr>
          <p:spPr bwMode="auto">
            <a:xfrm>
              <a:off x="10275888" y="9474201"/>
              <a:ext cx="614362" cy="292100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723"/>
            <p:cNvSpPr>
              <a:spLocks/>
            </p:cNvSpPr>
            <p:nvPr/>
          </p:nvSpPr>
          <p:spPr bwMode="auto">
            <a:xfrm>
              <a:off x="10275888" y="9474201"/>
              <a:ext cx="614362" cy="185738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9 w 145"/>
                <a:gd name="T17" fmla="*/ 25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2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7" y="29"/>
                    <a:pt x="72" y="35"/>
                    <a:pt x="73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7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2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9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724"/>
            <p:cNvSpPr>
              <a:spLocks/>
            </p:cNvSpPr>
            <p:nvPr/>
          </p:nvSpPr>
          <p:spPr bwMode="auto">
            <a:xfrm>
              <a:off x="10531476" y="9529763"/>
              <a:ext cx="185737" cy="1698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1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725"/>
            <p:cNvSpPr>
              <a:spLocks/>
            </p:cNvSpPr>
            <p:nvPr/>
          </p:nvSpPr>
          <p:spPr bwMode="auto">
            <a:xfrm>
              <a:off x="10534651" y="9529763"/>
              <a:ext cx="182562" cy="122238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40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6" y="11"/>
                    <a:pt x="12" y="15"/>
                    <a:pt x="18" y="18"/>
                  </a:cubicBezTo>
                  <a:cubicBezTo>
                    <a:pt x="22" y="20"/>
                    <a:pt x="25" y="22"/>
                    <a:pt x="29" y="23"/>
                  </a:cubicBezTo>
                  <a:cubicBezTo>
                    <a:pt x="30" y="24"/>
                    <a:pt x="38" y="29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726"/>
            <p:cNvSpPr>
              <a:spLocks/>
            </p:cNvSpPr>
            <p:nvPr/>
          </p:nvSpPr>
          <p:spPr bwMode="auto">
            <a:xfrm>
              <a:off x="10590213" y="8366126"/>
              <a:ext cx="647700" cy="1671638"/>
            </a:xfrm>
            <a:custGeom>
              <a:avLst/>
              <a:gdLst>
                <a:gd name="T0" fmla="*/ 21 w 153"/>
                <a:gd name="T1" fmla="*/ 0 h 394"/>
                <a:gd name="T2" fmla="*/ 103 w 153"/>
                <a:gd name="T3" fmla="*/ 2 h 394"/>
                <a:gd name="T4" fmla="*/ 126 w 153"/>
                <a:gd name="T5" fmla="*/ 8 h 394"/>
                <a:gd name="T6" fmla="*/ 139 w 153"/>
                <a:gd name="T7" fmla="*/ 15 h 394"/>
                <a:gd name="T8" fmla="*/ 140 w 153"/>
                <a:gd name="T9" fmla="*/ 29 h 394"/>
                <a:gd name="T10" fmla="*/ 134 w 153"/>
                <a:gd name="T11" fmla="*/ 46 h 394"/>
                <a:gd name="T12" fmla="*/ 124 w 153"/>
                <a:gd name="T13" fmla="*/ 82 h 394"/>
                <a:gd name="T14" fmla="*/ 117 w 153"/>
                <a:gd name="T15" fmla="*/ 118 h 394"/>
                <a:gd name="T16" fmla="*/ 98 w 153"/>
                <a:gd name="T17" fmla="*/ 234 h 394"/>
                <a:gd name="T18" fmla="*/ 116 w 153"/>
                <a:gd name="T19" fmla="*/ 267 h 394"/>
                <a:gd name="T20" fmla="*/ 147 w 153"/>
                <a:gd name="T21" fmla="*/ 318 h 394"/>
                <a:gd name="T22" fmla="*/ 153 w 153"/>
                <a:gd name="T23" fmla="*/ 337 h 394"/>
                <a:gd name="T24" fmla="*/ 107 w 153"/>
                <a:gd name="T25" fmla="*/ 362 h 394"/>
                <a:gd name="T26" fmla="*/ 40 w 153"/>
                <a:gd name="T27" fmla="*/ 245 h 394"/>
                <a:gd name="T28" fmla="*/ 21 w 153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4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2" y="3"/>
                    <a:pt x="119" y="5"/>
                    <a:pt x="126" y="8"/>
                  </a:cubicBezTo>
                  <a:cubicBezTo>
                    <a:pt x="130" y="10"/>
                    <a:pt x="136" y="12"/>
                    <a:pt x="139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8" y="70"/>
                    <a:pt x="124" y="82"/>
                  </a:cubicBezTo>
                  <a:cubicBezTo>
                    <a:pt x="121" y="94"/>
                    <a:pt x="118" y="106"/>
                    <a:pt x="117" y="118"/>
                  </a:cubicBezTo>
                  <a:cubicBezTo>
                    <a:pt x="111" y="165"/>
                    <a:pt x="94" y="225"/>
                    <a:pt x="98" y="234"/>
                  </a:cubicBezTo>
                  <a:cubicBezTo>
                    <a:pt x="101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8"/>
                    <a:pt x="153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4" y="330"/>
                    <a:pt x="52" y="288"/>
                    <a:pt x="40" y="245"/>
                  </a:cubicBezTo>
                  <a:cubicBezTo>
                    <a:pt x="28" y="203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727"/>
            <p:cNvSpPr>
              <a:spLocks/>
            </p:cNvSpPr>
            <p:nvPr/>
          </p:nvSpPr>
          <p:spPr bwMode="auto">
            <a:xfrm>
              <a:off x="10958513" y="9036051"/>
              <a:ext cx="165100" cy="539750"/>
            </a:xfrm>
            <a:custGeom>
              <a:avLst/>
              <a:gdLst>
                <a:gd name="T0" fmla="*/ 29 w 39"/>
                <a:gd name="T1" fmla="*/ 109 h 127"/>
                <a:gd name="T2" fmla="*/ 11 w 39"/>
                <a:gd name="T3" fmla="*/ 76 h 127"/>
                <a:gd name="T4" fmla="*/ 23 w 39"/>
                <a:gd name="T5" fmla="*/ 0 h 127"/>
                <a:gd name="T6" fmla="*/ 1 w 39"/>
                <a:gd name="T7" fmla="*/ 88 h 127"/>
                <a:gd name="T8" fmla="*/ 1 w 39"/>
                <a:gd name="T9" fmla="*/ 90 h 127"/>
                <a:gd name="T10" fmla="*/ 39 w 39"/>
                <a:gd name="T11" fmla="*/ 127 h 127"/>
                <a:gd name="T12" fmla="*/ 29 w 39"/>
                <a:gd name="T13" fmla="*/ 10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27">
                  <a:moveTo>
                    <a:pt x="29" y="109"/>
                  </a:moveTo>
                  <a:cubicBezTo>
                    <a:pt x="29" y="109"/>
                    <a:pt x="14" y="86"/>
                    <a:pt x="11" y="76"/>
                  </a:cubicBezTo>
                  <a:cubicBezTo>
                    <a:pt x="8" y="69"/>
                    <a:pt x="16" y="36"/>
                    <a:pt x="23" y="0"/>
                  </a:cubicBezTo>
                  <a:cubicBezTo>
                    <a:pt x="8" y="27"/>
                    <a:pt x="0" y="57"/>
                    <a:pt x="1" y="88"/>
                  </a:cubicBezTo>
                  <a:cubicBezTo>
                    <a:pt x="1" y="89"/>
                    <a:pt x="1" y="89"/>
                    <a:pt x="1" y="90"/>
                  </a:cubicBezTo>
                  <a:cubicBezTo>
                    <a:pt x="12" y="104"/>
                    <a:pt x="25" y="116"/>
                    <a:pt x="39" y="127"/>
                  </a:cubicBezTo>
                  <a:lnTo>
                    <a:pt x="29" y="109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728"/>
            <p:cNvSpPr>
              <a:spLocks/>
            </p:cNvSpPr>
            <p:nvPr/>
          </p:nvSpPr>
          <p:spPr bwMode="auto">
            <a:xfrm>
              <a:off x="10590213" y="8366126"/>
              <a:ext cx="309562" cy="1128713"/>
            </a:xfrm>
            <a:custGeom>
              <a:avLst/>
              <a:gdLst>
                <a:gd name="T0" fmla="*/ 48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5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1 w 73"/>
                <a:gd name="T13" fmla="*/ 0 h 266"/>
                <a:gd name="T14" fmla="*/ 40 w 73"/>
                <a:gd name="T15" fmla="*/ 245 h 266"/>
                <a:gd name="T16" fmla="*/ 48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8" y="266"/>
                  </a:moveTo>
                  <a:cubicBezTo>
                    <a:pt x="44" y="236"/>
                    <a:pt x="38" y="206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3"/>
                    <a:pt x="40" y="245"/>
                  </a:cubicBezTo>
                  <a:cubicBezTo>
                    <a:pt x="42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729"/>
            <p:cNvSpPr>
              <a:spLocks/>
            </p:cNvSpPr>
            <p:nvPr/>
          </p:nvSpPr>
          <p:spPr bwMode="auto">
            <a:xfrm>
              <a:off x="10420351" y="8543926"/>
              <a:ext cx="339725" cy="1006475"/>
            </a:xfrm>
            <a:custGeom>
              <a:avLst/>
              <a:gdLst>
                <a:gd name="T0" fmla="*/ 10 w 80"/>
                <a:gd name="T1" fmla="*/ 0 h 237"/>
                <a:gd name="T2" fmla="*/ 4 w 80"/>
                <a:gd name="T3" fmla="*/ 132 h 237"/>
                <a:gd name="T4" fmla="*/ 26 w 80"/>
                <a:gd name="T5" fmla="*/ 237 h 237"/>
                <a:gd name="T6" fmla="*/ 75 w 80"/>
                <a:gd name="T7" fmla="*/ 232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0 h 237"/>
                <a:gd name="T14" fmla="*/ 10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8" y="180"/>
                    <a:pt x="26" y="237"/>
                    <a:pt x="26" y="237"/>
                  </a:cubicBezTo>
                  <a:cubicBezTo>
                    <a:pt x="46" y="237"/>
                    <a:pt x="66" y="236"/>
                    <a:pt x="75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0" y="54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730"/>
            <p:cNvSpPr>
              <a:spLocks/>
            </p:cNvSpPr>
            <p:nvPr/>
          </p:nvSpPr>
          <p:spPr bwMode="auto">
            <a:xfrm>
              <a:off x="10450513" y="8543926"/>
              <a:ext cx="284162" cy="1090613"/>
            </a:xfrm>
            <a:custGeom>
              <a:avLst/>
              <a:gdLst>
                <a:gd name="T0" fmla="*/ 9 w 67"/>
                <a:gd name="T1" fmla="*/ 0 h 257"/>
                <a:gd name="T2" fmla="*/ 3 w 67"/>
                <a:gd name="T3" fmla="*/ 132 h 257"/>
                <a:gd name="T4" fmla="*/ 22 w 67"/>
                <a:gd name="T5" fmla="*/ 233 h 257"/>
                <a:gd name="T6" fmla="*/ 58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8" y="257"/>
                    <a:pt x="58" y="257"/>
                    <a:pt x="58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4" y="124"/>
                    <a:pt x="30" y="89"/>
                  </a:cubicBezTo>
                  <a:cubicBezTo>
                    <a:pt x="25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731"/>
            <p:cNvSpPr>
              <a:spLocks/>
            </p:cNvSpPr>
            <p:nvPr/>
          </p:nvSpPr>
          <p:spPr bwMode="auto">
            <a:xfrm>
              <a:off x="10450513" y="8543926"/>
              <a:ext cx="249237" cy="1090613"/>
            </a:xfrm>
            <a:custGeom>
              <a:avLst/>
              <a:gdLst>
                <a:gd name="T0" fmla="*/ 41 w 59"/>
                <a:gd name="T1" fmla="*/ 198 h 257"/>
                <a:gd name="T2" fmla="*/ 20 w 59"/>
                <a:gd name="T3" fmla="*/ 131 h 257"/>
                <a:gd name="T4" fmla="*/ 12 w 59"/>
                <a:gd name="T5" fmla="*/ 68 h 257"/>
                <a:gd name="T6" fmla="*/ 16 w 59"/>
                <a:gd name="T7" fmla="*/ 17 h 257"/>
                <a:gd name="T8" fmla="*/ 20 w 59"/>
                <a:gd name="T9" fmla="*/ 10 h 257"/>
                <a:gd name="T10" fmla="*/ 19 w 59"/>
                <a:gd name="T11" fmla="*/ 0 h 257"/>
                <a:gd name="T12" fmla="*/ 9 w 59"/>
                <a:gd name="T13" fmla="*/ 0 h 257"/>
                <a:gd name="T14" fmla="*/ 3 w 59"/>
                <a:gd name="T15" fmla="*/ 132 h 257"/>
                <a:gd name="T16" fmla="*/ 22 w 59"/>
                <a:gd name="T17" fmla="*/ 233 h 257"/>
                <a:gd name="T18" fmla="*/ 58 w 59"/>
                <a:gd name="T19" fmla="*/ 257 h 257"/>
                <a:gd name="T20" fmla="*/ 59 w 59"/>
                <a:gd name="T21" fmla="*/ 252 h 257"/>
                <a:gd name="T22" fmla="*/ 41 w 59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57">
                  <a:moveTo>
                    <a:pt x="41" y="198"/>
                  </a:moveTo>
                  <a:cubicBezTo>
                    <a:pt x="34" y="176"/>
                    <a:pt x="27" y="153"/>
                    <a:pt x="20" y="131"/>
                  </a:cubicBezTo>
                  <a:cubicBezTo>
                    <a:pt x="15" y="111"/>
                    <a:pt x="10" y="89"/>
                    <a:pt x="12" y="68"/>
                  </a:cubicBezTo>
                  <a:cubicBezTo>
                    <a:pt x="13" y="52"/>
                    <a:pt x="11" y="32"/>
                    <a:pt x="16" y="17"/>
                  </a:cubicBezTo>
                  <a:cubicBezTo>
                    <a:pt x="17" y="14"/>
                    <a:pt x="18" y="12"/>
                    <a:pt x="20" y="10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8" y="257"/>
                    <a:pt x="58" y="257"/>
                    <a:pt x="58" y="257"/>
                  </a:cubicBezTo>
                  <a:cubicBezTo>
                    <a:pt x="59" y="252"/>
                    <a:pt x="59" y="252"/>
                    <a:pt x="59" y="252"/>
                  </a:cubicBezTo>
                  <a:cubicBezTo>
                    <a:pt x="52" y="235"/>
                    <a:pt x="47" y="216"/>
                    <a:pt x="41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732"/>
            <p:cNvSpPr>
              <a:spLocks/>
            </p:cNvSpPr>
            <p:nvPr/>
          </p:nvSpPr>
          <p:spPr bwMode="auto">
            <a:xfrm>
              <a:off x="10463213" y="8472488"/>
              <a:ext cx="106362" cy="93663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0 h 22"/>
                <a:gd name="T6" fmla="*/ 1 w 25"/>
                <a:gd name="T7" fmla="*/ 16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5" y="19"/>
                    <a:pt x="19" y="20"/>
                  </a:cubicBezTo>
                  <a:cubicBezTo>
                    <a:pt x="13" y="22"/>
                    <a:pt x="2" y="21"/>
                    <a:pt x="1" y="16"/>
                  </a:cubicBezTo>
                  <a:cubicBezTo>
                    <a:pt x="0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733"/>
            <p:cNvSpPr>
              <a:spLocks/>
            </p:cNvSpPr>
            <p:nvPr/>
          </p:nvSpPr>
          <p:spPr bwMode="auto">
            <a:xfrm>
              <a:off x="9942513" y="8358188"/>
              <a:ext cx="473075" cy="1641475"/>
            </a:xfrm>
            <a:custGeom>
              <a:avLst/>
              <a:gdLst>
                <a:gd name="T0" fmla="*/ 70 w 112"/>
                <a:gd name="T1" fmla="*/ 376 h 387"/>
                <a:gd name="T2" fmla="*/ 46 w 112"/>
                <a:gd name="T3" fmla="*/ 385 h 387"/>
                <a:gd name="T4" fmla="*/ 8 w 112"/>
                <a:gd name="T5" fmla="*/ 361 h 387"/>
                <a:gd name="T6" fmla="*/ 32 w 112"/>
                <a:gd name="T7" fmla="*/ 326 h 387"/>
                <a:gd name="T8" fmla="*/ 51 w 112"/>
                <a:gd name="T9" fmla="*/ 264 h 387"/>
                <a:gd name="T10" fmla="*/ 25 w 112"/>
                <a:gd name="T11" fmla="*/ 131 h 387"/>
                <a:gd name="T12" fmla="*/ 22 w 112"/>
                <a:gd name="T13" fmla="*/ 109 h 387"/>
                <a:gd name="T14" fmla="*/ 13 w 112"/>
                <a:gd name="T15" fmla="*/ 86 h 387"/>
                <a:gd name="T16" fmla="*/ 6 w 112"/>
                <a:gd name="T17" fmla="*/ 60 h 387"/>
                <a:gd name="T18" fmla="*/ 1 w 112"/>
                <a:gd name="T19" fmla="*/ 35 h 387"/>
                <a:gd name="T20" fmla="*/ 39 w 112"/>
                <a:gd name="T21" fmla="*/ 10 h 387"/>
                <a:gd name="T22" fmla="*/ 87 w 112"/>
                <a:gd name="T23" fmla="*/ 1 h 387"/>
                <a:gd name="T24" fmla="*/ 96 w 112"/>
                <a:gd name="T25" fmla="*/ 2 h 387"/>
                <a:gd name="T26" fmla="*/ 97 w 112"/>
                <a:gd name="T27" fmla="*/ 243 h 387"/>
                <a:gd name="T28" fmla="*/ 70 w 112"/>
                <a:gd name="T29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387">
                  <a:moveTo>
                    <a:pt x="70" y="376"/>
                  </a:moveTo>
                  <a:cubicBezTo>
                    <a:pt x="60" y="383"/>
                    <a:pt x="51" y="385"/>
                    <a:pt x="46" y="385"/>
                  </a:cubicBezTo>
                  <a:cubicBezTo>
                    <a:pt x="31" y="387"/>
                    <a:pt x="10" y="372"/>
                    <a:pt x="8" y="361"/>
                  </a:cubicBezTo>
                  <a:cubicBezTo>
                    <a:pt x="7" y="349"/>
                    <a:pt x="27" y="340"/>
                    <a:pt x="32" y="326"/>
                  </a:cubicBezTo>
                  <a:cubicBezTo>
                    <a:pt x="38" y="305"/>
                    <a:pt x="45" y="285"/>
                    <a:pt x="51" y="264"/>
                  </a:cubicBezTo>
                  <a:cubicBezTo>
                    <a:pt x="59" y="236"/>
                    <a:pt x="38" y="218"/>
                    <a:pt x="25" y="131"/>
                  </a:cubicBezTo>
                  <a:cubicBezTo>
                    <a:pt x="24" y="124"/>
                    <a:pt x="24" y="116"/>
                    <a:pt x="22" y="109"/>
                  </a:cubicBezTo>
                  <a:cubicBezTo>
                    <a:pt x="21" y="100"/>
                    <a:pt x="16" y="94"/>
                    <a:pt x="13" y="86"/>
                  </a:cubicBezTo>
                  <a:cubicBezTo>
                    <a:pt x="11" y="77"/>
                    <a:pt x="9" y="68"/>
                    <a:pt x="6" y="60"/>
                  </a:cubicBezTo>
                  <a:cubicBezTo>
                    <a:pt x="4" y="52"/>
                    <a:pt x="1" y="44"/>
                    <a:pt x="1" y="35"/>
                  </a:cubicBezTo>
                  <a:cubicBezTo>
                    <a:pt x="0" y="20"/>
                    <a:pt x="28" y="13"/>
                    <a:pt x="39" y="10"/>
                  </a:cubicBezTo>
                  <a:cubicBezTo>
                    <a:pt x="55" y="5"/>
                    <a:pt x="71" y="3"/>
                    <a:pt x="87" y="1"/>
                  </a:cubicBezTo>
                  <a:cubicBezTo>
                    <a:pt x="93" y="0"/>
                    <a:pt x="96" y="2"/>
                    <a:pt x="96" y="2"/>
                  </a:cubicBezTo>
                  <a:cubicBezTo>
                    <a:pt x="112" y="28"/>
                    <a:pt x="105" y="178"/>
                    <a:pt x="97" y="243"/>
                  </a:cubicBezTo>
                  <a:cubicBezTo>
                    <a:pt x="91" y="287"/>
                    <a:pt x="84" y="365"/>
                    <a:pt x="70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734"/>
            <p:cNvSpPr>
              <a:spLocks/>
            </p:cNvSpPr>
            <p:nvPr/>
          </p:nvSpPr>
          <p:spPr bwMode="auto">
            <a:xfrm>
              <a:off x="10090151" y="8358188"/>
              <a:ext cx="317500" cy="898525"/>
            </a:xfrm>
            <a:custGeom>
              <a:avLst/>
              <a:gdLst>
                <a:gd name="T0" fmla="*/ 61 w 75"/>
                <a:gd name="T1" fmla="*/ 2 h 212"/>
                <a:gd name="T2" fmla="*/ 52 w 75"/>
                <a:gd name="T3" fmla="*/ 1 h 212"/>
                <a:gd name="T4" fmla="*/ 14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6 w 75"/>
                <a:gd name="T13" fmla="*/ 149 h 212"/>
                <a:gd name="T14" fmla="*/ 59 w 75"/>
                <a:gd name="T15" fmla="*/ 164 h 212"/>
                <a:gd name="T16" fmla="*/ 65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7" y="134"/>
                    <a:pt x="56" y="149"/>
                  </a:cubicBezTo>
                  <a:cubicBezTo>
                    <a:pt x="57" y="154"/>
                    <a:pt x="58" y="159"/>
                    <a:pt x="59" y="164"/>
                  </a:cubicBezTo>
                  <a:cubicBezTo>
                    <a:pt x="61" y="180"/>
                    <a:pt x="63" y="196"/>
                    <a:pt x="65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735"/>
            <p:cNvSpPr>
              <a:spLocks/>
            </p:cNvSpPr>
            <p:nvPr/>
          </p:nvSpPr>
          <p:spPr bwMode="auto">
            <a:xfrm>
              <a:off x="10082213" y="9142413"/>
              <a:ext cx="134937" cy="582613"/>
            </a:xfrm>
            <a:custGeom>
              <a:avLst/>
              <a:gdLst>
                <a:gd name="T0" fmla="*/ 16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5"/>
                    <a:pt x="8" y="7"/>
                    <a:pt x="3" y="0"/>
                  </a:cubicBezTo>
                  <a:cubicBezTo>
                    <a:pt x="14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736"/>
            <p:cNvSpPr>
              <a:spLocks/>
            </p:cNvSpPr>
            <p:nvPr/>
          </p:nvSpPr>
          <p:spPr bwMode="auto">
            <a:xfrm>
              <a:off x="9432926" y="9282113"/>
              <a:ext cx="555625" cy="450850"/>
            </a:xfrm>
            <a:custGeom>
              <a:avLst/>
              <a:gdLst>
                <a:gd name="T0" fmla="*/ 24 w 131"/>
                <a:gd name="T1" fmla="*/ 9 h 106"/>
                <a:gd name="T2" fmla="*/ 0 w 131"/>
                <a:gd name="T3" fmla="*/ 23 h 106"/>
                <a:gd name="T4" fmla="*/ 7 w 131"/>
                <a:gd name="T5" fmla="*/ 99 h 106"/>
                <a:gd name="T6" fmla="*/ 31 w 131"/>
                <a:gd name="T7" fmla="*/ 98 h 106"/>
                <a:gd name="T8" fmla="*/ 47 w 131"/>
                <a:gd name="T9" fmla="*/ 104 h 106"/>
                <a:gd name="T10" fmla="*/ 60 w 131"/>
                <a:gd name="T11" fmla="*/ 94 h 106"/>
                <a:gd name="T12" fmla="*/ 76 w 131"/>
                <a:gd name="T13" fmla="*/ 101 h 106"/>
                <a:gd name="T14" fmla="*/ 86 w 131"/>
                <a:gd name="T15" fmla="*/ 92 h 106"/>
                <a:gd name="T16" fmla="*/ 105 w 131"/>
                <a:gd name="T17" fmla="*/ 93 h 106"/>
                <a:gd name="T18" fmla="*/ 112 w 131"/>
                <a:gd name="T19" fmla="*/ 64 h 106"/>
                <a:gd name="T20" fmla="*/ 129 w 131"/>
                <a:gd name="T21" fmla="*/ 56 h 106"/>
                <a:gd name="T22" fmla="*/ 110 w 131"/>
                <a:gd name="T23" fmla="*/ 10 h 106"/>
                <a:gd name="T24" fmla="*/ 24 w 131"/>
                <a:gd name="T25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6">
                  <a:moveTo>
                    <a:pt x="24" y="9"/>
                  </a:moveTo>
                  <a:cubicBezTo>
                    <a:pt x="24" y="9"/>
                    <a:pt x="0" y="14"/>
                    <a:pt x="0" y="23"/>
                  </a:cubicBezTo>
                  <a:cubicBezTo>
                    <a:pt x="0" y="32"/>
                    <a:pt x="2" y="94"/>
                    <a:pt x="7" y="99"/>
                  </a:cubicBezTo>
                  <a:cubicBezTo>
                    <a:pt x="11" y="104"/>
                    <a:pt x="21" y="103"/>
                    <a:pt x="31" y="98"/>
                  </a:cubicBezTo>
                  <a:cubicBezTo>
                    <a:pt x="31" y="98"/>
                    <a:pt x="36" y="106"/>
                    <a:pt x="47" y="104"/>
                  </a:cubicBezTo>
                  <a:cubicBezTo>
                    <a:pt x="57" y="102"/>
                    <a:pt x="60" y="94"/>
                    <a:pt x="60" y="94"/>
                  </a:cubicBezTo>
                  <a:cubicBezTo>
                    <a:pt x="60" y="94"/>
                    <a:pt x="65" y="102"/>
                    <a:pt x="76" y="101"/>
                  </a:cubicBezTo>
                  <a:cubicBezTo>
                    <a:pt x="88" y="99"/>
                    <a:pt x="86" y="92"/>
                    <a:pt x="86" y="92"/>
                  </a:cubicBezTo>
                  <a:cubicBezTo>
                    <a:pt x="86" y="92"/>
                    <a:pt x="93" y="99"/>
                    <a:pt x="105" y="93"/>
                  </a:cubicBezTo>
                  <a:cubicBezTo>
                    <a:pt x="116" y="88"/>
                    <a:pt x="112" y="64"/>
                    <a:pt x="112" y="64"/>
                  </a:cubicBezTo>
                  <a:cubicBezTo>
                    <a:pt x="112" y="64"/>
                    <a:pt x="127" y="61"/>
                    <a:pt x="129" y="56"/>
                  </a:cubicBezTo>
                  <a:cubicBezTo>
                    <a:pt x="131" y="51"/>
                    <a:pt x="116" y="15"/>
                    <a:pt x="110" y="10"/>
                  </a:cubicBezTo>
                  <a:cubicBezTo>
                    <a:pt x="104" y="6"/>
                    <a:pt x="88" y="0"/>
                    <a:pt x="24" y="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37"/>
            <p:cNvSpPr>
              <a:spLocks/>
            </p:cNvSpPr>
            <p:nvPr/>
          </p:nvSpPr>
          <p:spPr bwMode="auto">
            <a:xfrm>
              <a:off x="9432926" y="9324976"/>
              <a:ext cx="547687" cy="407988"/>
            </a:xfrm>
            <a:custGeom>
              <a:avLst/>
              <a:gdLst>
                <a:gd name="T0" fmla="*/ 125 w 129"/>
                <a:gd name="T1" fmla="*/ 45 h 96"/>
                <a:gd name="T2" fmla="*/ 112 w 129"/>
                <a:gd name="T3" fmla="*/ 44 h 96"/>
                <a:gd name="T4" fmla="*/ 109 w 129"/>
                <a:gd name="T5" fmla="*/ 35 h 96"/>
                <a:gd name="T6" fmla="*/ 103 w 129"/>
                <a:gd name="T7" fmla="*/ 40 h 96"/>
                <a:gd name="T8" fmla="*/ 103 w 129"/>
                <a:gd name="T9" fmla="*/ 43 h 96"/>
                <a:gd name="T10" fmla="*/ 106 w 129"/>
                <a:gd name="T11" fmla="*/ 59 h 96"/>
                <a:gd name="T12" fmla="*/ 104 w 129"/>
                <a:gd name="T13" fmla="*/ 75 h 96"/>
                <a:gd name="T14" fmla="*/ 85 w 129"/>
                <a:gd name="T15" fmla="*/ 75 h 96"/>
                <a:gd name="T16" fmla="*/ 72 w 129"/>
                <a:gd name="T17" fmla="*/ 83 h 96"/>
                <a:gd name="T18" fmla="*/ 65 w 129"/>
                <a:gd name="T19" fmla="*/ 81 h 96"/>
                <a:gd name="T20" fmla="*/ 51 w 129"/>
                <a:gd name="T21" fmla="*/ 84 h 96"/>
                <a:gd name="T22" fmla="*/ 41 w 129"/>
                <a:gd name="T23" fmla="*/ 85 h 96"/>
                <a:gd name="T24" fmla="*/ 30 w 129"/>
                <a:gd name="T25" fmla="*/ 83 h 96"/>
                <a:gd name="T26" fmla="*/ 13 w 129"/>
                <a:gd name="T27" fmla="*/ 80 h 96"/>
                <a:gd name="T28" fmla="*/ 4 w 129"/>
                <a:gd name="T29" fmla="*/ 55 h 96"/>
                <a:gd name="T30" fmla="*/ 4 w 129"/>
                <a:gd name="T31" fmla="*/ 18 h 96"/>
                <a:gd name="T32" fmla="*/ 20 w 129"/>
                <a:gd name="T33" fmla="*/ 0 h 96"/>
                <a:gd name="T34" fmla="*/ 0 w 129"/>
                <a:gd name="T35" fmla="*/ 13 h 96"/>
                <a:gd name="T36" fmla="*/ 7 w 129"/>
                <a:gd name="T37" fmla="*/ 89 h 96"/>
                <a:gd name="T38" fmla="*/ 31 w 129"/>
                <a:gd name="T39" fmla="*/ 88 h 96"/>
                <a:gd name="T40" fmla="*/ 47 w 129"/>
                <a:gd name="T41" fmla="*/ 94 h 96"/>
                <a:gd name="T42" fmla="*/ 60 w 129"/>
                <a:gd name="T43" fmla="*/ 84 h 96"/>
                <a:gd name="T44" fmla="*/ 76 w 129"/>
                <a:gd name="T45" fmla="*/ 91 h 96"/>
                <a:gd name="T46" fmla="*/ 86 w 129"/>
                <a:gd name="T47" fmla="*/ 82 h 96"/>
                <a:gd name="T48" fmla="*/ 105 w 129"/>
                <a:gd name="T49" fmla="*/ 83 h 96"/>
                <a:gd name="T50" fmla="*/ 112 w 129"/>
                <a:gd name="T51" fmla="*/ 54 h 96"/>
                <a:gd name="T52" fmla="*/ 129 w 129"/>
                <a:gd name="T53" fmla="*/ 46 h 96"/>
                <a:gd name="T54" fmla="*/ 129 w 129"/>
                <a:gd name="T55" fmla="*/ 42 h 96"/>
                <a:gd name="T56" fmla="*/ 125 w 129"/>
                <a:gd name="T57" fmla="*/ 4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96">
                  <a:moveTo>
                    <a:pt x="125" y="45"/>
                  </a:moveTo>
                  <a:cubicBezTo>
                    <a:pt x="121" y="47"/>
                    <a:pt x="116" y="47"/>
                    <a:pt x="112" y="44"/>
                  </a:cubicBezTo>
                  <a:cubicBezTo>
                    <a:pt x="109" y="42"/>
                    <a:pt x="109" y="38"/>
                    <a:pt x="109" y="35"/>
                  </a:cubicBezTo>
                  <a:cubicBezTo>
                    <a:pt x="102" y="32"/>
                    <a:pt x="100" y="34"/>
                    <a:pt x="103" y="40"/>
                  </a:cubicBezTo>
                  <a:cubicBezTo>
                    <a:pt x="103" y="41"/>
                    <a:pt x="103" y="42"/>
                    <a:pt x="103" y="43"/>
                  </a:cubicBezTo>
                  <a:cubicBezTo>
                    <a:pt x="104" y="49"/>
                    <a:pt x="105" y="54"/>
                    <a:pt x="106" y="59"/>
                  </a:cubicBezTo>
                  <a:cubicBezTo>
                    <a:pt x="106" y="64"/>
                    <a:pt x="107" y="71"/>
                    <a:pt x="104" y="75"/>
                  </a:cubicBezTo>
                  <a:cubicBezTo>
                    <a:pt x="98" y="80"/>
                    <a:pt x="91" y="79"/>
                    <a:pt x="85" y="75"/>
                  </a:cubicBezTo>
                  <a:cubicBezTo>
                    <a:pt x="82" y="80"/>
                    <a:pt x="78" y="83"/>
                    <a:pt x="72" y="83"/>
                  </a:cubicBezTo>
                  <a:cubicBezTo>
                    <a:pt x="70" y="83"/>
                    <a:pt x="67" y="83"/>
                    <a:pt x="65" y="81"/>
                  </a:cubicBezTo>
                  <a:cubicBezTo>
                    <a:pt x="59" y="77"/>
                    <a:pt x="56" y="82"/>
                    <a:pt x="51" y="84"/>
                  </a:cubicBezTo>
                  <a:cubicBezTo>
                    <a:pt x="48" y="85"/>
                    <a:pt x="44" y="86"/>
                    <a:pt x="41" y="85"/>
                  </a:cubicBezTo>
                  <a:cubicBezTo>
                    <a:pt x="38" y="84"/>
                    <a:pt x="33" y="82"/>
                    <a:pt x="30" y="83"/>
                  </a:cubicBezTo>
                  <a:cubicBezTo>
                    <a:pt x="23" y="84"/>
                    <a:pt x="19" y="86"/>
                    <a:pt x="13" y="80"/>
                  </a:cubicBezTo>
                  <a:cubicBezTo>
                    <a:pt x="7" y="75"/>
                    <a:pt x="5" y="62"/>
                    <a:pt x="4" y="55"/>
                  </a:cubicBezTo>
                  <a:cubicBezTo>
                    <a:pt x="3" y="43"/>
                    <a:pt x="1" y="30"/>
                    <a:pt x="4" y="18"/>
                  </a:cubicBezTo>
                  <a:cubicBezTo>
                    <a:pt x="7" y="10"/>
                    <a:pt x="13" y="4"/>
                    <a:pt x="20" y="0"/>
                  </a:cubicBezTo>
                  <a:cubicBezTo>
                    <a:pt x="13" y="2"/>
                    <a:pt x="0" y="6"/>
                    <a:pt x="0" y="13"/>
                  </a:cubicBezTo>
                  <a:cubicBezTo>
                    <a:pt x="0" y="22"/>
                    <a:pt x="2" y="84"/>
                    <a:pt x="7" y="89"/>
                  </a:cubicBezTo>
                  <a:cubicBezTo>
                    <a:pt x="11" y="94"/>
                    <a:pt x="21" y="93"/>
                    <a:pt x="31" y="88"/>
                  </a:cubicBezTo>
                  <a:cubicBezTo>
                    <a:pt x="31" y="88"/>
                    <a:pt x="36" y="96"/>
                    <a:pt x="47" y="94"/>
                  </a:cubicBezTo>
                  <a:cubicBezTo>
                    <a:pt x="57" y="92"/>
                    <a:pt x="60" y="84"/>
                    <a:pt x="60" y="84"/>
                  </a:cubicBezTo>
                  <a:cubicBezTo>
                    <a:pt x="60" y="84"/>
                    <a:pt x="65" y="92"/>
                    <a:pt x="76" y="91"/>
                  </a:cubicBezTo>
                  <a:cubicBezTo>
                    <a:pt x="88" y="89"/>
                    <a:pt x="86" y="82"/>
                    <a:pt x="86" y="82"/>
                  </a:cubicBezTo>
                  <a:cubicBezTo>
                    <a:pt x="86" y="82"/>
                    <a:pt x="93" y="89"/>
                    <a:pt x="105" y="83"/>
                  </a:cubicBezTo>
                  <a:cubicBezTo>
                    <a:pt x="116" y="78"/>
                    <a:pt x="112" y="54"/>
                    <a:pt x="112" y="54"/>
                  </a:cubicBezTo>
                  <a:cubicBezTo>
                    <a:pt x="112" y="54"/>
                    <a:pt x="127" y="51"/>
                    <a:pt x="129" y="46"/>
                  </a:cubicBezTo>
                  <a:cubicBezTo>
                    <a:pt x="129" y="45"/>
                    <a:pt x="129" y="44"/>
                    <a:pt x="129" y="42"/>
                  </a:cubicBezTo>
                  <a:cubicBezTo>
                    <a:pt x="128" y="43"/>
                    <a:pt x="127" y="44"/>
                    <a:pt x="125" y="4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738"/>
            <p:cNvSpPr>
              <a:spLocks/>
            </p:cNvSpPr>
            <p:nvPr/>
          </p:nvSpPr>
          <p:spPr bwMode="auto">
            <a:xfrm>
              <a:off x="11268076" y="9155113"/>
              <a:ext cx="542925" cy="403225"/>
            </a:xfrm>
            <a:custGeom>
              <a:avLst/>
              <a:gdLst>
                <a:gd name="T0" fmla="*/ 38 w 128"/>
                <a:gd name="T1" fmla="*/ 5 h 95"/>
                <a:gd name="T2" fmla="*/ 4 w 128"/>
                <a:gd name="T3" fmla="*/ 17 h 95"/>
                <a:gd name="T4" fmla="*/ 4 w 128"/>
                <a:gd name="T5" fmla="*/ 61 h 95"/>
                <a:gd name="T6" fmla="*/ 28 w 128"/>
                <a:gd name="T7" fmla="*/ 70 h 95"/>
                <a:gd name="T8" fmla="*/ 42 w 128"/>
                <a:gd name="T9" fmla="*/ 94 h 95"/>
                <a:gd name="T10" fmla="*/ 57 w 128"/>
                <a:gd name="T11" fmla="*/ 85 h 95"/>
                <a:gd name="T12" fmla="*/ 72 w 128"/>
                <a:gd name="T13" fmla="*/ 94 h 95"/>
                <a:gd name="T14" fmla="*/ 81 w 128"/>
                <a:gd name="T15" fmla="*/ 82 h 95"/>
                <a:gd name="T16" fmla="*/ 95 w 128"/>
                <a:gd name="T17" fmla="*/ 92 h 95"/>
                <a:gd name="T18" fmla="*/ 104 w 128"/>
                <a:gd name="T19" fmla="*/ 79 h 95"/>
                <a:gd name="T20" fmla="*/ 118 w 128"/>
                <a:gd name="T21" fmla="*/ 86 h 95"/>
                <a:gd name="T22" fmla="*/ 104 w 128"/>
                <a:gd name="T23" fmla="*/ 1 h 95"/>
                <a:gd name="T24" fmla="*/ 38 w 128"/>
                <a:gd name="T25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95">
                  <a:moveTo>
                    <a:pt x="38" y="5"/>
                  </a:moveTo>
                  <a:cubicBezTo>
                    <a:pt x="38" y="5"/>
                    <a:pt x="7" y="8"/>
                    <a:pt x="4" y="17"/>
                  </a:cubicBezTo>
                  <a:cubicBezTo>
                    <a:pt x="2" y="27"/>
                    <a:pt x="0" y="57"/>
                    <a:pt x="4" y="61"/>
                  </a:cubicBezTo>
                  <a:cubicBezTo>
                    <a:pt x="9" y="65"/>
                    <a:pt x="27" y="70"/>
                    <a:pt x="28" y="70"/>
                  </a:cubicBezTo>
                  <a:cubicBezTo>
                    <a:pt x="28" y="70"/>
                    <a:pt x="26" y="94"/>
                    <a:pt x="42" y="94"/>
                  </a:cubicBezTo>
                  <a:cubicBezTo>
                    <a:pt x="57" y="94"/>
                    <a:pt x="57" y="85"/>
                    <a:pt x="57" y="85"/>
                  </a:cubicBezTo>
                  <a:cubicBezTo>
                    <a:pt x="57" y="85"/>
                    <a:pt x="61" y="95"/>
                    <a:pt x="72" y="94"/>
                  </a:cubicBezTo>
                  <a:cubicBezTo>
                    <a:pt x="83" y="93"/>
                    <a:pt x="81" y="82"/>
                    <a:pt x="81" y="82"/>
                  </a:cubicBezTo>
                  <a:cubicBezTo>
                    <a:pt x="81" y="82"/>
                    <a:pt x="80" y="92"/>
                    <a:pt x="95" y="92"/>
                  </a:cubicBezTo>
                  <a:cubicBezTo>
                    <a:pt x="104" y="92"/>
                    <a:pt x="104" y="79"/>
                    <a:pt x="104" y="79"/>
                  </a:cubicBezTo>
                  <a:cubicBezTo>
                    <a:pt x="104" y="79"/>
                    <a:pt x="105" y="90"/>
                    <a:pt x="118" y="86"/>
                  </a:cubicBezTo>
                  <a:cubicBezTo>
                    <a:pt x="128" y="83"/>
                    <a:pt x="117" y="3"/>
                    <a:pt x="104" y="1"/>
                  </a:cubicBezTo>
                  <a:cubicBezTo>
                    <a:pt x="90" y="0"/>
                    <a:pt x="38" y="5"/>
                    <a:pt x="38" y="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739"/>
            <p:cNvSpPr>
              <a:spLocks/>
            </p:cNvSpPr>
            <p:nvPr/>
          </p:nvSpPr>
          <p:spPr bwMode="auto">
            <a:xfrm>
              <a:off x="11272838" y="9159876"/>
              <a:ext cx="538162" cy="407988"/>
            </a:xfrm>
            <a:custGeom>
              <a:avLst/>
              <a:gdLst>
                <a:gd name="T0" fmla="*/ 103 w 127"/>
                <a:gd name="T1" fmla="*/ 0 h 96"/>
                <a:gd name="T2" fmla="*/ 92 w 127"/>
                <a:gd name="T3" fmla="*/ 0 h 96"/>
                <a:gd name="T4" fmla="*/ 103 w 127"/>
                <a:gd name="T5" fmla="*/ 6 h 96"/>
                <a:gd name="T6" fmla="*/ 115 w 127"/>
                <a:gd name="T7" fmla="*/ 34 h 96"/>
                <a:gd name="T8" fmla="*/ 106 w 127"/>
                <a:gd name="T9" fmla="*/ 74 h 96"/>
                <a:gd name="T10" fmla="*/ 99 w 127"/>
                <a:gd name="T11" fmla="*/ 73 h 96"/>
                <a:gd name="T12" fmla="*/ 95 w 127"/>
                <a:gd name="T13" fmla="*/ 81 h 96"/>
                <a:gd name="T14" fmla="*/ 83 w 127"/>
                <a:gd name="T15" fmla="*/ 77 h 96"/>
                <a:gd name="T16" fmla="*/ 75 w 127"/>
                <a:gd name="T17" fmla="*/ 80 h 96"/>
                <a:gd name="T18" fmla="*/ 69 w 127"/>
                <a:gd name="T19" fmla="*/ 84 h 96"/>
                <a:gd name="T20" fmla="*/ 56 w 127"/>
                <a:gd name="T21" fmla="*/ 76 h 96"/>
                <a:gd name="T22" fmla="*/ 34 w 127"/>
                <a:gd name="T23" fmla="*/ 81 h 96"/>
                <a:gd name="T24" fmla="*/ 32 w 127"/>
                <a:gd name="T25" fmla="*/ 57 h 96"/>
                <a:gd name="T26" fmla="*/ 32 w 127"/>
                <a:gd name="T27" fmla="*/ 43 h 96"/>
                <a:gd name="T28" fmla="*/ 31 w 127"/>
                <a:gd name="T29" fmla="*/ 36 h 96"/>
                <a:gd name="T30" fmla="*/ 22 w 127"/>
                <a:gd name="T31" fmla="*/ 42 h 96"/>
                <a:gd name="T32" fmla="*/ 6 w 127"/>
                <a:gd name="T33" fmla="*/ 52 h 96"/>
                <a:gd name="T34" fmla="*/ 2 w 127"/>
                <a:gd name="T35" fmla="*/ 29 h 96"/>
                <a:gd name="T36" fmla="*/ 2 w 127"/>
                <a:gd name="T37" fmla="*/ 26 h 96"/>
                <a:gd name="T38" fmla="*/ 3 w 127"/>
                <a:gd name="T39" fmla="*/ 60 h 96"/>
                <a:gd name="T40" fmla="*/ 27 w 127"/>
                <a:gd name="T41" fmla="*/ 69 h 96"/>
                <a:gd name="T42" fmla="*/ 41 w 127"/>
                <a:gd name="T43" fmla="*/ 93 h 96"/>
                <a:gd name="T44" fmla="*/ 56 w 127"/>
                <a:gd name="T45" fmla="*/ 84 h 96"/>
                <a:gd name="T46" fmla="*/ 71 w 127"/>
                <a:gd name="T47" fmla="*/ 93 h 96"/>
                <a:gd name="T48" fmla="*/ 80 w 127"/>
                <a:gd name="T49" fmla="*/ 83 h 96"/>
                <a:gd name="T50" fmla="*/ 94 w 127"/>
                <a:gd name="T51" fmla="*/ 91 h 96"/>
                <a:gd name="T52" fmla="*/ 103 w 127"/>
                <a:gd name="T53" fmla="*/ 78 h 96"/>
                <a:gd name="T54" fmla="*/ 117 w 127"/>
                <a:gd name="T55" fmla="*/ 85 h 96"/>
                <a:gd name="T56" fmla="*/ 103 w 127"/>
                <a:gd name="T5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" h="96">
                  <a:moveTo>
                    <a:pt x="103" y="0"/>
                  </a:moveTo>
                  <a:cubicBezTo>
                    <a:pt x="100" y="0"/>
                    <a:pt x="96" y="0"/>
                    <a:pt x="92" y="0"/>
                  </a:cubicBezTo>
                  <a:cubicBezTo>
                    <a:pt x="96" y="1"/>
                    <a:pt x="100" y="3"/>
                    <a:pt x="103" y="6"/>
                  </a:cubicBezTo>
                  <a:cubicBezTo>
                    <a:pt x="113" y="13"/>
                    <a:pt x="113" y="22"/>
                    <a:pt x="115" y="34"/>
                  </a:cubicBezTo>
                  <a:cubicBezTo>
                    <a:pt x="116" y="39"/>
                    <a:pt x="121" y="84"/>
                    <a:pt x="106" y="74"/>
                  </a:cubicBezTo>
                  <a:cubicBezTo>
                    <a:pt x="104" y="73"/>
                    <a:pt x="101" y="63"/>
                    <a:pt x="99" y="73"/>
                  </a:cubicBezTo>
                  <a:cubicBezTo>
                    <a:pt x="98" y="76"/>
                    <a:pt x="97" y="78"/>
                    <a:pt x="95" y="81"/>
                  </a:cubicBezTo>
                  <a:cubicBezTo>
                    <a:pt x="92" y="85"/>
                    <a:pt x="85" y="80"/>
                    <a:pt x="83" y="77"/>
                  </a:cubicBezTo>
                  <a:cubicBezTo>
                    <a:pt x="77" y="69"/>
                    <a:pt x="77" y="77"/>
                    <a:pt x="75" y="80"/>
                  </a:cubicBezTo>
                  <a:cubicBezTo>
                    <a:pt x="74" y="82"/>
                    <a:pt x="71" y="84"/>
                    <a:pt x="69" y="84"/>
                  </a:cubicBezTo>
                  <a:cubicBezTo>
                    <a:pt x="62" y="84"/>
                    <a:pt x="59" y="80"/>
                    <a:pt x="56" y="76"/>
                  </a:cubicBezTo>
                  <a:cubicBezTo>
                    <a:pt x="50" y="82"/>
                    <a:pt x="39" y="96"/>
                    <a:pt x="34" y="81"/>
                  </a:cubicBezTo>
                  <a:cubicBezTo>
                    <a:pt x="31" y="73"/>
                    <a:pt x="32" y="65"/>
                    <a:pt x="32" y="57"/>
                  </a:cubicBezTo>
                  <a:cubicBezTo>
                    <a:pt x="32" y="52"/>
                    <a:pt x="33" y="47"/>
                    <a:pt x="32" y="43"/>
                  </a:cubicBezTo>
                  <a:cubicBezTo>
                    <a:pt x="32" y="40"/>
                    <a:pt x="32" y="38"/>
                    <a:pt x="31" y="36"/>
                  </a:cubicBezTo>
                  <a:cubicBezTo>
                    <a:pt x="24" y="35"/>
                    <a:pt x="21" y="37"/>
                    <a:pt x="22" y="42"/>
                  </a:cubicBezTo>
                  <a:cubicBezTo>
                    <a:pt x="23" y="53"/>
                    <a:pt x="16" y="62"/>
                    <a:pt x="6" y="52"/>
                  </a:cubicBezTo>
                  <a:cubicBezTo>
                    <a:pt x="1" y="46"/>
                    <a:pt x="2" y="36"/>
                    <a:pt x="2" y="29"/>
                  </a:cubicBezTo>
                  <a:cubicBezTo>
                    <a:pt x="2" y="28"/>
                    <a:pt x="2" y="27"/>
                    <a:pt x="2" y="26"/>
                  </a:cubicBezTo>
                  <a:cubicBezTo>
                    <a:pt x="0" y="39"/>
                    <a:pt x="0" y="57"/>
                    <a:pt x="3" y="60"/>
                  </a:cubicBezTo>
                  <a:cubicBezTo>
                    <a:pt x="8" y="64"/>
                    <a:pt x="26" y="69"/>
                    <a:pt x="27" y="69"/>
                  </a:cubicBezTo>
                  <a:cubicBezTo>
                    <a:pt x="27" y="69"/>
                    <a:pt x="25" y="93"/>
                    <a:pt x="41" y="93"/>
                  </a:cubicBezTo>
                  <a:cubicBezTo>
                    <a:pt x="56" y="93"/>
                    <a:pt x="56" y="84"/>
                    <a:pt x="56" y="84"/>
                  </a:cubicBezTo>
                  <a:cubicBezTo>
                    <a:pt x="56" y="84"/>
                    <a:pt x="60" y="94"/>
                    <a:pt x="71" y="93"/>
                  </a:cubicBezTo>
                  <a:cubicBezTo>
                    <a:pt x="79" y="92"/>
                    <a:pt x="80" y="87"/>
                    <a:pt x="80" y="83"/>
                  </a:cubicBezTo>
                  <a:cubicBezTo>
                    <a:pt x="81" y="86"/>
                    <a:pt x="83" y="91"/>
                    <a:pt x="94" y="91"/>
                  </a:cubicBezTo>
                  <a:cubicBezTo>
                    <a:pt x="103" y="91"/>
                    <a:pt x="103" y="78"/>
                    <a:pt x="103" y="78"/>
                  </a:cubicBezTo>
                  <a:cubicBezTo>
                    <a:pt x="103" y="78"/>
                    <a:pt x="104" y="89"/>
                    <a:pt x="117" y="85"/>
                  </a:cubicBezTo>
                  <a:cubicBezTo>
                    <a:pt x="127" y="82"/>
                    <a:pt x="116" y="2"/>
                    <a:pt x="103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740"/>
            <p:cNvSpPr>
              <a:spLocks/>
            </p:cNvSpPr>
            <p:nvPr/>
          </p:nvSpPr>
          <p:spPr bwMode="auto">
            <a:xfrm>
              <a:off x="9861551" y="6837363"/>
              <a:ext cx="1292225" cy="938213"/>
            </a:xfrm>
            <a:custGeom>
              <a:avLst/>
              <a:gdLst>
                <a:gd name="T0" fmla="*/ 27 w 305"/>
                <a:gd name="T1" fmla="*/ 221 h 221"/>
                <a:gd name="T2" fmla="*/ 7 w 305"/>
                <a:gd name="T3" fmla="*/ 78 h 221"/>
                <a:gd name="T4" fmla="*/ 24 w 305"/>
                <a:gd name="T5" fmla="*/ 51 h 221"/>
                <a:gd name="T6" fmla="*/ 287 w 305"/>
                <a:gd name="T7" fmla="*/ 0 h 221"/>
                <a:gd name="T8" fmla="*/ 273 w 305"/>
                <a:gd name="T9" fmla="*/ 37 h 221"/>
                <a:gd name="T10" fmla="*/ 295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1 w 305"/>
                <a:gd name="T17" fmla="*/ 208 h 221"/>
                <a:gd name="T18" fmla="*/ 27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7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5"/>
                    <a:pt x="24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1" y="208"/>
                  </a:cubicBezTo>
                  <a:lnTo>
                    <a:pt x="27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741"/>
            <p:cNvSpPr>
              <a:spLocks/>
            </p:cNvSpPr>
            <p:nvPr/>
          </p:nvSpPr>
          <p:spPr bwMode="auto">
            <a:xfrm>
              <a:off x="10006013" y="7202488"/>
              <a:ext cx="987425" cy="577850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9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742"/>
            <p:cNvSpPr>
              <a:spLocks/>
            </p:cNvSpPr>
            <p:nvPr/>
          </p:nvSpPr>
          <p:spPr bwMode="auto">
            <a:xfrm>
              <a:off x="9899651" y="7313613"/>
              <a:ext cx="1203325" cy="1069975"/>
            </a:xfrm>
            <a:custGeom>
              <a:avLst/>
              <a:gdLst>
                <a:gd name="T0" fmla="*/ 37 w 284"/>
                <a:gd name="T1" fmla="*/ 14 h 252"/>
                <a:gd name="T2" fmla="*/ 251 w 284"/>
                <a:gd name="T3" fmla="*/ 24 h 252"/>
                <a:gd name="T4" fmla="*/ 246 w 284"/>
                <a:gd name="T5" fmla="*/ 89 h 252"/>
                <a:gd name="T6" fmla="*/ 284 w 284"/>
                <a:gd name="T7" fmla="*/ 114 h 252"/>
                <a:gd name="T8" fmla="*/ 247 w 284"/>
                <a:gd name="T9" fmla="*/ 134 h 252"/>
                <a:gd name="T10" fmla="*/ 235 w 284"/>
                <a:gd name="T11" fmla="*/ 216 h 252"/>
                <a:gd name="T12" fmla="*/ 205 w 284"/>
                <a:gd name="T13" fmla="*/ 250 h 252"/>
                <a:gd name="T14" fmla="*/ 172 w 284"/>
                <a:gd name="T15" fmla="*/ 252 h 252"/>
                <a:gd name="T16" fmla="*/ 120 w 284"/>
                <a:gd name="T17" fmla="*/ 250 h 252"/>
                <a:gd name="T18" fmla="*/ 75 w 284"/>
                <a:gd name="T19" fmla="*/ 243 h 252"/>
                <a:gd name="T20" fmla="*/ 48 w 284"/>
                <a:gd name="T21" fmla="*/ 205 h 252"/>
                <a:gd name="T22" fmla="*/ 38 w 284"/>
                <a:gd name="T23" fmla="*/ 137 h 252"/>
                <a:gd name="T24" fmla="*/ 6 w 284"/>
                <a:gd name="T25" fmla="*/ 114 h 252"/>
                <a:gd name="T26" fmla="*/ 36 w 284"/>
                <a:gd name="T27" fmla="*/ 88 h 252"/>
                <a:gd name="T28" fmla="*/ 37 w 284"/>
                <a:gd name="T29" fmla="*/ 1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252">
                  <a:moveTo>
                    <a:pt x="37" y="14"/>
                  </a:moveTo>
                  <a:cubicBezTo>
                    <a:pt x="37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4" y="143"/>
                    <a:pt x="247" y="134"/>
                    <a:pt x="247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6" y="246"/>
                    <a:pt x="205" y="250"/>
                  </a:cubicBezTo>
                  <a:cubicBezTo>
                    <a:pt x="202" y="251"/>
                    <a:pt x="182" y="252"/>
                    <a:pt x="172" y="252"/>
                  </a:cubicBezTo>
                  <a:cubicBezTo>
                    <a:pt x="159" y="251"/>
                    <a:pt x="129" y="251"/>
                    <a:pt x="120" y="250"/>
                  </a:cubicBezTo>
                  <a:cubicBezTo>
                    <a:pt x="102" y="248"/>
                    <a:pt x="81" y="245"/>
                    <a:pt x="75" y="243"/>
                  </a:cubicBezTo>
                  <a:cubicBezTo>
                    <a:pt x="49" y="237"/>
                    <a:pt x="48" y="205"/>
                    <a:pt x="48" y="205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12" y="139"/>
                    <a:pt x="6" y="114"/>
                  </a:cubicBezTo>
                  <a:cubicBezTo>
                    <a:pt x="0" y="89"/>
                    <a:pt x="25" y="73"/>
                    <a:pt x="36" y="88"/>
                  </a:cubicBezTo>
                  <a:cubicBezTo>
                    <a:pt x="36" y="88"/>
                    <a:pt x="31" y="33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743"/>
            <p:cNvSpPr>
              <a:spLocks noEditPoints="1"/>
            </p:cNvSpPr>
            <p:nvPr/>
          </p:nvSpPr>
          <p:spPr bwMode="auto">
            <a:xfrm>
              <a:off x="9899651" y="7313613"/>
              <a:ext cx="1203325" cy="1073150"/>
            </a:xfrm>
            <a:custGeom>
              <a:avLst/>
              <a:gdLst>
                <a:gd name="T0" fmla="*/ 284 w 284"/>
                <a:gd name="T1" fmla="*/ 114 h 253"/>
                <a:gd name="T2" fmla="*/ 246 w 284"/>
                <a:gd name="T3" fmla="*/ 89 h 253"/>
                <a:gd name="T4" fmla="*/ 251 w 284"/>
                <a:gd name="T5" fmla="*/ 24 h 253"/>
                <a:gd name="T6" fmla="*/ 37 w 284"/>
                <a:gd name="T7" fmla="*/ 14 h 253"/>
                <a:gd name="T8" fmla="*/ 36 w 284"/>
                <a:gd name="T9" fmla="*/ 88 h 253"/>
                <a:gd name="T10" fmla="*/ 6 w 284"/>
                <a:gd name="T11" fmla="*/ 114 h 253"/>
                <a:gd name="T12" fmla="*/ 38 w 284"/>
                <a:gd name="T13" fmla="*/ 137 h 253"/>
                <a:gd name="T14" fmla="*/ 48 w 284"/>
                <a:gd name="T15" fmla="*/ 205 h 253"/>
                <a:gd name="T16" fmla="*/ 75 w 284"/>
                <a:gd name="T17" fmla="*/ 243 h 253"/>
                <a:gd name="T18" fmla="*/ 118 w 284"/>
                <a:gd name="T19" fmla="*/ 250 h 253"/>
                <a:gd name="T20" fmla="*/ 175 w 284"/>
                <a:gd name="T21" fmla="*/ 252 h 253"/>
                <a:gd name="T22" fmla="*/ 207 w 284"/>
                <a:gd name="T23" fmla="*/ 251 h 253"/>
                <a:gd name="T24" fmla="*/ 235 w 284"/>
                <a:gd name="T25" fmla="*/ 216 h 253"/>
                <a:gd name="T26" fmla="*/ 247 w 284"/>
                <a:gd name="T27" fmla="*/ 134 h 253"/>
                <a:gd name="T28" fmla="*/ 284 w 284"/>
                <a:gd name="T29" fmla="*/ 114 h 253"/>
                <a:gd name="T30" fmla="*/ 224 w 284"/>
                <a:gd name="T31" fmla="*/ 200 h 253"/>
                <a:gd name="T32" fmla="*/ 201 w 284"/>
                <a:gd name="T33" fmla="*/ 243 h 253"/>
                <a:gd name="T34" fmla="*/ 70 w 284"/>
                <a:gd name="T35" fmla="*/ 224 h 253"/>
                <a:gd name="T36" fmla="*/ 47 w 284"/>
                <a:gd name="T37" fmla="*/ 140 h 253"/>
                <a:gd name="T38" fmla="*/ 42 w 284"/>
                <a:gd name="T39" fmla="*/ 90 h 253"/>
                <a:gd name="T40" fmla="*/ 46 w 284"/>
                <a:gd name="T41" fmla="*/ 35 h 253"/>
                <a:gd name="T42" fmla="*/ 64 w 284"/>
                <a:gd name="T43" fmla="*/ 15 h 253"/>
                <a:gd name="T44" fmla="*/ 191 w 284"/>
                <a:gd name="T45" fmla="*/ 18 h 253"/>
                <a:gd name="T46" fmla="*/ 241 w 284"/>
                <a:gd name="T47" fmla="*/ 63 h 253"/>
                <a:gd name="T48" fmla="*/ 224 w 284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53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1" y="33"/>
                    <a:pt x="36" y="88"/>
                    <a:pt x="36" y="88"/>
                  </a:cubicBezTo>
                  <a:cubicBezTo>
                    <a:pt x="25" y="73"/>
                    <a:pt x="0" y="89"/>
                    <a:pt x="6" y="114"/>
                  </a:cubicBezTo>
                  <a:cubicBezTo>
                    <a:pt x="12" y="139"/>
                    <a:pt x="38" y="137"/>
                    <a:pt x="38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49" y="237"/>
                    <a:pt x="75" y="243"/>
                  </a:cubicBezTo>
                  <a:cubicBezTo>
                    <a:pt x="81" y="245"/>
                    <a:pt x="100" y="247"/>
                    <a:pt x="118" y="250"/>
                  </a:cubicBezTo>
                  <a:cubicBezTo>
                    <a:pt x="127" y="251"/>
                    <a:pt x="162" y="251"/>
                    <a:pt x="175" y="252"/>
                  </a:cubicBezTo>
                  <a:cubicBezTo>
                    <a:pt x="184" y="253"/>
                    <a:pt x="202" y="253"/>
                    <a:pt x="207" y="251"/>
                  </a:cubicBezTo>
                  <a:cubicBezTo>
                    <a:pt x="231" y="245"/>
                    <a:pt x="235" y="216"/>
                    <a:pt x="235" y="216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4" y="143"/>
                    <a:pt x="284" y="114"/>
                  </a:cubicBezTo>
                  <a:close/>
                  <a:moveTo>
                    <a:pt x="224" y="200"/>
                  </a:moveTo>
                  <a:cubicBezTo>
                    <a:pt x="219" y="223"/>
                    <a:pt x="225" y="235"/>
                    <a:pt x="201" y="243"/>
                  </a:cubicBezTo>
                  <a:cubicBezTo>
                    <a:pt x="176" y="252"/>
                    <a:pt x="89" y="247"/>
                    <a:pt x="70" y="224"/>
                  </a:cubicBezTo>
                  <a:cubicBezTo>
                    <a:pt x="52" y="203"/>
                    <a:pt x="50" y="170"/>
                    <a:pt x="47" y="140"/>
                  </a:cubicBezTo>
                  <a:cubicBezTo>
                    <a:pt x="45" y="118"/>
                    <a:pt x="45" y="112"/>
                    <a:pt x="42" y="90"/>
                  </a:cubicBezTo>
                  <a:cubicBezTo>
                    <a:pt x="40" y="77"/>
                    <a:pt x="39" y="48"/>
                    <a:pt x="46" y="35"/>
                  </a:cubicBezTo>
                  <a:cubicBezTo>
                    <a:pt x="46" y="28"/>
                    <a:pt x="55" y="14"/>
                    <a:pt x="64" y="15"/>
                  </a:cubicBezTo>
                  <a:cubicBezTo>
                    <a:pt x="101" y="18"/>
                    <a:pt x="155" y="18"/>
                    <a:pt x="191" y="18"/>
                  </a:cubicBezTo>
                  <a:cubicBezTo>
                    <a:pt x="244" y="18"/>
                    <a:pt x="237" y="35"/>
                    <a:pt x="241" y="63"/>
                  </a:cubicBezTo>
                  <a:cubicBezTo>
                    <a:pt x="247" y="97"/>
                    <a:pt x="232" y="167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744"/>
            <p:cNvSpPr>
              <a:spLocks/>
            </p:cNvSpPr>
            <p:nvPr/>
          </p:nvSpPr>
          <p:spPr bwMode="auto">
            <a:xfrm>
              <a:off x="10607676" y="7466013"/>
              <a:ext cx="173037" cy="93663"/>
            </a:xfrm>
            <a:custGeom>
              <a:avLst/>
              <a:gdLst>
                <a:gd name="T0" fmla="*/ 0 w 41"/>
                <a:gd name="T1" fmla="*/ 22 h 22"/>
                <a:gd name="T2" fmla="*/ 41 w 41"/>
                <a:gd name="T3" fmla="*/ 16 h 22"/>
                <a:gd name="T4" fmla="*/ 22 w 41"/>
                <a:gd name="T5" fmla="*/ 1 h 22"/>
                <a:gd name="T6" fmla="*/ 0 w 41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22"/>
                  </a:moveTo>
                  <a:cubicBezTo>
                    <a:pt x="0" y="22"/>
                    <a:pt x="26" y="6"/>
                    <a:pt x="41" y="16"/>
                  </a:cubicBezTo>
                  <a:cubicBezTo>
                    <a:pt x="41" y="16"/>
                    <a:pt x="37" y="0"/>
                    <a:pt x="22" y="1"/>
                  </a:cubicBezTo>
                  <a:cubicBezTo>
                    <a:pt x="11" y="1"/>
                    <a:pt x="5" y="6"/>
                    <a:pt x="0" y="2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745"/>
            <p:cNvSpPr>
              <a:spLocks/>
            </p:cNvSpPr>
            <p:nvPr/>
          </p:nvSpPr>
          <p:spPr bwMode="auto">
            <a:xfrm>
              <a:off x="10148888" y="7593013"/>
              <a:ext cx="136525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1"/>
                  </a:cubicBezTo>
                  <a:cubicBezTo>
                    <a:pt x="7" y="31"/>
                    <a:pt x="0" y="23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6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46"/>
            <p:cNvSpPr>
              <a:spLocks/>
            </p:cNvSpPr>
            <p:nvPr/>
          </p:nvSpPr>
          <p:spPr bwMode="auto">
            <a:xfrm>
              <a:off x="10645776" y="7605713"/>
              <a:ext cx="134937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2"/>
                  </a:cubicBezTo>
                  <a:cubicBezTo>
                    <a:pt x="6" y="31"/>
                    <a:pt x="0" y="24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47"/>
            <p:cNvSpPr>
              <a:spLocks/>
            </p:cNvSpPr>
            <p:nvPr/>
          </p:nvSpPr>
          <p:spPr bwMode="auto">
            <a:xfrm>
              <a:off x="10402888" y="7470776"/>
              <a:ext cx="136525" cy="530225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3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2" y="119"/>
                    <a:pt x="21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48"/>
            <p:cNvSpPr>
              <a:spLocks/>
            </p:cNvSpPr>
            <p:nvPr/>
          </p:nvSpPr>
          <p:spPr bwMode="auto">
            <a:xfrm>
              <a:off x="10356851" y="7551738"/>
              <a:ext cx="123825" cy="436563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2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2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749"/>
            <p:cNvSpPr>
              <a:spLocks/>
            </p:cNvSpPr>
            <p:nvPr/>
          </p:nvSpPr>
          <p:spPr bwMode="auto">
            <a:xfrm>
              <a:off x="10171113" y="7445376"/>
              <a:ext cx="160337" cy="139700"/>
            </a:xfrm>
            <a:custGeom>
              <a:avLst/>
              <a:gdLst>
                <a:gd name="T0" fmla="*/ 0 w 38"/>
                <a:gd name="T1" fmla="*/ 11 h 33"/>
                <a:gd name="T2" fmla="*/ 38 w 38"/>
                <a:gd name="T3" fmla="*/ 33 h 33"/>
                <a:gd name="T4" fmla="*/ 24 w 38"/>
                <a:gd name="T5" fmla="*/ 9 h 33"/>
                <a:gd name="T6" fmla="*/ 0 w 38"/>
                <a:gd name="T7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3">
                  <a:moveTo>
                    <a:pt x="0" y="11"/>
                  </a:moveTo>
                  <a:cubicBezTo>
                    <a:pt x="0" y="11"/>
                    <a:pt x="22" y="20"/>
                    <a:pt x="38" y="33"/>
                  </a:cubicBezTo>
                  <a:cubicBezTo>
                    <a:pt x="38" y="33"/>
                    <a:pt x="38" y="18"/>
                    <a:pt x="24" y="9"/>
                  </a:cubicBezTo>
                  <a:cubicBezTo>
                    <a:pt x="9" y="0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50"/>
            <p:cNvSpPr>
              <a:spLocks/>
            </p:cNvSpPr>
            <p:nvPr/>
          </p:nvSpPr>
          <p:spPr bwMode="auto">
            <a:xfrm>
              <a:off x="10899776" y="6837363"/>
              <a:ext cx="177800" cy="174625"/>
            </a:xfrm>
            <a:custGeom>
              <a:avLst/>
              <a:gdLst>
                <a:gd name="T0" fmla="*/ 112 w 112"/>
                <a:gd name="T1" fmla="*/ 0 h 110"/>
                <a:gd name="T2" fmla="*/ 0 w 112"/>
                <a:gd name="T3" fmla="*/ 110 h 110"/>
                <a:gd name="T4" fmla="*/ 75 w 112"/>
                <a:gd name="T5" fmla="*/ 99 h 110"/>
                <a:gd name="T6" fmla="*/ 112 w 11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0">
                  <a:moveTo>
                    <a:pt x="112" y="0"/>
                  </a:moveTo>
                  <a:lnTo>
                    <a:pt x="0" y="110"/>
                  </a:lnTo>
                  <a:lnTo>
                    <a:pt x="75" y="9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51"/>
            <p:cNvSpPr>
              <a:spLocks/>
            </p:cNvSpPr>
            <p:nvPr/>
          </p:nvSpPr>
          <p:spPr bwMode="auto">
            <a:xfrm>
              <a:off x="11044238" y="6969126"/>
              <a:ext cx="66675" cy="165100"/>
            </a:xfrm>
            <a:custGeom>
              <a:avLst/>
              <a:gdLst>
                <a:gd name="T0" fmla="*/ 42 w 42"/>
                <a:gd name="T1" fmla="*/ 0 h 104"/>
                <a:gd name="T2" fmla="*/ 0 w 42"/>
                <a:gd name="T3" fmla="*/ 104 h 104"/>
                <a:gd name="T4" fmla="*/ 37 w 42"/>
                <a:gd name="T5" fmla="*/ 62 h 104"/>
                <a:gd name="T6" fmla="*/ 42 w 42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4">
                  <a:moveTo>
                    <a:pt x="42" y="0"/>
                  </a:moveTo>
                  <a:lnTo>
                    <a:pt x="0" y="104"/>
                  </a:lnTo>
                  <a:lnTo>
                    <a:pt x="37" y="6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752"/>
            <p:cNvSpPr>
              <a:spLocks/>
            </p:cNvSpPr>
            <p:nvPr/>
          </p:nvSpPr>
          <p:spPr bwMode="auto">
            <a:xfrm>
              <a:off x="9912351" y="7653338"/>
              <a:ext cx="233362" cy="236538"/>
            </a:xfrm>
            <a:custGeom>
              <a:avLst/>
              <a:gdLst>
                <a:gd name="T0" fmla="*/ 55 w 55"/>
                <a:gd name="T1" fmla="*/ 27 h 56"/>
                <a:gd name="T2" fmla="*/ 20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0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753"/>
            <p:cNvSpPr>
              <a:spLocks/>
            </p:cNvSpPr>
            <p:nvPr/>
          </p:nvSpPr>
          <p:spPr bwMode="auto">
            <a:xfrm>
              <a:off x="10877551" y="7678738"/>
              <a:ext cx="220662" cy="233363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0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754"/>
            <p:cNvSpPr>
              <a:spLocks/>
            </p:cNvSpPr>
            <p:nvPr/>
          </p:nvSpPr>
          <p:spPr bwMode="auto">
            <a:xfrm>
              <a:off x="10136188" y="7945438"/>
              <a:ext cx="674687" cy="357188"/>
            </a:xfrm>
            <a:custGeom>
              <a:avLst/>
              <a:gdLst>
                <a:gd name="T0" fmla="*/ 6 w 159"/>
                <a:gd name="T1" fmla="*/ 36 h 84"/>
                <a:gd name="T2" fmla="*/ 18 w 159"/>
                <a:gd name="T3" fmla="*/ 6 h 84"/>
                <a:gd name="T4" fmla="*/ 29 w 159"/>
                <a:gd name="T5" fmla="*/ 14 h 84"/>
                <a:gd name="T6" fmla="*/ 41 w 159"/>
                <a:gd name="T7" fmla="*/ 22 h 84"/>
                <a:gd name="T8" fmla="*/ 73 w 159"/>
                <a:gd name="T9" fmla="*/ 27 h 84"/>
                <a:gd name="T10" fmla="*/ 103 w 159"/>
                <a:gd name="T11" fmla="*/ 25 h 84"/>
                <a:gd name="T12" fmla="*/ 126 w 159"/>
                <a:gd name="T13" fmla="*/ 11 h 84"/>
                <a:gd name="T14" fmla="*/ 150 w 159"/>
                <a:gd name="T15" fmla="*/ 0 h 84"/>
                <a:gd name="T16" fmla="*/ 159 w 159"/>
                <a:gd name="T17" fmla="*/ 15 h 84"/>
                <a:gd name="T18" fmla="*/ 159 w 159"/>
                <a:gd name="T19" fmla="*/ 42 h 84"/>
                <a:gd name="T20" fmla="*/ 158 w 159"/>
                <a:gd name="T21" fmla="*/ 69 h 84"/>
                <a:gd name="T22" fmla="*/ 140 w 159"/>
                <a:gd name="T23" fmla="*/ 80 h 84"/>
                <a:gd name="T24" fmla="*/ 119 w 159"/>
                <a:gd name="T25" fmla="*/ 68 h 84"/>
                <a:gd name="T26" fmla="*/ 94 w 159"/>
                <a:gd name="T27" fmla="*/ 58 h 84"/>
                <a:gd name="T28" fmla="*/ 65 w 159"/>
                <a:gd name="T29" fmla="*/ 67 h 84"/>
                <a:gd name="T30" fmla="*/ 38 w 159"/>
                <a:gd name="T31" fmla="*/ 78 h 84"/>
                <a:gd name="T32" fmla="*/ 14 w 159"/>
                <a:gd name="T33" fmla="*/ 76 h 84"/>
                <a:gd name="T34" fmla="*/ 6 w 159"/>
                <a:gd name="T3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84">
                  <a:moveTo>
                    <a:pt x="6" y="36"/>
                  </a:moveTo>
                  <a:cubicBezTo>
                    <a:pt x="6" y="27"/>
                    <a:pt x="0" y="0"/>
                    <a:pt x="18" y="6"/>
                  </a:cubicBezTo>
                  <a:cubicBezTo>
                    <a:pt x="23" y="7"/>
                    <a:pt x="25" y="11"/>
                    <a:pt x="29" y="14"/>
                  </a:cubicBezTo>
                  <a:cubicBezTo>
                    <a:pt x="33" y="18"/>
                    <a:pt x="36" y="20"/>
                    <a:pt x="41" y="22"/>
                  </a:cubicBezTo>
                  <a:cubicBezTo>
                    <a:pt x="51" y="26"/>
                    <a:pt x="62" y="26"/>
                    <a:pt x="73" y="27"/>
                  </a:cubicBezTo>
                  <a:cubicBezTo>
                    <a:pt x="83" y="27"/>
                    <a:pt x="94" y="28"/>
                    <a:pt x="103" y="25"/>
                  </a:cubicBezTo>
                  <a:cubicBezTo>
                    <a:pt x="111" y="21"/>
                    <a:pt x="119" y="15"/>
                    <a:pt x="126" y="11"/>
                  </a:cubicBezTo>
                  <a:cubicBezTo>
                    <a:pt x="133" y="6"/>
                    <a:pt x="142" y="0"/>
                    <a:pt x="150" y="0"/>
                  </a:cubicBezTo>
                  <a:cubicBezTo>
                    <a:pt x="158" y="0"/>
                    <a:pt x="159" y="8"/>
                    <a:pt x="159" y="15"/>
                  </a:cubicBezTo>
                  <a:cubicBezTo>
                    <a:pt x="159" y="24"/>
                    <a:pt x="159" y="33"/>
                    <a:pt x="159" y="42"/>
                  </a:cubicBezTo>
                  <a:cubicBezTo>
                    <a:pt x="158" y="51"/>
                    <a:pt x="159" y="60"/>
                    <a:pt x="158" y="69"/>
                  </a:cubicBezTo>
                  <a:cubicBezTo>
                    <a:pt x="156" y="80"/>
                    <a:pt x="150" y="84"/>
                    <a:pt x="140" y="80"/>
                  </a:cubicBezTo>
                  <a:cubicBezTo>
                    <a:pt x="132" y="77"/>
                    <a:pt x="126" y="72"/>
                    <a:pt x="119" y="68"/>
                  </a:cubicBezTo>
                  <a:cubicBezTo>
                    <a:pt x="111" y="64"/>
                    <a:pt x="104" y="58"/>
                    <a:pt x="94" y="58"/>
                  </a:cubicBezTo>
                  <a:cubicBezTo>
                    <a:pt x="84" y="58"/>
                    <a:pt x="74" y="62"/>
                    <a:pt x="65" y="67"/>
                  </a:cubicBezTo>
                  <a:cubicBezTo>
                    <a:pt x="57" y="71"/>
                    <a:pt x="47" y="76"/>
                    <a:pt x="38" y="78"/>
                  </a:cubicBezTo>
                  <a:cubicBezTo>
                    <a:pt x="29" y="80"/>
                    <a:pt x="21" y="82"/>
                    <a:pt x="14" y="76"/>
                  </a:cubicBezTo>
                  <a:cubicBezTo>
                    <a:pt x="9" y="71"/>
                    <a:pt x="6" y="36"/>
                    <a:pt x="6" y="36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755"/>
            <p:cNvSpPr>
              <a:spLocks/>
            </p:cNvSpPr>
            <p:nvPr/>
          </p:nvSpPr>
          <p:spPr bwMode="auto">
            <a:xfrm>
              <a:off x="10234613" y="8150226"/>
              <a:ext cx="436562" cy="134938"/>
            </a:xfrm>
            <a:custGeom>
              <a:avLst/>
              <a:gdLst>
                <a:gd name="T0" fmla="*/ 98 w 103"/>
                <a:gd name="T1" fmla="*/ 18 h 32"/>
                <a:gd name="T2" fmla="*/ 49 w 103"/>
                <a:gd name="T3" fmla="*/ 4 h 32"/>
                <a:gd name="T4" fmla="*/ 0 w 103"/>
                <a:gd name="T5" fmla="*/ 32 h 32"/>
                <a:gd name="T6" fmla="*/ 15 w 103"/>
                <a:gd name="T7" fmla="*/ 30 h 32"/>
                <a:gd name="T8" fmla="*/ 42 w 103"/>
                <a:gd name="T9" fmla="*/ 19 h 32"/>
                <a:gd name="T10" fmla="*/ 71 w 103"/>
                <a:gd name="T11" fmla="*/ 10 h 32"/>
                <a:gd name="T12" fmla="*/ 96 w 103"/>
                <a:gd name="T13" fmla="*/ 20 h 32"/>
                <a:gd name="T14" fmla="*/ 103 w 103"/>
                <a:gd name="T15" fmla="*/ 24 h 32"/>
                <a:gd name="T16" fmla="*/ 98 w 103"/>
                <a:gd name="T1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32">
                  <a:moveTo>
                    <a:pt x="98" y="18"/>
                  </a:moveTo>
                  <a:cubicBezTo>
                    <a:pt x="85" y="5"/>
                    <a:pt x="67" y="0"/>
                    <a:pt x="49" y="4"/>
                  </a:cubicBezTo>
                  <a:cubicBezTo>
                    <a:pt x="33" y="7"/>
                    <a:pt x="8" y="15"/>
                    <a:pt x="0" y="32"/>
                  </a:cubicBezTo>
                  <a:cubicBezTo>
                    <a:pt x="5" y="32"/>
                    <a:pt x="10" y="31"/>
                    <a:pt x="15" y="30"/>
                  </a:cubicBezTo>
                  <a:cubicBezTo>
                    <a:pt x="24" y="28"/>
                    <a:pt x="34" y="23"/>
                    <a:pt x="42" y="19"/>
                  </a:cubicBezTo>
                  <a:cubicBezTo>
                    <a:pt x="51" y="14"/>
                    <a:pt x="61" y="10"/>
                    <a:pt x="71" y="10"/>
                  </a:cubicBezTo>
                  <a:cubicBezTo>
                    <a:pt x="81" y="10"/>
                    <a:pt x="88" y="16"/>
                    <a:pt x="96" y="20"/>
                  </a:cubicBezTo>
                  <a:cubicBezTo>
                    <a:pt x="98" y="21"/>
                    <a:pt x="101" y="23"/>
                    <a:pt x="103" y="24"/>
                  </a:cubicBezTo>
                  <a:cubicBezTo>
                    <a:pt x="102" y="22"/>
                    <a:pt x="100" y="20"/>
                    <a:pt x="98" y="18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756"/>
            <p:cNvSpPr>
              <a:spLocks/>
            </p:cNvSpPr>
            <p:nvPr/>
          </p:nvSpPr>
          <p:spPr bwMode="auto">
            <a:xfrm>
              <a:off x="10186988" y="7962901"/>
              <a:ext cx="538162" cy="165100"/>
            </a:xfrm>
            <a:custGeom>
              <a:avLst/>
              <a:gdLst>
                <a:gd name="T0" fmla="*/ 27 w 127"/>
                <a:gd name="T1" fmla="*/ 32 h 39"/>
                <a:gd name="T2" fmla="*/ 69 w 127"/>
                <a:gd name="T3" fmla="*/ 39 h 39"/>
                <a:gd name="T4" fmla="*/ 112 w 127"/>
                <a:gd name="T5" fmla="*/ 29 h 39"/>
                <a:gd name="T6" fmla="*/ 124 w 127"/>
                <a:gd name="T7" fmla="*/ 0 h 39"/>
                <a:gd name="T8" fmla="*/ 114 w 127"/>
                <a:gd name="T9" fmla="*/ 7 h 39"/>
                <a:gd name="T10" fmla="*/ 91 w 127"/>
                <a:gd name="T11" fmla="*/ 21 h 39"/>
                <a:gd name="T12" fmla="*/ 61 w 127"/>
                <a:gd name="T13" fmla="*/ 23 h 39"/>
                <a:gd name="T14" fmla="*/ 29 w 127"/>
                <a:gd name="T15" fmla="*/ 18 h 39"/>
                <a:gd name="T16" fmla="*/ 17 w 127"/>
                <a:gd name="T17" fmla="*/ 10 h 39"/>
                <a:gd name="T18" fmla="*/ 6 w 127"/>
                <a:gd name="T19" fmla="*/ 2 h 39"/>
                <a:gd name="T20" fmla="*/ 0 w 127"/>
                <a:gd name="T21" fmla="*/ 1 h 39"/>
                <a:gd name="T22" fmla="*/ 27 w 127"/>
                <a:gd name="T2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39">
                  <a:moveTo>
                    <a:pt x="27" y="32"/>
                  </a:moveTo>
                  <a:cubicBezTo>
                    <a:pt x="41" y="35"/>
                    <a:pt x="55" y="38"/>
                    <a:pt x="69" y="39"/>
                  </a:cubicBezTo>
                  <a:cubicBezTo>
                    <a:pt x="84" y="39"/>
                    <a:pt x="100" y="37"/>
                    <a:pt x="112" y="29"/>
                  </a:cubicBezTo>
                  <a:cubicBezTo>
                    <a:pt x="125" y="21"/>
                    <a:pt x="127" y="11"/>
                    <a:pt x="124" y="0"/>
                  </a:cubicBezTo>
                  <a:cubicBezTo>
                    <a:pt x="121" y="2"/>
                    <a:pt x="117" y="5"/>
                    <a:pt x="114" y="7"/>
                  </a:cubicBezTo>
                  <a:cubicBezTo>
                    <a:pt x="107" y="11"/>
                    <a:pt x="99" y="17"/>
                    <a:pt x="91" y="21"/>
                  </a:cubicBezTo>
                  <a:cubicBezTo>
                    <a:pt x="82" y="24"/>
                    <a:pt x="71" y="23"/>
                    <a:pt x="61" y="23"/>
                  </a:cubicBezTo>
                  <a:cubicBezTo>
                    <a:pt x="50" y="22"/>
                    <a:pt x="39" y="22"/>
                    <a:pt x="29" y="18"/>
                  </a:cubicBezTo>
                  <a:cubicBezTo>
                    <a:pt x="24" y="16"/>
                    <a:pt x="21" y="14"/>
                    <a:pt x="17" y="10"/>
                  </a:cubicBezTo>
                  <a:cubicBezTo>
                    <a:pt x="13" y="7"/>
                    <a:pt x="11" y="3"/>
                    <a:pt x="6" y="2"/>
                  </a:cubicBezTo>
                  <a:cubicBezTo>
                    <a:pt x="4" y="1"/>
                    <a:pt x="1" y="1"/>
                    <a:pt x="0" y="1"/>
                  </a:cubicBezTo>
                  <a:cubicBezTo>
                    <a:pt x="2" y="17"/>
                    <a:pt x="9" y="28"/>
                    <a:pt x="27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5816631" y="6837363"/>
            <a:ext cx="2038350" cy="4754563"/>
            <a:chOff x="6191251" y="6837363"/>
            <a:chExt cx="2038350" cy="4754563"/>
          </a:xfrm>
        </p:grpSpPr>
        <p:sp>
          <p:nvSpPr>
            <p:cNvPr id="607" name="Freeform 757"/>
            <p:cNvSpPr>
              <a:spLocks/>
            </p:cNvSpPr>
            <p:nvPr/>
          </p:nvSpPr>
          <p:spPr bwMode="auto">
            <a:xfrm>
              <a:off x="7534276" y="8424863"/>
              <a:ext cx="614362" cy="912813"/>
            </a:xfrm>
            <a:custGeom>
              <a:avLst/>
              <a:gdLst>
                <a:gd name="T0" fmla="*/ 24 w 145"/>
                <a:gd name="T1" fmla="*/ 0 h 215"/>
                <a:gd name="T2" fmla="*/ 145 w 145"/>
                <a:gd name="T3" fmla="*/ 167 h 215"/>
                <a:gd name="T4" fmla="*/ 116 w 145"/>
                <a:gd name="T5" fmla="*/ 215 h 215"/>
                <a:gd name="T6" fmla="*/ 0 w 145"/>
                <a:gd name="T7" fmla="*/ 96 h 215"/>
                <a:gd name="T8" fmla="*/ 24 w 14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15">
                  <a:moveTo>
                    <a:pt x="24" y="0"/>
                  </a:moveTo>
                  <a:cubicBezTo>
                    <a:pt x="24" y="0"/>
                    <a:pt x="123" y="131"/>
                    <a:pt x="145" y="167"/>
                  </a:cubicBezTo>
                  <a:cubicBezTo>
                    <a:pt x="116" y="215"/>
                    <a:pt x="116" y="215"/>
                    <a:pt x="116" y="215"/>
                  </a:cubicBezTo>
                  <a:cubicBezTo>
                    <a:pt x="116" y="215"/>
                    <a:pt x="33" y="161"/>
                    <a:pt x="0" y="9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758"/>
            <p:cNvSpPr>
              <a:spLocks/>
            </p:cNvSpPr>
            <p:nvPr/>
          </p:nvSpPr>
          <p:spPr bwMode="auto">
            <a:xfrm>
              <a:off x="7534276" y="8424863"/>
              <a:ext cx="581025" cy="912813"/>
            </a:xfrm>
            <a:custGeom>
              <a:avLst/>
              <a:gdLst>
                <a:gd name="T0" fmla="*/ 117 w 137"/>
                <a:gd name="T1" fmla="*/ 152 h 215"/>
                <a:gd name="T2" fmla="*/ 59 w 137"/>
                <a:gd name="T3" fmla="*/ 106 h 215"/>
                <a:gd name="T4" fmla="*/ 26 w 137"/>
                <a:gd name="T5" fmla="*/ 77 h 215"/>
                <a:gd name="T6" fmla="*/ 40 w 137"/>
                <a:gd name="T7" fmla="*/ 22 h 215"/>
                <a:gd name="T8" fmla="*/ 24 w 137"/>
                <a:gd name="T9" fmla="*/ 0 h 215"/>
                <a:gd name="T10" fmla="*/ 0 w 137"/>
                <a:gd name="T11" fmla="*/ 96 h 215"/>
                <a:gd name="T12" fmla="*/ 116 w 137"/>
                <a:gd name="T13" fmla="*/ 215 h 215"/>
                <a:gd name="T14" fmla="*/ 137 w 137"/>
                <a:gd name="T15" fmla="*/ 180 h 215"/>
                <a:gd name="T16" fmla="*/ 117 w 137"/>
                <a:gd name="T17" fmla="*/ 15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15">
                  <a:moveTo>
                    <a:pt x="117" y="152"/>
                  </a:moveTo>
                  <a:cubicBezTo>
                    <a:pt x="101" y="133"/>
                    <a:pt x="84" y="114"/>
                    <a:pt x="59" y="106"/>
                  </a:cubicBezTo>
                  <a:cubicBezTo>
                    <a:pt x="45" y="102"/>
                    <a:pt x="24" y="97"/>
                    <a:pt x="26" y="77"/>
                  </a:cubicBezTo>
                  <a:cubicBezTo>
                    <a:pt x="28" y="58"/>
                    <a:pt x="37" y="41"/>
                    <a:pt x="40" y="22"/>
                  </a:cubicBezTo>
                  <a:cubicBezTo>
                    <a:pt x="30" y="9"/>
                    <a:pt x="24" y="0"/>
                    <a:pt x="24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3" y="161"/>
                    <a:pt x="116" y="215"/>
                    <a:pt x="116" y="215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31" y="170"/>
                    <a:pt x="125" y="161"/>
                    <a:pt x="117" y="15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759"/>
            <p:cNvSpPr>
              <a:spLocks/>
            </p:cNvSpPr>
            <p:nvPr/>
          </p:nvSpPr>
          <p:spPr bwMode="auto">
            <a:xfrm>
              <a:off x="6191251" y="8480426"/>
              <a:ext cx="542925" cy="1290638"/>
            </a:xfrm>
            <a:custGeom>
              <a:avLst/>
              <a:gdLst>
                <a:gd name="T0" fmla="*/ 64 w 128"/>
                <a:gd name="T1" fmla="*/ 0 h 304"/>
                <a:gd name="T2" fmla="*/ 25 w 128"/>
                <a:gd name="T3" fmla="*/ 94 h 304"/>
                <a:gd name="T4" fmla="*/ 6 w 128"/>
                <a:gd name="T5" fmla="*/ 192 h 304"/>
                <a:gd name="T6" fmla="*/ 97 w 128"/>
                <a:gd name="T7" fmla="*/ 304 h 304"/>
                <a:gd name="T8" fmla="*/ 128 w 128"/>
                <a:gd name="T9" fmla="*/ 223 h 304"/>
                <a:gd name="T10" fmla="*/ 80 w 128"/>
                <a:gd name="T11" fmla="*/ 181 h 304"/>
                <a:gd name="T12" fmla="*/ 108 w 128"/>
                <a:gd name="T13" fmla="*/ 120 h 304"/>
                <a:gd name="T14" fmla="*/ 83 w 128"/>
                <a:gd name="T15" fmla="*/ 4 h 304"/>
                <a:gd name="T16" fmla="*/ 64 w 128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04">
                  <a:moveTo>
                    <a:pt x="64" y="0"/>
                  </a:moveTo>
                  <a:cubicBezTo>
                    <a:pt x="64" y="0"/>
                    <a:pt x="40" y="44"/>
                    <a:pt x="25" y="94"/>
                  </a:cubicBezTo>
                  <a:cubicBezTo>
                    <a:pt x="10" y="144"/>
                    <a:pt x="0" y="169"/>
                    <a:pt x="6" y="192"/>
                  </a:cubicBezTo>
                  <a:cubicBezTo>
                    <a:pt x="13" y="215"/>
                    <a:pt x="97" y="304"/>
                    <a:pt x="97" y="304"/>
                  </a:cubicBezTo>
                  <a:cubicBezTo>
                    <a:pt x="128" y="223"/>
                    <a:pt x="128" y="223"/>
                    <a:pt x="128" y="223"/>
                  </a:cubicBezTo>
                  <a:cubicBezTo>
                    <a:pt x="128" y="223"/>
                    <a:pt x="92" y="201"/>
                    <a:pt x="80" y="181"/>
                  </a:cubicBezTo>
                  <a:cubicBezTo>
                    <a:pt x="68" y="161"/>
                    <a:pt x="108" y="120"/>
                    <a:pt x="108" y="120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760"/>
            <p:cNvSpPr>
              <a:spLocks/>
            </p:cNvSpPr>
            <p:nvPr/>
          </p:nvSpPr>
          <p:spPr bwMode="auto">
            <a:xfrm>
              <a:off x="6546851" y="9350376"/>
              <a:ext cx="187325" cy="420688"/>
            </a:xfrm>
            <a:custGeom>
              <a:avLst/>
              <a:gdLst>
                <a:gd name="T0" fmla="*/ 19 w 44"/>
                <a:gd name="T1" fmla="*/ 0 h 99"/>
                <a:gd name="T2" fmla="*/ 8 w 44"/>
                <a:gd name="T3" fmla="*/ 59 h 99"/>
                <a:gd name="T4" fmla="*/ 0 w 44"/>
                <a:gd name="T5" fmla="*/ 85 h 99"/>
                <a:gd name="T6" fmla="*/ 13 w 44"/>
                <a:gd name="T7" fmla="*/ 99 h 99"/>
                <a:gd name="T8" fmla="*/ 44 w 44"/>
                <a:gd name="T9" fmla="*/ 18 h 99"/>
                <a:gd name="T10" fmla="*/ 19 w 4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9">
                  <a:moveTo>
                    <a:pt x="19" y="0"/>
                  </a:moveTo>
                  <a:cubicBezTo>
                    <a:pt x="17" y="20"/>
                    <a:pt x="14" y="39"/>
                    <a:pt x="8" y="59"/>
                  </a:cubicBezTo>
                  <a:cubicBezTo>
                    <a:pt x="6" y="68"/>
                    <a:pt x="3" y="77"/>
                    <a:pt x="0" y="85"/>
                  </a:cubicBezTo>
                  <a:cubicBezTo>
                    <a:pt x="8" y="94"/>
                    <a:pt x="13" y="99"/>
                    <a:pt x="13" y="9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32" y="10"/>
                    <a:pt x="1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761"/>
            <p:cNvSpPr>
              <a:spLocks/>
            </p:cNvSpPr>
            <p:nvPr/>
          </p:nvSpPr>
          <p:spPr bwMode="auto">
            <a:xfrm>
              <a:off x="6411913" y="8480426"/>
              <a:ext cx="238125" cy="619125"/>
            </a:xfrm>
            <a:custGeom>
              <a:avLst/>
              <a:gdLst>
                <a:gd name="T0" fmla="*/ 20 w 56"/>
                <a:gd name="T1" fmla="*/ 91 h 146"/>
                <a:gd name="T2" fmla="*/ 35 w 56"/>
                <a:gd name="T3" fmla="*/ 146 h 146"/>
                <a:gd name="T4" fmla="*/ 56 w 56"/>
                <a:gd name="T5" fmla="*/ 120 h 146"/>
                <a:gd name="T6" fmla="*/ 31 w 56"/>
                <a:gd name="T7" fmla="*/ 4 h 146"/>
                <a:gd name="T8" fmla="*/ 12 w 56"/>
                <a:gd name="T9" fmla="*/ 0 h 146"/>
                <a:gd name="T10" fmla="*/ 0 w 56"/>
                <a:gd name="T11" fmla="*/ 24 h 146"/>
                <a:gd name="T12" fmla="*/ 20 w 56"/>
                <a:gd name="T13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6">
                  <a:moveTo>
                    <a:pt x="20" y="91"/>
                  </a:moveTo>
                  <a:cubicBezTo>
                    <a:pt x="24" y="110"/>
                    <a:pt x="27" y="129"/>
                    <a:pt x="35" y="146"/>
                  </a:cubicBezTo>
                  <a:cubicBezTo>
                    <a:pt x="44" y="132"/>
                    <a:pt x="56" y="120"/>
                    <a:pt x="56" y="12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4"/>
                  </a:cubicBezTo>
                  <a:cubicBezTo>
                    <a:pt x="9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762"/>
            <p:cNvSpPr>
              <a:spLocks/>
            </p:cNvSpPr>
            <p:nvPr/>
          </p:nvSpPr>
          <p:spPr bwMode="auto">
            <a:xfrm>
              <a:off x="6726238" y="9740901"/>
              <a:ext cx="393700" cy="1749425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5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5" y="42"/>
                    <a:pt x="85" y="42"/>
                  </a:cubicBezTo>
                  <a:cubicBezTo>
                    <a:pt x="85" y="42"/>
                    <a:pt x="66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763"/>
            <p:cNvSpPr>
              <a:spLocks/>
            </p:cNvSpPr>
            <p:nvPr/>
          </p:nvSpPr>
          <p:spPr bwMode="auto">
            <a:xfrm>
              <a:off x="6729413" y="9788526"/>
              <a:ext cx="98425" cy="207963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6" y="44"/>
                    <a:pt x="9" y="38"/>
                    <a:pt x="12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4"/>
                    <a:pt x="1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764"/>
            <p:cNvSpPr>
              <a:spLocks/>
            </p:cNvSpPr>
            <p:nvPr/>
          </p:nvSpPr>
          <p:spPr bwMode="auto">
            <a:xfrm>
              <a:off x="6992938" y="9809163"/>
              <a:ext cx="127000" cy="1681163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2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4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4" y="10"/>
                    <a:pt x="0" y="0"/>
                  </a:cubicBezTo>
                  <a:cubicBezTo>
                    <a:pt x="9" y="30"/>
                    <a:pt x="10" y="60"/>
                    <a:pt x="7" y="91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765"/>
            <p:cNvSpPr>
              <a:spLocks/>
            </p:cNvSpPr>
            <p:nvPr/>
          </p:nvSpPr>
          <p:spPr bwMode="auto">
            <a:xfrm>
              <a:off x="6696076" y="9529763"/>
              <a:ext cx="822325" cy="411163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7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766"/>
            <p:cNvSpPr>
              <a:spLocks/>
            </p:cNvSpPr>
            <p:nvPr/>
          </p:nvSpPr>
          <p:spPr bwMode="auto">
            <a:xfrm>
              <a:off x="7059613" y="9796463"/>
              <a:ext cx="454025" cy="1693863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8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767"/>
            <p:cNvSpPr>
              <a:spLocks/>
            </p:cNvSpPr>
            <p:nvPr/>
          </p:nvSpPr>
          <p:spPr bwMode="auto">
            <a:xfrm>
              <a:off x="7089776" y="9898063"/>
              <a:ext cx="203200" cy="1566863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19 w 48"/>
                <a:gd name="T7" fmla="*/ 8 h 369"/>
                <a:gd name="T8" fmla="*/ 2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5"/>
                    <a:pt x="32" y="223"/>
                    <a:pt x="26" y="181"/>
                  </a:cubicBezTo>
                  <a:cubicBezTo>
                    <a:pt x="16" y="123"/>
                    <a:pt x="2" y="54"/>
                    <a:pt x="29" y="0"/>
                  </a:cubicBezTo>
                  <a:cubicBezTo>
                    <a:pt x="25" y="3"/>
                    <a:pt x="21" y="6"/>
                    <a:pt x="19" y="8"/>
                  </a:cubicBezTo>
                  <a:cubicBezTo>
                    <a:pt x="13" y="14"/>
                    <a:pt x="7" y="19"/>
                    <a:pt x="2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768"/>
            <p:cNvSpPr>
              <a:spLocks/>
            </p:cNvSpPr>
            <p:nvPr/>
          </p:nvSpPr>
          <p:spPr bwMode="auto">
            <a:xfrm>
              <a:off x="6696076" y="9529763"/>
              <a:ext cx="822325" cy="3381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7" y="74"/>
                    <a:pt x="23" y="80"/>
                  </a:cubicBezTo>
                  <a:cubicBezTo>
                    <a:pt x="25" y="71"/>
                    <a:pt x="28" y="62"/>
                    <a:pt x="30" y="53"/>
                  </a:cubicBezTo>
                  <a:cubicBezTo>
                    <a:pt x="31" y="48"/>
                    <a:pt x="33" y="45"/>
                    <a:pt x="37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6" y="55"/>
                    <a:pt x="172" y="67"/>
                    <a:pt x="177" y="79"/>
                  </a:cubicBezTo>
                  <a:cubicBezTo>
                    <a:pt x="185" y="76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769"/>
            <p:cNvSpPr>
              <a:spLocks/>
            </p:cNvSpPr>
            <p:nvPr/>
          </p:nvSpPr>
          <p:spPr bwMode="auto">
            <a:xfrm>
              <a:off x="6980238" y="9864726"/>
              <a:ext cx="266700" cy="355600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1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770"/>
            <p:cNvSpPr>
              <a:spLocks/>
            </p:cNvSpPr>
            <p:nvPr/>
          </p:nvSpPr>
          <p:spPr bwMode="auto">
            <a:xfrm>
              <a:off x="6534151" y="11260138"/>
              <a:ext cx="573087" cy="3238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771"/>
            <p:cNvSpPr>
              <a:spLocks/>
            </p:cNvSpPr>
            <p:nvPr/>
          </p:nvSpPr>
          <p:spPr bwMode="auto">
            <a:xfrm>
              <a:off x="6594476" y="11264901"/>
              <a:ext cx="423862" cy="217488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772"/>
            <p:cNvSpPr>
              <a:spLocks/>
            </p:cNvSpPr>
            <p:nvPr/>
          </p:nvSpPr>
          <p:spPr bwMode="auto">
            <a:xfrm>
              <a:off x="6738938" y="11312526"/>
              <a:ext cx="109537" cy="46038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773"/>
            <p:cNvSpPr>
              <a:spLocks/>
            </p:cNvSpPr>
            <p:nvPr/>
          </p:nvSpPr>
          <p:spPr bwMode="auto">
            <a:xfrm>
              <a:off x="7234238" y="11264901"/>
              <a:ext cx="571500" cy="327025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1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774"/>
            <p:cNvSpPr>
              <a:spLocks/>
            </p:cNvSpPr>
            <p:nvPr/>
          </p:nvSpPr>
          <p:spPr bwMode="auto">
            <a:xfrm>
              <a:off x="7323138" y="11269663"/>
              <a:ext cx="423862" cy="220663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3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775"/>
            <p:cNvSpPr>
              <a:spLocks/>
            </p:cNvSpPr>
            <p:nvPr/>
          </p:nvSpPr>
          <p:spPr bwMode="auto">
            <a:xfrm>
              <a:off x="7493001" y="11320463"/>
              <a:ext cx="109537" cy="46038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776"/>
            <p:cNvSpPr>
              <a:spLocks/>
            </p:cNvSpPr>
            <p:nvPr/>
          </p:nvSpPr>
          <p:spPr bwMode="auto">
            <a:xfrm>
              <a:off x="7391401" y="9732963"/>
              <a:ext cx="101600" cy="220663"/>
            </a:xfrm>
            <a:custGeom>
              <a:avLst/>
              <a:gdLst>
                <a:gd name="T0" fmla="*/ 4 w 24"/>
                <a:gd name="T1" fmla="*/ 10 h 52"/>
                <a:gd name="T2" fmla="*/ 20 w 24"/>
                <a:gd name="T3" fmla="*/ 52 h 52"/>
                <a:gd name="T4" fmla="*/ 23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777"/>
            <p:cNvSpPr>
              <a:spLocks/>
            </p:cNvSpPr>
            <p:nvPr/>
          </p:nvSpPr>
          <p:spPr bwMode="auto">
            <a:xfrm>
              <a:off x="6789738" y="8272463"/>
              <a:ext cx="554037" cy="1392238"/>
            </a:xfrm>
            <a:custGeom>
              <a:avLst/>
              <a:gdLst>
                <a:gd name="T0" fmla="*/ 4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7 w 131"/>
                <a:gd name="T9" fmla="*/ 1 h 328"/>
                <a:gd name="T10" fmla="*/ 4 w 131"/>
                <a:gd name="T11" fmla="*/ 0 h 328"/>
                <a:gd name="T12" fmla="*/ 4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4" y="17"/>
                  </a:moveTo>
                  <a:cubicBezTo>
                    <a:pt x="4" y="17"/>
                    <a:pt x="15" y="239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4" y="98"/>
                    <a:pt x="106" y="19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778"/>
            <p:cNvSpPr>
              <a:spLocks/>
            </p:cNvSpPr>
            <p:nvPr/>
          </p:nvSpPr>
          <p:spPr bwMode="auto">
            <a:xfrm>
              <a:off x="6881813" y="8345488"/>
              <a:ext cx="268287" cy="155575"/>
            </a:xfrm>
            <a:custGeom>
              <a:avLst/>
              <a:gdLst>
                <a:gd name="T0" fmla="*/ 60 w 63"/>
                <a:gd name="T1" fmla="*/ 4 h 37"/>
                <a:gd name="T2" fmla="*/ 2 w 63"/>
                <a:gd name="T3" fmla="*/ 0 h 37"/>
                <a:gd name="T4" fmla="*/ 2 w 63"/>
                <a:gd name="T5" fmla="*/ 6 h 37"/>
                <a:gd name="T6" fmla="*/ 2 w 63"/>
                <a:gd name="T7" fmla="*/ 6 h 37"/>
                <a:gd name="T8" fmla="*/ 24 w 63"/>
                <a:gd name="T9" fmla="*/ 32 h 37"/>
                <a:gd name="T10" fmla="*/ 59 w 63"/>
                <a:gd name="T11" fmla="*/ 9 h 37"/>
                <a:gd name="T12" fmla="*/ 60 w 63"/>
                <a:gd name="T13" fmla="*/ 9 h 37"/>
                <a:gd name="T14" fmla="*/ 60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0" y="4"/>
                  </a:moveTo>
                  <a:cubicBezTo>
                    <a:pt x="43" y="5"/>
                    <a:pt x="21" y="4"/>
                    <a:pt x="2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1" y="8"/>
                    <a:pt x="0" y="28"/>
                    <a:pt x="24" y="32"/>
                  </a:cubicBezTo>
                  <a:cubicBezTo>
                    <a:pt x="63" y="37"/>
                    <a:pt x="47" y="8"/>
                    <a:pt x="59" y="9"/>
                  </a:cubicBezTo>
                  <a:cubicBezTo>
                    <a:pt x="59" y="9"/>
                    <a:pt x="60" y="9"/>
                    <a:pt x="60" y="9"/>
                  </a:cubicBezTo>
                  <a:lnTo>
                    <a:pt x="60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779"/>
            <p:cNvSpPr>
              <a:spLocks/>
            </p:cNvSpPr>
            <p:nvPr/>
          </p:nvSpPr>
          <p:spPr bwMode="auto">
            <a:xfrm>
              <a:off x="6777038" y="8424863"/>
              <a:ext cx="211137" cy="230188"/>
            </a:xfrm>
            <a:custGeom>
              <a:avLst/>
              <a:gdLst>
                <a:gd name="T0" fmla="*/ 31 w 50"/>
                <a:gd name="T1" fmla="*/ 0 h 54"/>
                <a:gd name="T2" fmla="*/ 0 w 50"/>
                <a:gd name="T3" fmla="*/ 2 h 54"/>
                <a:gd name="T4" fmla="*/ 35 w 50"/>
                <a:gd name="T5" fmla="*/ 54 h 54"/>
                <a:gd name="T6" fmla="*/ 42 w 50"/>
                <a:gd name="T7" fmla="*/ 42 h 54"/>
                <a:gd name="T8" fmla="*/ 46 w 50"/>
                <a:gd name="T9" fmla="*/ 35 h 54"/>
                <a:gd name="T10" fmla="*/ 49 w 50"/>
                <a:gd name="T11" fmla="*/ 28 h 54"/>
                <a:gd name="T12" fmla="*/ 44 w 50"/>
                <a:gd name="T13" fmla="*/ 25 h 54"/>
                <a:gd name="T14" fmla="*/ 31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8" y="50"/>
                    <a:pt x="35" y="54"/>
                  </a:cubicBezTo>
                  <a:cubicBezTo>
                    <a:pt x="37" y="50"/>
                    <a:pt x="40" y="46"/>
                    <a:pt x="42" y="42"/>
                  </a:cubicBezTo>
                  <a:cubicBezTo>
                    <a:pt x="44" y="39"/>
                    <a:pt x="45" y="37"/>
                    <a:pt x="46" y="35"/>
                  </a:cubicBezTo>
                  <a:cubicBezTo>
                    <a:pt x="48" y="33"/>
                    <a:pt x="50" y="31"/>
                    <a:pt x="49" y="28"/>
                  </a:cubicBezTo>
                  <a:cubicBezTo>
                    <a:pt x="48" y="26"/>
                    <a:pt x="45" y="26"/>
                    <a:pt x="44" y="25"/>
                  </a:cubicBezTo>
                  <a:cubicBezTo>
                    <a:pt x="37" y="19"/>
                    <a:pt x="32" y="9"/>
                    <a:pt x="31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780"/>
            <p:cNvSpPr>
              <a:spLocks/>
            </p:cNvSpPr>
            <p:nvPr/>
          </p:nvSpPr>
          <p:spPr bwMode="auto">
            <a:xfrm>
              <a:off x="7038976" y="8408988"/>
              <a:ext cx="182562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1 w 43"/>
                <a:gd name="T15" fmla="*/ 3 h 55"/>
                <a:gd name="T16" fmla="*/ 13 w 43"/>
                <a:gd name="T17" fmla="*/ 14 h 55"/>
                <a:gd name="T18" fmla="*/ 5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781"/>
            <p:cNvSpPr>
              <a:spLocks/>
            </p:cNvSpPr>
            <p:nvPr/>
          </p:nvSpPr>
          <p:spPr bwMode="auto">
            <a:xfrm>
              <a:off x="6780213" y="8366126"/>
              <a:ext cx="207962" cy="225425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6" y="49"/>
                    <a:pt x="39" y="45"/>
                    <a:pt x="42" y="41"/>
                  </a:cubicBezTo>
                  <a:cubicBezTo>
                    <a:pt x="43" y="38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782"/>
            <p:cNvSpPr>
              <a:spLocks/>
            </p:cNvSpPr>
            <p:nvPr/>
          </p:nvSpPr>
          <p:spPr bwMode="auto">
            <a:xfrm>
              <a:off x="7021513" y="8361363"/>
              <a:ext cx="182562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8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783"/>
            <p:cNvSpPr>
              <a:spLocks/>
            </p:cNvSpPr>
            <p:nvPr/>
          </p:nvSpPr>
          <p:spPr bwMode="auto">
            <a:xfrm>
              <a:off x="6831013" y="8361363"/>
              <a:ext cx="157162" cy="200025"/>
            </a:xfrm>
            <a:custGeom>
              <a:avLst/>
              <a:gdLst>
                <a:gd name="T0" fmla="*/ 21 w 37"/>
                <a:gd name="T1" fmla="*/ 28 h 47"/>
                <a:gd name="T2" fmla="*/ 33 w 37"/>
                <a:gd name="T3" fmla="*/ 35 h 47"/>
                <a:gd name="T4" fmla="*/ 34 w 37"/>
                <a:gd name="T5" fmla="*/ 35 h 47"/>
                <a:gd name="T6" fmla="*/ 36 w 37"/>
                <a:gd name="T7" fmla="*/ 28 h 47"/>
                <a:gd name="T8" fmla="*/ 31 w 37"/>
                <a:gd name="T9" fmla="*/ 25 h 47"/>
                <a:gd name="T10" fmla="*/ 18 w 37"/>
                <a:gd name="T11" fmla="*/ 1 h 47"/>
                <a:gd name="T12" fmla="*/ 0 w 37"/>
                <a:gd name="T13" fmla="*/ 1 h 47"/>
                <a:gd name="T14" fmla="*/ 11 w 37"/>
                <a:gd name="T15" fmla="*/ 47 h 47"/>
                <a:gd name="T16" fmla="*/ 13 w 37"/>
                <a:gd name="T17" fmla="*/ 22 h 47"/>
                <a:gd name="T18" fmla="*/ 21 w 37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7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3" y="35"/>
                    <a:pt x="34" y="35"/>
                  </a:cubicBezTo>
                  <a:cubicBezTo>
                    <a:pt x="35" y="33"/>
                    <a:pt x="37" y="31"/>
                    <a:pt x="36" y="28"/>
                  </a:cubicBezTo>
                  <a:cubicBezTo>
                    <a:pt x="35" y="26"/>
                    <a:pt x="32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1" y="1"/>
                    <a:pt x="0" y="1"/>
                  </a:cubicBezTo>
                  <a:cubicBezTo>
                    <a:pt x="3" y="16"/>
                    <a:pt x="1" y="34"/>
                    <a:pt x="11" y="47"/>
                  </a:cubicBezTo>
                  <a:cubicBezTo>
                    <a:pt x="14" y="42"/>
                    <a:pt x="13" y="26"/>
                    <a:pt x="13" y="22"/>
                  </a:cubicBezTo>
                  <a:cubicBezTo>
                    <a:pt x="15" y="23"/>
                    <a:pt x="18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784"/>
            <p:cNvSpPr>
              <a:spLocks/>
            </p:cNvSpPr>
            <p:nvPr/>
          </p:nvSpPr>
          <p:spPr bwMode="auto">
            <a:xfrm>
              <a:off x="7021513" y="8361363"/>
              <a:ext cx="166687" cy="192088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2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785"/>
            <p:cNvSpPr>
              <a:spLocks/>
            </p:cNvSpPr>
            <p:nvPr/>
          </p:nvSpPr>
          <p:spPr bwMode="auto">
            <a:xfrm>
              <a:off x="6772276" y="9474201"/>
              <a:ext cx="614362" cy="292100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786"/>
            <p:cNvSpPr>
              <a:spLocks/>
            </p:cNvSpPr>
            <p:nvPr/>
          </p:nvSpPr>
          <p:spPr bwMode="auto">
            <a:xfrm>
              <a:off x="6772276" y="9474201"/>
              <a:ext cx="614362" cy="185738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787"/>
            <p:cNvSpPr>
              <a:spLocks/>
            </p:cNvSpPr>
            <p:nvPr/>
          </p:nvSpPr>
          <p:spPr bwMode="auto">
            <a:xfrm>
              <a:off x="7026276" y="9529763"/>
              <a:ext cx="187325" cy="1698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788"/>
            <p:cNvSpPr>
              <a:spLocks/>
            </p:cNvSpPr>
            <p:nvPr/>
          </p:nvSpPr>
          <p:spPr bwMode="auto">
            <a:xfrm>
              <a:off x="7026276" y="9529763"/>
              <a:ext cx="187325" cy="122238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30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2"/>
                    <a:pt x="30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3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789"/>
            <p:cNvSpPr>
              <a:spLocks/>
            </p:cNvSpPr>
            <p:nvPr/>
          </p:nvSpPr>
          <p:spPr bwMode="auto">
            <a:xfrm>
              <a:off x="7085013" y="8366126"/>
              <a:ext cx="649287" cy="1671638"/>
            </a:xfrm>
            <a:custGeom>
              <a:avLst/>
              <a:gdLst>
                <a:gd name="T0" fmla="*/ 21 w 153"/>
                <a:gd name="T1" fmla="*/ 0 h 394"/>
                <a:gd name="T2" fmla="*/ 103 w 153"/>
                <a:gd name="T3" fmla="*/ 2 h 394"/>
                <a:gd name="T4" fmla="*/ 126 w 153"/>
                <a:gd name="T5" fmla="*/ 8 h 394"/>
                <a:gd name="T6" fmla="*/ 138 w 153"/>
                <a:gd name="T7" fmla="*/ 15 h 394"/>
                <a:gd name="T8" fmla="*/ 140 w 153"/>
                <a:gd name="T9" fmla="*/ 29 h 394"/>
                <a:gd name="T10" fmla="*/ 134 w 153"/>
                <a:gd name="T11" fmla="*/ 46 h 394"/>
                <a:gd name="T12" fmla="*/ 124 w 153"/>
                <a:gd name="T13" fmla="*/ 82 h 394"/>
                <a:gd name="T14" fmla="*/ 116 w 153"/>
                <a:gd name="T15" fmla="*/ 118 h 394"/>
                <a:gd name="T16" fmla="*/ 97 w 153"/>
                <a:gd name="T17" fmla="*/ 234 h 394"/>
                <a:gd name="T18" fmla="*/ 115 w 153"/>
                <a:gd name="T19" fmla="*/ 267 h 394"/>
                <a:gd name="T20" fmla="*/ 146 w 153"/>
                <a:gd name="T21" fmla="*/ 318 h 394"/>
                <a:gd name="T22" fmla="*/ 152 w 153"/>
                <a:gd name="T23" fmla="*/ 337 h 394"/>
                <a:gd name="T24" fmla="*/ 107 w 153"/>
                <a:gd name="T25" fmla="*/ 362 h 394"/>
                <a:gd name="T26" fmla="*/ 40 w 153"/>
                <a:gd name="T27" fmla="*/ 245 h 394"/>
                <a:gd name="T28" fmla="*/ 21 w 153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4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1" y="3"/>
                    <a:pt x="118" y="5"/>
                    <a:pt x="126" y="8"/>
                  </a:cubicBezTo>
                  <a:cubicBezTo>
                    <a:pt x="130" y="10"/>
                    <a:pt x="135" y="12"/>
                    <a:pt x="138" y="15"/>
                  </a:cubicBezTo>
                  <a:cubicBezTo>
                    <a:pt x="141" y="18"/>
                    <a:pt x="140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7" y="70"/>
                    <a:pt x="124" y="82"/>
                  </a:cubicBezTo>
                  <a:cubicBezTo>
                    <a:pt x="121" y="94"/>
                    <a:pt x="118" y="106"/>
                    <a:pt x="116" y="118"/>
                  </a:cubicBezTo>
                  <a:cubicBezTo>
                    <a:pt x="110" y="165"/>
                    <a:pt x="94" y="225"/>
                    <a:pt x="97" y="234"/>
                  </a:cubicBezTo>
                  <a:cubicBezTo>
                    <a:pt x="101" y="244"/>
                    <a:pt x="115" y="267"/>
                    <a:pt x="115" y="267"/>
                  </a:cubicBezTo>
                  <a:cubicBezTo>
                    <a:pt x="146" y="318"/>
                    <a:pt x="146" y="318"/>
                    <a:pt x="146" y="318"/>
                  </a:cubicBezTo>
                  <a:cubicBezTo>
                    <a:pt x="146" y="318"/>
                    <a:pt x="153" y="328"/>
                    <a:pt x="152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4" y="330"/>
                    <a:pt x="52" y="288"/>
                    <a:pt x="40" y="245"/>
                  </a:cubicBezTo>
                  <a:cubicBezTo>
                    <a:pt x="28" y="203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790"/>
            <p:cNvSpPr>
              <a:spLocks/>
            </p:cNvSpPr>
            <p:nvPr/>
          </p:nvSpPr>
          <p:spPr bwMode="auto">
            <a:xfrm>
              <a:off x="7140576" y="8424863"/>
              <a:ext cx="461962" cy="938213"/>
            </a:xfrm>
            <a:custGeom>
              <a:avLst/>
              <a:gdLst>
                <a:gd name="T0" fmla="*/ 64 w 109"/>
                <a:gd name="T1" fmla="*/ 219 h 221"/>
                <a:gd name="T2" fmla="*/ 84 w 109"/>
                <a:gd name="T3" fmla="*/ 212 h 221"/>
                <a:gd name="T4" fmla="*/ 103 w 109"/>
                <a:gd name="T5" fmla="*/ 104 h 221"/>
                <a:gd name="T6" fmla="*/ 109 w 109"/>
                <a:gd name="T7" fmla="*/ 75 h 221"/>
                <a:gd name="T8" fmla="*/ 86 w 109"/>
                <a:gd name="T9" fmla="*/ 53 h 221"/>
                <a:gd name="T10" fmla="*/ 85 w 109"/>
                <a:gd name="T11" fmla="*/ 20 h 221"/>
                <a:gd name="T12" fmla="*/ 62 w 109"/>
                <a:gd name="T13" fmla="*/ 2 h 221"/>
                <a:gd name="T14" fmla="*/ 30 w 109"/>
                <a:gd name="T15" fmla="*/ 23 h 221"/>
                <a:gd name="T16" fmla="*/ 19 w 109"/>
                <a:gd name="T17" fmla="*/ 54 h 221"/>
                <a:gd name="T18" fmla="*/ 0 w 109"/>
                <a:gd name="T19" fmla="*/ 68 h 221"/>
                <a:gd name="T20" fmla="*/ 23 w 109"/>
                <a:gd name="T21" fmla="*/ 216 h 221"/>
                <a:gd name="T22" fmla="*/ 64 w 109"/>
                <a:gd name="T23" fmla="*/ 21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221">
                  <a:moveTo>
                    <a:pt x="64" y="219"/>
                  </a:moveTo>
                  <a:cubicBezTo>
                    <a:pt x="71" y="217"/>
                    <a:pt x="78" y="215"/>
                    <a:pt x="84" y="212"/>
                  </a:cubicBezTo>
                  <a:cubicBezTo>
                    <a:pt x="86" y="192"/>
                    <a:pt x="98" y="144"/>
                    <a:pt x="103" y="104"/>
                  </a:cubicBezTo>
                  <a:cubicBezTo>
                    <a:pt x="105" y="95"/>
                    <a:pt x="107" y="85"/>
                    <a:pt x="109" y="75"/>
                  </a:cubicBezTo>
                  <a:cubicBezTo>
                    <a:pt x="99" y="70"/>
                    <a:pt x="89" y="64"/>
                    <a:pt x="86" y="53"/>
                  </a:cubicBezTo>
                  <a:cubicBezTo>
                    <a:pt x="83" y="41"/>
                    <a:pt x="86" y="31"/>
                    <a:pt x="85" y="20"/>
                  </a:cubicBezTo>
                  <a:cubicBezTo>
                    <a:pt x="84" y="7"/>
                    <a:pt x="75" y="0"/>
                    <a:pt x="62" y="2"/>
                  </a:cubicBezTo>
                  <a:cubicBezTo>
                    <a:pt x="49" y="3"/>
                    <a:pt x="37" y="12"/>
                    <a:pt x="30" y="23"/>
                  </a:cubicBezTo>
                  <a:cubicBezTo>
                    <a:pt x="24" y="33"/>
                    <a:pt x="23" y="43"/>
                    <a:pt x="19" y="54"/>
                  </a:cubicBezTo>
                  <a:cubicBezTo>
                    <a:pt x="15" y="64"/>
                    <a:pt x="9" y="67"/>
                    <a:pt x="0" y="68"/>
                  </a:cubicBezTo>
                  <a:cubicBezTo>
                    <a:pt x="2" y="125"/>
                    <a:pt x="14" y="182"/>
                    <a:pt x="23" y="216"/>
                  </a:cubicBezTo>
                  <a:cubicBezTo>
                    <a:pt x="36" y="219"/>
                    <a:pt x="51" y="221"/>
                    <a:pt x="64" y="21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791"/>
            <p:cNvSpPr>
              <a:spLocks/>
            </p:cNvSpPr>
            <p:nvPr/>
          </p:nvSpPr>
          <p:spPr bwMode="auto">
            <a:xfrm>
              <a:off x="7432676" y="9104313"/>
              <a:ext cx="241300" cy="555625"/>
            </a:xfrm>
            <a:custGeom>
              <a:avLst/>
              <a:gdLst>
                <a:gd name="T0" fmla="*/ 15 w 57"/>
                <a:gd name="T1" fmla="*/ 60 h 131"/>
                <a:gd name="T2" fmla="*/ 25 w 57"/>
                <a:gd name="T3" fmla="*/ 0 h 131"/>
                <a:gd name="T4" fmla="*/ 5 w 57"/>
                <a:gd name="T5" fmla="*/ 69 h 131"/>
                <a:gd name="T6" fmla="*/ 20 w 57"/>
                <a:gd name="T7" fmla="*/ 109 h 131"/>
                <a:gd name="T8" fmla="*/ 32 w 57"/>
                <a:gd name="T9" fmla="*/ 119 h 131"/>
                <a:gd name="T10" fmla="*/ 57 w 57"/>
                <a:gd name="T11" fmla="*/ 131 h 131"/>
                <a:gd name="T12" fmla="*/ 33 w 57"/>
                <a:gd name="T13" fmla="*/ 93 h 131"/>
                <a:gd name="T14" fmla="*/ 15 w 57"/>
                <a:gd name="T15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1">
                  <a:moveTo>
                    <a:pt x="15" y="60"/>
                  </a:moveTo>
                  <a:cubicBezTo>
                    <a:pt x="13" y="54"/>
                    <a:pt x="19" y="29"/>
                    <a:pt x="25" y="0"/>
                  </a:cubicBezTo>
                  <a:cubicBezTo>
                    <a:pt x="13" y="22"/>
                    <a:pt x="0" y="45"/>
                    <a:pt x="5" y="69"/>
                  </a:cubicBezTo>
                  <a:cubicBezTo>
                    <a:pt x="8" y="84"/>
                    <a:pt x="14" y="97"/>
                    <a:pt x="20" y="109"/>
                  </a:cubicBezTo>
                  <a:cubicBezTo>
                    <a:pt x="24" y="113"/>
                    <a:pt x="28" y="116"/>
                    <a:pt x="32" y="119"/>
                  </a:cubicBezTo>
                  <a:cubicBezTo>
                    <a:pt x="40" y="124"/>
                    <a:pt x="48" y="128"/>
                    <a:pt x="57" y="131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19" y="70"/>
                    <a:pt x="15" y="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792"/>
            <p:cNvSpPr>
              <a:spLocks/>
            </p:cNvSpPr>
            <p:nvPr/>
          </p:nvSpPr>
          <p:spPr bwMode="auto">
            <a:xfrm>
              <a:off x="7085013" y="8366126"/>
              <a:ext cx="309562" cy="1128713"/>
            </a:xfrm>
            <a:custGeom>
              <a:avLst/>
              <a:gdLst>
                <a:gd name="T0" fmla="*/ 47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5 w 73"/>
                <a:gd name="T7" fmla="*/ 26 h 266"/>
                <a:gd name="T8" fmla="*/ 63 w 73"/>
                <a:gd name="T9" fmla="*/ 15 h 266"/>
                <a:gd name="T10" fmla="*/ 73 w 73"/>
                <a:gd name="T11" fmla="*/ 1 h 266"/>
                <a:gd name="T12" fmla="*/ 21 w 73"/>
                <a:gd name="T13" fmla="*/ 0 h 266"/>
                <a:gd name="T14" fmla="*/ 40 w 73"/>
                <a:gd name="T15" fmla="*/ 245 h 266"/>
                <a:gd name="T16" fmla="*/ 47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7" y="266"/>
                  </a:moveTo>
                  <a:cubicBezTo>
                    <a:pt x="43" y="236"/>
                    <a:pt x="38" y="206"/>
                    <a:pt x="32" y="176"/>
                  </a:cubicBezTo>
                  <a:cubicBezTo>
                    <a:pt x="24" y="140"/>
                    <a:pt x="20" y="103"/>
                    <a:pt x="26" y="67"/>
                  </a:cubicBezTo>
                  <a:cubicBezTo>
                    <a:pt x="28" y="52"/>
                    <a:pt x="33" y="37"/>
                    <a:pt x="45" y="26"/>
                  </a:cubicBezTo>
                  <a:cubicBezTo>
                    <a:pt x="51" y="21"/>
                    <a:pt x="57" y="19"/>
                    <a:pt x="63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3"/>
                    <a:pt x="40" y="245"/>
                  </a:cubicBezTo>
                  <a:cubicBezTo>
                    <a:pt x="42" y="252"/>
                    <a:pt x="44" y="259"/>
                    <a:pt x="47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793"/>
            <p:cNvSpPr>
              <a:spLocks/>
            </p:cNvSpPr>
            <p:nvPr/>
          </p:nvSpPr>
          <p:spPr bwMode="auto">
            <a:xfrm>
              <a:off x="6911976" y="8540751"/>
              <a:ext cx="342900" cy="1009650"/>
            </a:xfrm>
            <a:custGeom>
              <a:avLst/>
              <a:gdLst>
                <a:gd name="T0" fmla="*/ 11 w 81"/>
                <a:gd name="T1" fmla="*/ 0 h 238"/>
                <a:gd name="T2" fmla="*/ 5 w 81"/>
                <a:gd name="T3" fmla="*/ 133 h 238"/>
                <a:gd name="T4" fmla="*/ 27 w 81"/>
                <a:gd name="T5" fmla="*/ 238 h 238"/>
                <a:gd name="T6" fmla="*/ 76 w 81"/>
                <a:gd name="T7" fmla="*/ 233 h 238"/>
                <a:gd name="T8" fmla="*/ 81 w 81"/>
                <a:gd name="T9" fmla="*/ 210 h 238"/>
                <a:gd name="T10" fmla="*/ 36 w 81"/>
                <a:gd name="T11" fmla="*/ 90 h 238"/>
                <a:gd name="T12" fmla="*/ 23 w 81"/>
                <a:gd name="T13" fmla="*/ 1 h 238"/>
                <a:gd name="T14" fmla="*/ 11 w 81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8">
                  <a:moveTo>
                    <a:pt x="11" y="0"/>
                  </a:moveTo>
                  <a:cubicBezTo>
                    <a:pt x="11" y="0"/>
                    <a:pt x="0" y="85"/>
                    <a:pt x="5" y="133"/>
                  </a:cubicBezTo>
                  <a:cubicBezTo>
                    <a:pt x="9" y="181"/>
                    <a:pt x="27" y="238"/>
                    <a:pt x="27" y="238"/>
                  </a:cubicBezTo>
                  <a:cubicBezTo>
                    <a:pt x="47" y="238"/>
                    <a:pt x="66" y="237"/>
                    <a:pt x="76" y="233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42" y="125"/>
                    <a:pt x="36" y="90"/>
                  </a:cubicBezTo>
                  <a:cubicBezTo>
                    <a:pt x="31" y="55"/>
                    <a:pt x="23" y="1"/>
                    <a:pt x="23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794"/>
            <p:cNvSpPr>
              <a:spLocks/>
            </p:cNvSpPr>
            <p:nvPr/>
          </p:nvSpPr>
          <p:spPr bwMode="auto">
            <a:xfrm>
              <a:off x="6942138" y="8543926"/>
              <a:ext cx="284162" cy="1090613"/>
            </a:xfrm>
            <a:custGeom>
              <a:avLst/>
              <a:gdLst>
                <a:gd name="T0" fmla="*/ 9 w 67"/>
                <a:gd name="T1" fmla="*/ 0 h 257"/>
                <a:gd name="T2" fmla="*/ 4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795"/>
            <p:cNvSpPr>
              <a:spLocks/>
            </p:cNvSpPr>
            <p:nvPr/>
          </p:nvSpPr>
          <p:spPr bwMode="auto">
            <a:xfrm>
              <a:off x="6942138" y="8543926"/>
              <a:ext cx="254000" cy="1090613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1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2" y="32"/>
                    <a:pt x="17" y="17"/>
                  </a:cubicBezTo>
                  <a:cubicBezTo>
                    <a:pt x="18" y="14"/>
                    <a:pt x="19" y="12"/>
                    <a:pt x="21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796"/>
            <p:cNvSpPr>
              <a:spLocks/>
            </p:cNvSpPr>
            <p:nvPr/>
          </p:nvSpPr>
          <p:spPr bwMode="auto">
            <a:xfrm>
              <a:off x="6958013" y="8472488"/>
              <a:ext cx="101600" cy="93663"/>
            </a:xfrm>
            <a:custGeom>
              <a:avLst/>
              <a:gdLst>
                <a:gd name="T0" fmla="*/ 2 w 24"/>
                <a:gd name="T1" fmla="*/ 0 h 22"/>
                <a:gd name="T2" fmla="*/ 19 w 24"/>
                <a:gd name="T3" fmla="*/ 3 h 22"/>
                <a:gd name="T4" fmla="*/ 19 w 24"/>
                <a:gd name="T5" fmla="*/ 20 h 22"/>
                <a:gd name="T6" fmla="*/ 1 w 24"/>
                <a:gd name="T7" fmla="*/ 16 h 22"/>
                <a:gd name="T8" fmla="*/ 2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4" y="19"/>
                    <a:pt x="19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797"/>
            <p:cNvSpPr>
              <a:spLocks/>
            </p:cNvSpPr>
            <p:nvPr/>
          </p:nvSpPr>
          <p:spPr bwMode="auto">
            <a:xfrm>
              <a:off x="6407151" y="8358188"/>
              <a:ext cx="500062" cy="1641475"/>
            </a:xfrm>
            <a:custGeom>
              <a:avLst/>
              <a:gdLst>
                <a:gd name="T0" fmla="*/ 76 w 118"/>
                <a:gd name="T1" fmla="*/ 376 h 387"/>
                <a:gd name="T2" fmla="*/ 53 w 118"/>
                <a:gd name="T3" fmla="*/ 385 h 387"/>
                <a:gd name="T4" fmla="*/ 15 w 118"/>
                <a:gd name="T5" fmla="*/ 361 h 387"/>
                <a:gd name="T6" fmla="*/ 38 w 118"/>
                <a:gd name="T7" fmla="*/ 326 h 387"/>
                <a:gd name="T8" fmla="*/ 58 w 118"/>
                <a:gd name="T9" fmla="*/ 264 h 387"/>
                <a:gd name="T10" fmla="*/ 32 w 118"/>
                <a:gd name="T11" fmla="*/ 131 h 387"/>
                <a:gd name="T12" fmla="*/ 5 w 118"/>
                <a:gd name="T13" fmla="*/ 51 h 387"/>
                <a:gd name="T14" fmla="*/ 5 w 118"/>
                <a:gd name="T15" fmla="*/ 36 h 387"/>
                <a:gd name="T16" fmla="*/ 94 w 118"/>
                <a:gd name="T17" fmla="*/ 1 h 387"/>
                <a:gd name="T18" fmla="*/ 103 w 118"/>
                <a:gd name="T19" fmla="*/ 2 h 387"/>
                <a:gd name="T20" fmla="*/ 104 w 118"/>
                <a:gd name="T21" fmla="*/ 243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7" y="383"/>
                    <a:pt x="58" y="385"/>
                    <a:pt x="53" y="385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5"/>
                    <a:pt x="51" y="285"/>
                    <a:pt x="58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20" y="45"/>
                    <a:pt x="5" y="51"/>
                    <a:pt x="5" y="51"/>
                  </a:cubicBezTo>
                  <a:cubicBezTo>
                    <a:pt x="5" y="51"/>
                    <a:pt x="0" y="51"/>
                    <a:pt x="5" y="36"/>
                  </a:cubicBezTo>
                  <a:cubicBezTo>
                    <a:pt x="9" y="20"/>
                    <a:pt x="73" y="3"/>
                    <a:pt x="94" y="1"/>
                  </a:cubicBezTo>
                  <a:cubicBezTo>
                    <a:pt x="100" y="0"/>
                    <a:pt x="103" y="2"/>
                    <a:pt x="103" y="2"/>
                  </a:cubicBezTo>
                  <a:cubicBezTo>
                    <a:pt x="118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798"/>
            <p:cNvSpPr>
              <a:spLocks/>
            </p:cNvSpPr>
            <p:nvPr/>
          </p:nvSpPr>
          <p:spPr bwMode="auto">
            <a:xfrm>
              <a:off x="6581776" y="8358188"/>
              <a:ext cx="317500" cy="898525"/>
            </a:xfrm>
            <a:custGeom>
              <a:avLst/>
              <a:gdLst>
                <a:gd name="T0" fmla="*/ 62 w 75"/>
                <a:gd name="T1" fmla="*/ 2 h 212"/>
                <a:gd name="T2" fmla="*/ 53 w 75"/>
                <a:gd name="T3" fmla="*/ 1 h 212"/>
                <a:gd name="T4" fmla="*/ 15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60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2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2" y="2"/>
                  </a:moveTo>
                  <a:cubicBezTo>
                    <a:pt x="62" y="2"/>
                    <a:pt x="59" y="0"/>
                    <a:pt x="53" y="1"/>
                  </a:cubicBezTo>
                  <a:cubicBezTo>
                    <a:pt x="44" y="2"/>
                    <a:pt x="30" y="5"/>
                    <a:pt x="15" y="9"/>
                  </a:cubicBezTo>
                  <a:cubicBezTo>
                    <a:pt x="15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60" y="103"/>
                    <a:pt x="60" y="103"/>
                  </a:cubicBezTo>
                  <a:cubicBezTo>
                    <a:pt x="59" y="119"/>
                    <a:pt x="58" y="134"/>
                    <a:pt x="57" y="149"/>
                  </a:cubicBezTo>
                  <a:cubicBezTo>
                    <a:pt x="58" y="154"/>
                    <a:pt x="59" y="159"/>
                    <a:pt x="59" y="164"/>
                  </a:cubicBezTo>
                  <a:cubicBezTo>
                    <a:pt x="61" y="180"/>
                    <a:pt x="64" y="196"/>
                    <a:pt x="66" y="212"/>
                  </a:cubicBezTo>
                  <a:cubicBezTo>
                    <a:pt x="72" y="139"/>
                    <a:pt x="75" y="24"/>
                    <a:pt x="62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799"/>
            <p:cNvSpPr>
              <a:spLocks/>
            </p:cNvSpPr>
            <p:nvPr/>
          </p:nvSpPr>
          <p:spPr bwMode="auto">
            <a:xfrm>
              <a:off x="6577013" y="9142413"/>
              <a:ext cx="131762" cy="582613"/>
            </a:xfrm>
            <a:custGeom>
              <a:avLst/>
              <a:gdLst>
                <a:gd name="T0" fmla="*/ 16 w 31"/>
                <a:gd name="T1" fmla="*/ 23 h 137"/>
                <a:gd name="T2" fmla="*/ 2 w 31"/>
                <a:gd name="T3" fmla="*/ 0 h 137"/>
                <a:gd name="T4" fmla="*/ 18 w 31"/>
                <a:gd name="T5" fmla="*/ 79 h 137"/>
                <a:gd name="T6" fmla="*/ 0 w 31"/>
                <a:gd name="T7" fmla="*/ 137 h 137"/>
                <a:gd name="T8" fmla="*/ 12 w 31"/>
                <a:gd name="T9" fmla="*/ 106 h 137"/>
                <a:gd name="T10" fmla="*/ 31 w 31"/>
                <a:gd name="T11" fmla="*/ 67 h 137"/>
                <a:gd name="T12" fmla="*/ 16 w 31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16" y="23"/>
                  </a:moveTo>
                  <a:cubicBezTo>
                    <a:pt x="12" y="15"/>
                    <a:pt x="7" y="7"/>
                    <a:pt x="2" y="0"/>
                  </a:cubicBezTo>
                  <a:cubicBezTo>
                    <a:pt x="13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2" y="106"/>
                  </a:cubicBezTo>
                  <a:cubicBezTo>
                    <a:pt x="18" y="93"/>
                    <a:pt x="27" y="81"/>
                    <a:pt x="31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800"/>
            <p:cNvSpPr>
              <a:spLocks/>
            </p:cNvSpPr>
            <p:nvPr/>
          </p:nvSpPr>
          <p:spPr bwMode="auto">
            <a:xfrm>
              <a:off x="7594601" y="8891588"/>
              <a:ext cx="635000" cy="514350"/>
            </a:xfrm>
            <a:custGeom>
              <a:avLst/>
              <a:gdLst>
                <a:gd name="T0" fmla="*/ 20 w 150"/>
                <a:gd name="T1" fmla="*/ 0 h 121"/>
                <a:gd name="T2" fmla="*/ 131 w 150"/>
                <a:gd name="T3" fmla="*/ 57 h 121"/>
                <a:gd name="T4" fmla="*/ 113 w 150"/>
                <a:gd name="T5" fmla="*/ 101 h 121"/>
                <a:gd name="T6" fmla="*/ 0 w 150"/>
                <a:gd name="T7" fmla="*/ 89 h 121"/>
                <a:gd name="T8" fmla="*/ 20 w 150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21">
                  <a:moveTo>
                    <a:pt x="20" y="0"/>
                  </a:moveTo>
                  <a:cubicBezTo>
                    <a:pt x="20" y="0"/>
                    <a:pt x="64" y="2"/>
                    <a:pt x="131" y="57"/>
                  </a:cubicBezTo>
                  <a:cubicBezTo>
                    <a:pt x="131" y="57"/>
                    <a:pt x="150" y="81"/>
                    <a:pt x="113" y="101"/>
                  </a:cubicBezTo>
                  <a:cubicBezTo>
                    <a:pt x="76" y="121"/>
                    <a:pt x="0" y="89"/>
                    <a:pt x="0" y="89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801"/>
            <p:cNvSpPr>
              <a:spLocks/>
            </p:cNvSpPr>
            <p:nvPr/>
          </p:nvSpPr>
          <p:spPr bwMode="auto">
            <a:xfrm>
              <a:off x="7594601" y="9142413"/>
              <a:ext cx="609600" cy="263525"/>
            </a:xfrm>
            <a:custGeom>
              <a:avLst/>
              <a:gdLst>
                <a:gd name="T0" fmla="*/ 132 w 144"/>
                <a:gd name="T1" fmla="*/ 0 h 62"/>
                <a:gd name="T2" fmla="*/ 118 w 144"/>
                <a:gd name="T3" fmla="*/ 28 h 62"/>
                <a:gd name="T4" fmla="*/ 79 w 144"/>
                <a:gd name="T5" fmla="*/ 36 h 62"/>
                <a:gd name="T6" fmla="*/ 4 w 144"/>
                <a:gd name="T7" fmla="*/ 15 h 62"/>
                <a:gd name="T8" fmla="*/ 0 w 144"/>
                <a:gd name="T9" fmla="*/ 30 h 62"/>
                <a:gd name="T10" fmla="*/ 113 w 144"/>
                <a:gd name="T11" fmla="*/ 42 h 62"/>
                <a:gd name="T12" fmla="*/ 132 w 144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62">
                  <a:moveTo>
                    <a:pt x="132" y="0"/>
                  </a:moveTo>
                  <a:cubicBezTo>
                    <a:pt x="133" y="11"/>
                    <a:pt x="130" y="22"/>
                    <a:pt x="118" y="28"/>
                  </a:cubicBezTo>
                  <a:cubicBezTo>
                    <a:pt x="107" y="34"/>
                    <a:pt x="91" y="35"/>
                    <a:pt x="79" y="36"/>
                  </a:cubicBezTo>
                  <a:cubicBezTo>
                    <a:pt x="65" y="37"/>
                    <a:pt x="13" y="22"/>
                    <a:pt x="4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76" y="62"/>
                    <a:pt x="113" y="42"/>
                  </a:cubicBezTo>
                  <a:cubicBezTo>
                    <a:pt x="144" y="25"/>
                    <a:pt x="136" y="6"/>
                    <a:pt x="13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802"/>
            <p:cNvSpPr>
              <a:spLocks/>
            </p:cNvSpPr>
            <p:nvPr/>
          </p:nvSpPr>
          <p:spPr bwMode="auto">
            <a:xfrm>
              <a:off x="7607301" y="8888413"/>
              <a:ext cx="190500" cy="398463"/>
            </a:xfrm>
            <a:custGeom>
              <a:avLst/>
              <a:gdLst>
                <a:gd name="T0" fmla="*/ 7 w 45"/>
                <a:gd name="T1" fmla="*/ 0 h 94"/>
                <a:gd name="T2" fmla="*/ 37 w 45"/>
                <a:gd name="T3" fmla="*/ 13 h 94"/>
                <a:gd name="T4" fmla="*/ 24 w 45"/>
                <a:gd name="T5" fmla="*/ 85 h 94"/>
                <a:gd name="T6" fmla="*/ 0 w 45"/>
                <a:gd name="T7" fmla="*/ 77 h 94"/>
                <a:gd name="T8" fmla="*/ 7 w 45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4">
                  <a:moveTo>
                    <a:pt x="7" y="0"/>
                  </a:moveTo>
                  <a:cubicBezTo>
                    <a:pt x="7" y="0"/>
                    <a:pt x="36" y="7"/>
                    <a:pt x="37" y="13"/>
                  </a:cubicBezTo>
                  <a:cubicBezTo>
                    <a:pt x="38" y="19"/>
                    <a:pt x="45" y="76"/>
                    <a:pt x="24" y="85"/>
                  </a:cubicBezTo>
                  <a:cubicBezTo>
                    <a:pt x="3" y="94"/>
                    <a:pt x="0" y="77"/>
                    <a:pt x="0" y="7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803"/>
            <p:cNvSpPr>
              <a:spLocks/>
            </p:cNvSpPr>
            <p:nvPr/>
          </p:nvSpPr>
          <p:spPr bwMode="auto">
            <a:xfrm>
              <a:off x="7226301" y="8459788"/>
              <a:ext cx="317500" cy="327025"/>
            </a:xfrm>
            <a:custGeom>
              <a:avLst/>
              <a:gdLst>
                <a:gd name="T0" fmla="*/ 75 w 75"/>
                <a:gd name="T1" fmla="*/ 77 h 77"/>
                <a:gd name="T2" fmla="*/ 55 w 75"/>
                <a:gd name="T3" fmla="*/ 37 h 77"/>
                <a:gd name="T4" fmla="*/ 56 w 75"/>
                <a:gd name="T5" fmla="*/ 5 h 77"/>
                <a:gd name="T6" fmla="*/ 13 w 75"/>
                <a:gd name="T7" fmla="*/ 24 h 77"/>
                <a:gd name="T8" fmla="*/ 19 w 75"/>
                <a:gd name="T9" fmla="*/ 70 h 77"/>
                <a:gd name="T10" fmla="*/ 75 w 7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7">
                  <a:moveTo>
                    <a:pt x="75" y="77"/>
                  </a:moveTo>
                  <a:cubicBezTo>
                    <a:pt x="75" y="77"/>
                    <a:pt x="52" y="56"/>
                    <a:pt x="55" y="37"/>
                  </a:cubicBezTo>
                  <a:cubicBezTo>
                    <a:pt x="58" y="19"/>
                    <a:pt x="63" y="10"/>
                    <a:pt x="56" y="5"/>
                  </a:cubicBezTo>
                  <a:cubicBezTo>
                    <a:pt x="48" y="0"/>
                    <a:pt x="26" y="0"/>
                    <a:pt x="13" y="24"/>
                  </a:cubicBezTo>
                  <a:cubicBezTo>
                    <a:pt x="0" y="49"/>
                    <a:pt x="19" y="70"/>
                    <a:pt x="19" y="70"/>
                  </a:cubicBezTo>
                  <a:lnTo>
                    <a:pt x="75" y="7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804"/>
            <p:cNvSpPr>
              <a:spLocks/>
            </p:cNvSpPr>
            <p:nvPr/>
          </p:nvSpPr>
          <p:spPr bwMode="auto">
            <a:xfrm>
              <a:off x="7267576" y="8472488"/>
              <a:ext cx="276225" cy="314325"/>
            </a:xfrm>
            <a:custGeom>
              <a:avLst/>
              <a:gdLst>
                <a:gd name="T0" fmla="*/ 6 w 65"/>
                <a:gd name="T1" fmla="*/ 50 h 74"/>
                <a:gd name="T2" fmla="*/ 39 w 65"/>
                <a:gd name="T3" fmla="*/ 52 h 74"/>
                <a:gd name="T4" fmla="*/ 40 w 65"/>
                <a:gd name="T5" fmla="*/ 46 h 74"/>
                <a:gd name="T6" fmla="*/ 36 w 65"/>
                <a:gd name="T7" fmla="*/ 28 h 74"/>
                <a:gd name="T8" fmla="*/ 41 w 65"/>
                <a:gd name="T9" fmla="*/ 0 h 74"/>
                <a:gd name="T10" fmla="*/ 46 w 65"/>
                <a:gd name="T11" fmla="*/ 2 h 74"/>
                <a:gd name="T12" fmla="*/ 45 w 65"/>
                <a:gd name="T13" fmla="*/ 34 h 74"/>
                <a:gd name="T14" fmla="*/ 65 w 65"/>
                <a:gd name="T15" fmla="*/ 74 h 74"/>
                <a:gd name="T16" fmla="*/ 9 w 65"/>
                <a:gd name="T17" fmla="*/ 67 h 74"/>
                <a:gd name="T18" fmla="*/ 0 w 65"/>
                <a:gd name="T19" fmla="*/ 49 h 74"/>
                <a:gd name="T20" fmla="*/ 6 w 65"/>
                <a:gd name="T21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74">
                  <a:moveTo>
                    <a:pt x="6" y="50"/>
                  </a:moveTo>
                  <a:cubicBezTo>
                    <a:pt x="15" y="52"/>
                    <a:pt x="31" y="57"/>
                    <a:pt x="39" y="52"/>
                  </a:cubicBezTo>
                  <a:cubicBezTo>
                    <a:pt x="41" y="51"/>
                    <a:pt x="40" y="48"/>
                    <a:pt x="40" y="46"/>
                  </a:cubicBezTo>
                  <a:cubicBezTo>
                    <a:pt x="38" y="40"/>
                    <a:pt x="37" y="34"/>
                    <a:pt x="36" y="28"/>
                  </a:cubicBezTo>
                  <a:cubicBezTo>
                    <a:pt x="35" y="18"/>
                    <a:pt x="36" y="8"/>
                    <a:pt x="41" y="0"/>
                  </a:cubicBezTo>
                  <a:cubicBezTo>
                    <a:pt x="43" y="1"/>
                    <a:pt x="44" y="1"/>
                    <a:pt x="46" y="2"/>
                  </a:cubicBezTo>
                  <a:cubicBezTo>
                    <a:pt x="53" y="7"/>
                    <a:pt x="48" y="16"/>
                    <a:pt x="45" y="34"/>
                  </a:cubicBezTo>
                  <a:cubicBezTo>
                    <a:pt x="42" y="53"/>
                    <a:pt x="65" y="74"/>
                    <a:pt x="65" y="74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7"/>
                    <a:pt x="3" y="60"/>
                    <a:pt x="0" y="49"/>
                  </a:cubicBezTo>
                  <a:cubicBezTo>
                    <a:pt x="2" y="50"/>
                    <a:pt x="4" y="50"/>
                    <a:pt x="6" y="5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805"/>
            <p:cNvSpPr>
              <a:spLocks/>
            </p:cNvSpPr>
            <p:nvPr/>
          </p:nvSpPr>
          <p:spPr bwMode="auto">
            <a:xfrm>
              <a:off x="7480301" y="8802688"/>
              <a:ext cx="249237" cy="488950"/>
            </a:xfrm>
            <a:custGeom>
              <a:avLst/>
              <a:gdLst>
                <a:gd name="T0" fmla="*/ 57 w 59"/>
                <a:gd name="T1" fmla="*/ 46 h 115"/>
                <a:gd name="T2" fmla="*/ 27 w 59"/>
                <a:gd name="T3" fmla="*/ 0 h 115"/>
                <a:gd name="T4" fmla="*/ 0 w 59"/>
                <a:gd name="T5" fmla="*/ 109 h 115"/>
                <a:gd name="T6" fmla="*/ 9 w 59"/>
                <a:gd name="T7" fmla="*/ 115 h 115"/>
                <a:gd name="T8" fmla="*/ 49 w 59"/>
                <a:gd name="T9" fmla="*/ 99 h 115"/>
                <a:gd name="T10" fmla="*/ 57 w 59"/>
                <a:gd name="T11" fmla="*/ 4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15">
                  <a:moveTo>
                    <a:pt x="57" y="46"/>
                  </a:moveTo>
                  <a:cubicBezTo>
                    <a:pt x="56" y="39"/>
                    <a:pt x="27" y="0"/>
                    <a:pt x="27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43" y="105"/>
                    <a:pt x="49" y="99"/>
                  </a:cubicBezTo>
                  <a:cubicBezTo>
                    <a:pt x="54" y="94"/>
                    <a:pt x="59" y="52"/>
                    <a:pt x="57" y="46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806"/>
            <p:cNvSpPr>
              <a:spLocks/>
            </p:cNvSpPr>
            <p:nvPr/>
          </p:nvSpPr>
          <p:spPr bwMode="auto">
            <a:xfrm>
              <a:off x="7480301" y="8802688"/>
              <a:ext cx="249237" cy="488950"/>
            </a:xfrm>
            <a:custGeom>
              <a:avLst/>
              <a:gdLst>
                <a:gd name="T0" fmla="*/ 27 w 59"/>
                <a:gd name="T1" fmla="*/ 0 h 115"/>
                <a:gd name="T2" fmla="*/ 33 w 59"/>
                <a:gd name="T3" fmla="*/ 8 h 115"/>
                <a:gd name="T4" fmla="*/ 29 w 59"/>
                <a:gd name="T5" fmla="*/ 34 h 115"/>
                <a:gd name="T6" fmla="*/ 24 w 59"/>
                <a:gd name="T7" fmla="*/ 73 h 115"/>
                <a:gd name="T8" fmla="*/ 30 w 59"/>
                <a:gd name="T9" fmla="*/ 106 h 115"/>
                <a:gd name="T10" fmla="*/ 55 w 59"/>
                <a:gd name="T11" fmla="*/ 67 h 115"/>
                <a:gd name="T12" fmla="*/ 49 w 59"/>
                <a:gd name="T13" fmla="*/ 32 h 115"/>
                <a:gd name="T14" fmla="*/ 57 w 59"/>
                <a:gd name="T15" fmla="*/ 46 h 115"/>
                <a:gd name="T16" fmla="*/ 49 w 59"/>
                <a:gd name="T17" fmla="*/ 99 h 115"/>
                <a:gd name="T18" fmla="*/ 9 w 59"/>
                <a:gd name="T19" fmla="*/ 115 h 115"/>
                <a:gd name="T20" fmla="*/ 0 w 59"/>
                <a:gd name="T21" fmla="*/ 109 h 115"/>
                <a:gd name="T22" fmla="*/ 27 w 59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15">
                  <a:moveTo>
                    <a:pt x="27" y="0"/>
                  </a:moveTo>
                  <a:cubicBezTo>
                    <a:pt x="27" y="0"/>
                    <a:pt x="29" y="3"/>
                    <a:pt x="33" y="8"/>
                  </a:cubicBezTo>
                  <a:cubicBezTo>
                    <a:pt x="32" y="17"/>
                    <a:pt x="30" y="26"/>
                    <a:pt x="29" y="34"/>
                  </a:cubicBezTo>
                  <a:cubicBezTo>
                    <a:pt x="28" y="47"/>
                    <a:pt x="27" y="61"/>
                    <a:pt x="24" y="73"/>
                  </a:cubicBezTo>
                  <a:cubicBezTo>
                    <a:pt x="22" y="79"/>
                    <a:pt x="13" y="112"/>
                    <a:pt x="30" y="106"/>
                  </a:cubicBezTo>
                  <a:cubicBezTo>
                    <a:pt x="47" y="101"/>
                    <a:pt x="54" y="83"/>
                    <a:pt x="55" y="67"/>
                  </a:cubicBezTo>
                  <a:cubicBezTo>
                    <a:pt x="56" y="55"/>
                    <a:pt x="53" y="43"/>
                    <a:pt x="49" y="32"/>
                  </a:cubicBezTo>
                  <a:cubicBezTo>
                    <a:pt x="54" y="38"/>
                    <a:pt x="57" y="43"/>
                    <a:pt x="57" y="46"/>
                  </a:cubicBezTo>
                  <a:cubicBezTo>
                    <a:pt x="59" y="52"/>
                    <a:pt x="54" y="94"/>
                    <a:pt x="49" y="99"/>
                  </a:cubicBezTo>
                  <a:cubicBezTo>
                    <a:pt x="43" y="105"/>
                    <a:pt x="9" y="115"/>
                    <a:pt x="9" y="115"/>
                  </a:cubicBezTo>
                  <a:cubicBezTo>
                    <a:pt x="0" y="109"/>
                    <a:pt x="0" y="109"/>
                    <a:pt x="0" y="109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807"/>
            <p:cNvSpPr>
              <a:spLocks/>
            </p:cNvSpPr>
            <p:nvPr/>
          </p:nvSpPr>
          <p:spPr bwMode="auto">
            <a:xfrm>
              <a:off x="7110413" y="8693151"/>
              <a:ext cx="504825" cy="644525"/>
            </a:xfrm>
            <a:custGeom>
              <a:avLst/>
              <a:gdLst>
                <a:gd name="T0" fmla="*/ 91 w 119"/>
                <a:gd name="T1" fmla="*/ 12 h 152"/>
                <a:gd name="T2" fmla="*/ 117 w 119"/>
                <a:gd name="T3" fmla="*/ 37 h 152"/>
                <a:gd name="T4" fmla="*/ 96 w 119"/>
                <a:gd name="T5" fmla="*/ 141 h 152"/>
                <a:gd name="T6" fmla="*/ 16 w 119"/>
                <a:gd name="T7" fmla="*/ 142 h 152"/>
                <a:gd name="T8" fmla="*/ 15 w 119"/>
                <a:gd name="T9" fmla="*/ 119 h 152"/>
                <a:gd name="T10" fmla="*/ 7 w 119"/>
                <a:gd name="T11" fmla="*/ 108 h 152"/>
                <a:gd name="T12" fmla="*/ 11 w 119"/>
                <a:gd name="T13" fmla="*/ 89 h 152"/>
                <a:gd name="T14" fmla="*/ 5 w 119"/>
                <a:gd name="T15" fmla="*/ 66 h 152"/>
                <a:gd name="T16" fmla="*/ 16 w 119"/>
                <a:gd name="T17" fmla="*/ 51 h 152"/>
                <a:gd name="T18" fmla="*/ 8 w 119"/>
                <a:gd name="T19" fmla="*/ 19 h 152"/>
                <a:gd name="T20" fmla="*/ 91 w 119"/>
                <a:gd name="T21" fmla="*/ 1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152">
                  <a:moveTo>
                    <a:pt x="91" y="12"/>
                  </a:moveTo>
                  <a:cubicBezTo>
                    <a:pt x="91" y="12"/>
                    <a:pt x="119" y="14"/>
                    <a:pt x="117" y="37"/>
                  </a:cubicBezTo>
                  <a:cubicBezTo>
                    <a:pt x="115" y="61"/>
                    <a:pt x="109" y="135"/>
                    <a:pt x="96" y="141"/>
                  </a:cubicBezTo>
                  <a:cubicBezTo>
                    <a:pt x="83" y="148"/>
                    <a:pt x="23" y="152"/>
                    <a:pt x="16" y="142"/>
                  </a:cubicBezTo>
                  <a:cubicBezTo>
                    <a:pt x="9" y="131"/>
                    <a:pt x="9" y="123"/>
                    <a:pt x="15" y="119"/>
                  </a:cubicBezTo>
                  <a:cubicBezTo>
                    <a:pt x="15" y="119"/>
                    <a:pt x="8" y="116"/>
                    <a:pt x="7" y="108"/>
                  </a:cubicBezTo>
                  <a:cubicBezTo>
                    <a:pt x="6" y="101"/>
                    <a:pt x="5" y="92"/>
                    <a:pt x="11" y="89"/>
                  </a:cubicBezTo>
                  <a:cubicBezTo>
                    <a:pt x="11" y="89"/>
                    <a:pt x="2" y="88"/>
                    <a:pt x="5" y="66"/>
                  </a:cubicBezTo>
                  <a:cubicBezTo>
                    <a:pt x="8" y="50"/>
                    <a:pt x="16" y="51"/>
                    <a:pt x="16" y="51"/>
                  </a:cubicBezTo>
                  <a:cubicBezTo>
                    <a:pt x="16" y="51"/>
                    <a:pt x="0" y="31"/>
                    <a:pt x="8" y="19"/>
                  </a:cubicBezTo>
                  <a:cubicBezTo>
                    <a:pt x="15" y="8"/>
                    <a:pt x="17" y="0"/>
                    <a:pt x="91" y="1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808"/>
            <p:cNvSpPr>
              <a:spLocks/>
            </p:cNvSpPr>
            <p:nvPr/>
          </p:nvSpPr>
          <p:spPr bwMode="auto">
            <a:xfrm>
              <a:off x="7110413" y="8764588"/>
              <a:ext cx="314325" cy="182563"/>
            </a:xfrm>
            <a:custGeom>
              <a:avLst/>
              <a:gdLst>
                <a:gd name="T0" fmla="*/ 17 w 74"/>
                <a:gd name="T1" fmla="*/ 19 h 43"/>
                <a:gd name="T2" fmla="*/ 57 w 74"/>
                <a:gd name="T3" fmla="*/ 28 h 43"/>
                <a:gd name="T4" fmla="*/ 67 w 74"/>
                <a:gd name="T5" fmla="*/ 28 h 43"/>
                <a:gd name="T6" fmla="*/ 68 w 74"/>
                <a:gd name="T7" fmla="*/ 38 h 43"/>
                <a:gd name="T8" fmla="*/ 42 w 74"/>
                <a:gd name="T9" fmla="*/ 42 h 43"/>
                <a:gd name="T10" fmla="*/ 20 w 74"/>
                <a:gd name="T11" fmla="*/ 40 h 43"/>
                <a:gd name="T12" fmla="*/ 9 w 74"/>
                <a:gd name="T13" fmla="*/ 38 h 43"/>
                <a:gd name="T14" fmla="*/ 16 w 74"/>
                <a:gd name="T15" fmla="*/ 34 h 43"/>
                <a:gd name="T16" fmla="*/ 8 w 74"/>
                <a:gd name="T17" fmla="*/ 2 h 43"/>
                <a:gd name="T18" fmla="*/ 10 w 74"/>
                <a:gd name="T19" fmla="*/ 0 h 43"/>
                <a:gd name="T20" fmla="*/ 17 w 74"/>
                <a:gd name="T21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3">
                  <a:moveTo>
                    <a:pt x="17" y="19"/>
                  </a:moveTo>
                  <a:cubicBezTo>
                    <a:pt x="28" y="31"/>
                    <a:pt x="43" y="29"/>
                    <a:pt x="57" y="28"/>
                  </a:cubicBezTo>
                  <a:cubicBezTo>
                    <a:pt x="60" y="28"/>
                    <a:pt x="64" y="28"/>
                    <a:pt x="67" y="28"/>
                  </a:cubicBezTo>
                  <a:cubicBezTo>
                    <a:pt x="74" y="29"/>
                    <a:pt x="74" y="34"/>
                    <a:pt x="68" y="38"/>
                  </a:cubicBezTo>
                  <a:cubicBezTo>
                    <a:pt x="60" y="42"/>
                    <a:pt x="51" y="43"/>
                    <a:pt x="42" y="42"/>
                  </a:cubicBezTo>
                  <a:cubicBezTo>
                    <a:pt x="34" y="42"/>
                    <a:pt x="27" y="41"/>
                    <a:pt x="20" y="40"/>
                  </a:cubicBezTo>
                  <a:cubicBezTo>
                    <a:pt x="16" y="39"/>
                    <a:pt x="13" y="38"/>
                    <a:pt x="9" y="38"/>
                  </a:cubicBezTo>
                  <a:cubicBezTo>
                    <a:pt x="12" y="33"/>
                    <a:pt x="16" y="34"/>
                    <a:pt x="16" y="34"/>
                  </a:cubicBezTo>
                  <a:cubicBezTo>
                    <a:pt x="16" y="34"/>
                    <a:pt x="0" y="14"/>
                    <a:pt x="8" y="2"/>
                  </a:cubicBezTo>
                  <a:cubicBezTo>
                    <a:pt x="8" y="2"/>
                    <a:pt x="9" y="1"/>
                    <a:pt x="10" y="0"/>
                  </a:cubicBezTo>
                  <a:cubicBezTo>
                    <a:pt x="10" y="7"/>
                    <a:pt x="12" y="14"/>
                    <a:pt x="17" y="1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809"/>
            <p:cNvSpPr>
              <a:spLocks/>
            </p:cNvSpPr>
            <p:nvPr/>
          </p:nvSpPr>
          <p:spPr bwMode="auto">
            <a:xfrm>
              <a:off x="7137401" y="9048751"/>
              <a:ext cx="312737" cy="60325"/>
            </a:xfrm>
            <a:custGeom>
              <a:avLst/>
              <a:gdLst>
                <a:gd name="T0" fmla="*/ 64 w 74"/>
                <a:gd name="T1" fmla="*/ 4 h 14"/>
                <a:gd name="T2" fmla="*/ 56 w 74"/>
                <a:gd name="T3" fmla="*/ 12 h 14"/>
                <a:gd name="T4" fmla="*/ 23 w 74"/>
                <a:gd name="T5" fmla="*/ 12 h 14"/>
                <a:gd name="T6" fmla="*/ 8 w 74"/>
                <a:gd name="T7" fmla="*/ 9 h 14"/>
                <a:gd name="T8" fmla="*/ 3 w 74"/>
                <a:gd name="T9" fmla="*/ 7 h 14"/>
                <a:gd name="T10" fmla="*/ 5 w 74"/>
                <a:gd name="T11" fmla="*/ 5 h 14"/>
                <a:gd name="T12" fmla="*/ 0 w 74"/>
                <a:gd name="T13" fmla="*/ 0 h 14"/>
                <a:gd name="T14" fmla="*/ 1 w 74"/>
                <a:gd name="T15" fmla="*/ 1 h 14"/>
                <a:gd name="T16" fmla="*/ 45 w 74"/>
                <a:gd name="T17" fmla="*/ 4 h 14"/>
                <a:gd name="T18" fmla="*/ 64 w 74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4">
                  <a:moveTo>
                    <a:pt x="64" y="4"/>
                  </a:moveTo>
                  <a:cubicBezTo>
                    <a:pt x="74" y="6"/>
                    <a:pt x="59" y="11"/>
                    <a:pt x="56" y="12"/>
                  </a:cubicBezTo>
                  <a:cubicBezTo>
                    <a:pt x="45" y="14"/>
                    <a:pt x="33" y="14"/>
                    <a:pt x="23" y="12"/>
                  </a:cubicBezTo>
                  <a:cubicBezTo>
                    <a:pt x="18" y="11"/>
                    <a:pt x="13" y="11"/>
                    <a:pt x="8" y="9"/>
                  </a:cubicBezTo>
                  <a:cubicBezTo>
                    <a:pt x="6" y="8"/>
                    <a:pt x="5" y="8"/>
                    <a:pt x="3" y="7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2" y="4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4" y="6"/>
                    <a:pt x="31" y="5"/>
                    <a:pt x="45" y="4"/>
                  </a:cubicBezTo>
                  <a:cubicBezTo>
                    <a:pt x="51" y="4"/>
                    <a:pt x="58" y="3"/>
                    <a:pt x="64" y="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810"/>
            <p:cNvSpPr>
              <a:spLocks/>
            </p:cNvSpPr>
            <p:nvPr/>
          </p:nvSpPr>
          <p:spPr bwMode="auto">
            <a:xfrm>
              <a:off x="7140576" y="9159876"/>
              <a:ext cx="301625" cy="58738"/>
            </a:xfrm>
            <a:custGeom>
              <a:avLst/>
              <a:gdLst>
                <a:gd name="T0" fmla="*/ 40 w 71"/>
                <a:gd name="T1" fmla="*/ 8 h 14"/>
                <a:gd name="T2" fmla="*/ 57 w 71"/>
                <a:gd name="T3" fmla="*/ 7 h 14"/>
                <a:gd name="T4" fmla="*/ 67 w 71"/>
                <a:gd name="T5" fmla="*/ 7 h 14"/>
                <a:gd name="T6" fmla="*/ 69 w 71"/>
                <a:gd name="T7" fmla="*/ 8 h 14"/>
                <a:gd name="T8" fmla="*/ 38 w 71"/>
                <a:gd name="T9" fmla="*/ 14 h 14"/>
                <a:gd name="T10" fmla="*/ 5 w 71"/>
                <a:gd name="T11" fmla="*/ 13 h 14"/>
                <a:gd name="T12" fmla="*/ 8 w 71"/>
                <a:gd name="T13" fmla="*/ 9 h 14"/>
                <a:gd name="T14" fmla="*/ 0 w 71"/>
                <a:gd name="T15" fmla="*/ 0 h 14"/>
                <a:gd name="T16" fmla="*/ 40 w 71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4">
                  <a:moveTo>
                    <a:pt x="40" y="8"/>
                  </a:moveTo>
                  <a:cubicBezTo>
                    <a:pt x="46" y="8"/>
                    <a:pt x="52" y="7"/>
                    <a:pt x="57" y="7"/>
                  </a:cubicBezTo>
                  <a:cubicBezTo>
                    <a:pt x="61" y="7"/>
                    <a:pt x="64" y="6"/>
                    <a:pt x="67" y="7"/>
                  </a:cubicBezTo>
                  <a:cubicBezTo>
                    <a:pt x="69" y="7"/>
                    <a:pt x="71" y="7"/>
                    <a:pt x="69" y="8"/>
                  </a:cubicBezTo>
                  <a:cubicBezTo>
                    <a:pt x="59" y="12"/>
                    <a:pt x="48" y="14"/>
                    <a:pt x="38" y="14"/>
                  </a:cubicBezTo>
                  <a:cubicBezTo>
                    <a:pt x="27" y="14"/>
                    <a:pt x="15" y="12"/>
                    <a:pt x="5" y="13"/>
                  </a:cubicBezTo>
                  <a:cubicBezTo>
                    <a:pt x="5" y="11"/>
                    <a:pt x="6" y="10"/>
                    <a:pt x="8" y="9"/>
                  </a:cubicBezTo>
                  <a:cubicBezTo>
                    <a:pt x="8" y="9"/>
                    <a:pt x="2" y="6"/>
                    <a:pt x="0" y="0"/>
                  </a:cubicBezTo>
                  <a:cubicBezTo>
                    <a:pt x="11" y="8"/>
                    <a:pt x="27" y="8"/>
                    <a:pt x="40" y="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811"/>
            <p:cNvSpPr>
              <a:spLocks/>
            </p:cNvSpPr>
            <p:nvPr/>
          </p:nvSpPr>
          <p:spPr bwMode="auto">
            <a:xfrm>
              <a:off x="7175501" y="9147176"/>
              <a:ext cx="396875" cy="190500"/>
            </a:xfrm>
            <a:custGeom>
              <a:avLst/>
              <a:gdLst>
                <a:gd name="T0" fmla="*/ 42 w 94"/>
                <a:gd name="T1" fmla="*/ 37 h 45"/>
                <a:gd name="T2" fmla="*/ 73 w 94"/>
                <a:gd name="T3" fmla="*/ 31 h 45"/>
                <a:gd name="T4" fmla="*/ 87 w 94"/>
                <a:gd name="T5" fmla="*/ 15 h 45"/>
                <a:gd name="T6" fmla="*/ 94 w 94"/>
                <a:gd name="T7" fmla="*/ 0 h 45"/>
                <a:gd name="T8" fmla="*/ 81 w 94"/>
                <a:gd name="T9" fmla="*/ 34 h 45"/>
                <a:gd name="T10" fmla="*/ 1 w 94"/>
                <a:gd name="T11" fmla="*/ 35 h 45"/>
                <a:gd name="T12" fmla="*/ 0 w 94"/>
                <a:gd name="T13" fmla="*/ 32 h 45"/>
                <a:gd name="T14" fmla="*/ 42 w 94"/>
                <a:gd name="T15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45">
                  <a:moveTo>
                    <a:pt x="42" y="37"/>
                  </a:moveTo>
                  <a:cubicBezTo>
                    <a:pt x="53" y="36"/>
                    <a:pt x="63" y="35"/>
                    <a:pt x="73" y="31"/>
                  </a:cubicBezTo>
                  <a:cubicBezTo>
                    <a:pt x="82" y="28"/>
                    <a:pt x="83" y="22"/>
                    <a:pt x="87" y="15"/>
                  </a:cubicBezTo>
                  <a:cubicBezTo>
                    <a:pt x="89" y="9"/>
                    <a:pt x="92" y="5"/>
                    <a:pt x="94" y="0"/>
                  </a:cubicBezTo>
                  <a:cubicBezTo>
                    <a:pt x="91" y="17"/>
                    <a:pt x="87" y="32"/>
                    <a:pt x="81" y="34"/>
                  </a:cubicBezTo>
                  <a:cubicBezTo>
                    <a:pt x="68" y="41"/>
                    <a:pt x="8" y="45"/>
                    <a:pt x="1" y="35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11" y="40"/>
                    <a:pt x="31" y="39"/>
                    <a:pt x="42" y="3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812"/>
            <p:cNvSpPr>
              <a:spLocks/>
            </p:cNvSpPr>
            <p:nvPr/>
          </p:nvSpPr>
          <p:spPr bwMode="auto">
            <a:xfrm>
              <a:off x="6424613" y="8213726"/>
              <a:ext cx="134937" cy="131763"/>
            </a:xfrm>
            <a:custGeom>
              <a:avLst/>
              <a:gdLst>
                <a:gd name="T0" fmla="*/ 85 w 85"/>
                <a:gd name="T1" fmla="*/ 53 h 83"/>
                <a:gd name="T2" fmla="*/ 51 w 85"/>
                <a:gd name="T3" fmla="*/ 56 h 83"/>
                <a:gd name="T4" fmla="*/ 29 w 85"/>
                <a:gd name="T5" fmla="*/ 83 h 83"/>
                <a:gd name="T6" fmla="*/ 29 w 85"/>
                <a:gd name="T7" fmla="*/ 48 h 83"/>
                <a:gd name="T8" fmla="*/ 0 w 85"/>
                <a:gd name="T9" fmla="*/ 29 h 83"/>
                <a:gd name="T10" fmla="*/ 37 w 85"/>
                <a:gd name="T11" fmla="*/ 29 h 83"/>
                <a:gd name="T12" fmla="*/ 56 w 85"/>
                <a:gd name="T13" fmla="*/ 0 h 83"/>
                <a:gd name="T14" fmla="*/ 56 w 85"/>
                <a:gd name="T15" fmla="*/ 34 h 83"/>
                <a:gd name="T16" fmla="*/ 85 w 85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3">
                  <a:moveTo>
                    <a:pt x="85" y="53"/>
                  </a:moveTo>
                  <a:lnTo>
                    <a:pt x="51" y="56"/>
                  </a:lnTo>
                  <a:lnTo>
                    <a:pt x="29" y="83"/>
                  </a:lnTo>
                  <a:lnTo>
                    <a:pt x="29" y="48"/>
                  </a:lnTo>
                  <a:lnTo>
                    <a:pt x="0" y="29"/>
                  </a:lnTo>
                  <a:lnTo>
                    <a:pt x="37" y="29"/>
                  </a:lnTo>
                  <a:lnTo>
                    <a:pt x="56" y="0"/>
                  </a:lnTo>
                  <a:lnTo>
                    <a:pt x="56" y="34"/>
                  </a:lnTo>
                  <a:lnTo>
                    <a:pt x="85" y="53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813"/>
            <p:cNvSpPr>
              <a:spLocks/>
            </p:cNvSpPr>
            <p:nvPr/>
          </p:nvSpPr>
          <p:spPr bwMode="auto">
            <a:xfrm>
              <a:off x="6356351" y="6837363"/>
              <a:ext cx="1292225" cy="938213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7 w 305"/>
                <a:gd name="T7" fmla="*/ 0 h 221"/>
                <a:gd name="T8" fmla="*/ 272 w 305"/>
                <a:gd name="T9" fmla="*/ 37 h 221"/>
                <a:gd name="T10" fmla="*/ 294 w 305"/>
                <a:gd name="T11" fmla="*/ 30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7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814"/>
            <p:cNvSpPr>
              <a:spLocks/>
            </p:cNvSpPr>
            <p:nvPr/>
          </p:nvSpPr>
          <p:spPr bwMode="auto">
            <a:xfrm>
              <a:off x="6496051" y="7202488"/>
              <a:ext cx="992187" cy="577850"/>
            </a:xfrm>
            <a:custGeom>
              <a:avLst/>
              <a:gdLst>
                <a:gd name="T0" fmla="*/ 5 w 234"/>
                <a:gd name="T1" fmla="*/ 115 h 136"/>
                <a:gd name="T2" fmla="*/ 5 w 234"/>
                <a:gd name="T3" fmla="*/ 39 h 136"/>
                <a:gd name="T4" fmla="*/ 234 w 234"/>
                <a:gd name="T5" fmla="*/ 25 h 136"/>
                <a:gd name="T6" fmla="*/ 230 w 234"/>
                <a:gd name="T7" fmla="*/ 136 h 136"/>
                <a:gd name="T8" fmla="*/ 5 w 234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6">
                  <a:moveTo>
                    <a:pt x="5" y="115"/>
                  </a:moveTo>
                  <a:cubicBezTo>
                    <a:pt x="5" y="115"/>
                    <a:pt x="0" y="56"/>
                    <a:pt x="5" y="39"/>
                  </a:cubicBezTo>
                  <a:cubicBezTo>
                    <a:pt x="10" y="21"/>
                    <a:pt x="213" y="0"/>
                    <a:pt x="234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5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815"/>
            <p:cNvSpPr>
              <a:spLocks/>
            </p:cNvSpPr>
            <p:nvPr/>
          </p:nvSpPr>
          <p:spPr bwMode="auto">
            <a:xfrm>
              <a:off x="6391276" y="7313613"/>
              <a:ext cx="1206500" cy="1073150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7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5 w 285"/>
                <a:gd name="T13" fmla="*/ 248 h 253"/>
                <a:gd name="T14" fmla="*/ 173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9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4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9" y="242"/>
                    <a:pt x="205" y="248"/>
                  </a:cubicBezTo>
                  <a:cubicBezTo>
                    <a:pt x="202" y="249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7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2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816"/>
            <p:cNvSpPr>
              <a:spLocks noEditPoints="1"/>
            </p:cNvSpPr>
            <p:nvPr/>
          </p:nvSpPr>
          <p:spPr bwMode="auto">
            <a:xfrm>
              <a:off x="6391276" y="7313613"/>
              <a:ext cx="1206500" cy="1073150"/>
            </a:xfrm>
            <a:custGeom>
              <a:avLst/>
              <a:gdLst>
                <a:gd name="T0" fmla="*/ 284 w 285"/>
                <a:gd name="T1" fmla="*/ 114 h 253"/>
                <a:gd name="T2" fmla="*/ 247 w 285"/>
                <a:gd name="T3" fmla="*/ 89 h 253"/>
                <a:gd name="T4" fmla="*/ 251 w 285"/>
                <a:gd name="T5" fmla="*/ 24 h 253"/>
                <a:gd name="T6" fmla="*/ 38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9 w 285"/>
                <a:gd name="T15" fmla="*/ 205 h 253"/>
                <a:gd name="T16" fmla="*/ 76 w 285"/>
                <a:gd name="T17" fmla="*/ 243 h 253"/>
                <a:gd name="T18" fmla="*/ 119 w 285"/>
                <a:gd name="T19" fmla="*/ 250 h 253"/>
                <a:gd name="T20" fmla="*/ 175 w 285"/>
                <a:gd name="T21" fmla="*/ 252 h 253"/>
                <a:gd name="T22" fmla="*/ 205 w 285"/>
                <a:gd name="T23" fmla="*/ 250 h 253"/>
                <a:gd name="T24" fmla="*/ 235 w 285"/>
                <a:gd name="T25" fmla="*/ 216 h 253"/>
                <a:gd name="T26" fmla="*/ 248 w 285"/>
                <a:gd name="T27" fmla="*/ 134 h 253"/>
                <a:gd name="T28" fmla="*/ 284 w 285"/>
                <a:gd name="T29" fmla="*/ 114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8 w 285"/>
                <a:gd name="T37" fmla="*/ 140 h 253"/>
                <a:gd name="T38" fmla="*/ 43 w 285"/>
                <a:gd name="T39" fmla="*/ 90 h 253"/>
                <a:gd name="T40" fmla="*/ 46 w 285"/>
                <a:gd name="T41" fmla="*/ 35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4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2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1" y="247"/>
                    <a:pt x="119" y="250"/>
                  </a:cubicBezTo>
                  <a:cubicBezTo>
                    <a:pt x="128" y="251"/>
                    <a:pt x="160" y="252"/>
                    <a:pt x="175" y="252"/>
                  </a:cubicBezTo>
                  <a:cubicBezTo>
                    <a:pt x="185" y="253"/>
                    <a:pt x="202" y="251"/>
                    <a:pt x="205" y="250"/>
                  </a:cubicBezTo>
                  <a:cubicBezTo>
                    <a:pt x="232" y="243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5"/>
                    <a:pt x="201" y="243"/>
                  </a:cubicBezTo>
                  <a:cubicBezTo>
                    <a:pt x="177" y="252"/>
                    <a:pt x="90" y="247"/>
                    <a:pt x="71" y="224"/>
                  </a:cubicBezTo>
                  <a:cubicBezTo>
                    <a:pt x="53" y="203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39" y="48"/>
                    <a:pt x="46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3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817"/>
            <p:cNvSpPr>
              <a:spLocks/>
            </p:cNvSpPr>
            <p:nvPr/>
          </p:nvSpPr>
          <p:spPr bwMode="auto">
            <a:xfrm>
              <a:off x="7132638" y="7466013"/>
              <a:ext cx="173037" cy="106363"/>
            </a:xfrm>
            <a:custGeom>
              <a:avLst/>
              <a:gdLst>
                <a:gd name="T0" fmla="*/ 0 w 41"/>
                <a:gd name="T1" fmla="*/ 14 h 25"/>
                <a:gd name="T2" fmla="*/ 40 w 41"/>
                <a:gd name="T3" fmla="*/ 25 h 25"/>
                <a:gd name="T4" fmla="*/ 28 w 41"/>
                <a:gd name="T5" fmla="*/ 3 h 25"/>
                <a:gd name="T6" fmla="*/ 0 w 41"/>
                <a:gd name="T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5">
                  <a:moveTo>
                    <a:pt x="0" y="14"/>
                  </a:moveTo>
                  <a:cubicBezTo>
                    <a:pt x="0" y="14"/>
                    <a:pt x="30" y="10"/>
                    <a:pt x="40" y="25"/>
                  </a:cubicBezTo>
                  <a:cubicBezTo>
                    <a:pt x="40" y="25"/>
                    <a:pt x="41" y="7"/>
                    <a:pt x="28" y="3"/>
                  </a:cubicBezTo>
                  <a:cubicBezTo>
                    <a:pt x="17" y="0"/>
                    <a:pt x="7" y="2"/>
                    <a:pt x="0" y="1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818"/>
            <p:cNvSpPr>
              <a:spLocks/>
            </p:cNvSpPr>
            <p:nvPr/>
          </p:nvSpPr>
          <p:spPr bwMode="auto">
            <a:xfrm>
              <a:off x="6645276" y="7593013"/>
              <a:ext cx="134937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819"/>
            <p:cNvSpPr>
              <a:spLocks/>
            </p:cNvSpPr>
            <p:nvPr/>
          </p:nvSpPr>
          <p:spPr bwMode="auto">
            <a:xfrm>
              <a:off x="7140576" y="7605713"/>
              <a:ext cx="136525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6"/>
                    <a:pt x="23" y="32"/>
                    <a:pt x="15" y="32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820"/>
            <p:cNvSpPr>
              <a:spLocks/>
            </p:cNvSpPr>
            <p:nvPr/>
          </p:nvSpPr>
          <p:spPr bwMode="auto">
            <a:xfrm>
              <a:off x="6899276" y="7470776"/>
              <a:ext cx="134937" cy="530225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2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7" y="96"/>
                    <a:pt x="0" y="117"/>
                  </a:cubicBezTo>
                  <a:cubicBezTo>
                    <a:pt x="0" y="117"/>
                    <a:pt x="13" y="125"/>
                    <a:pt x="22" y="122"/>
                  </a:cubicBezTo>
                  <a:cubicBezTo>
                    <a:pt x="32" y="119"/>
                    <a:pt x="20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821"/>
            <p:cNvSpPr>
              <a:spLocks/>
            </p:cNvSpPr>
            <p:nvPr/>
          </p:nvSpPr>
          <p:spPr bwMode="auto">
            <a:xfrm>
              <a:off x="6848476" y="7551738"/>
              <a:ext cx="122237" cy="436563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822"/>
            <p:cNvSpPr>
              <a:spLocks/>
            </p:cNvSpPr>
            <p:nvPr/>
          </p:nvSpPr>
          <p:spPr bwMode="auto">
            <a:xfrm>
              <a:off x="6559551" y="7466013"/>
              <a:ext cx="182562" cy="106363"/>
            </a:xfrm>
            <a:custGeom>
              <a:avLst/>
              <a:gdLst>
                <a:gd name="T0" fmla="*/ 2 w 43"/>
                <a:gd name="T1" fmla="*/ 25 h 25"/>
                <a:gd name="T2" fmla="*/ 43 w 43"/>
                <a:gd name="T3" fmla="*/ 11 h 25"/>
                <a:gd name="T4" fmla="*/ 16 w 43"/>
                <a:gd name="T5" fmla="*/ 5 h 25"/>
                <a:gd name="T6" fmla="*/ 2 w 43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5">
                  <a:moveTo>
                    <a:pt x="2" y="25"/>
                  </a:moveTo>
                  <a:cubicBezTo>
                    <a:pt x="2" y="25"/>
                    <a:pt x="23" y="13"/>
                    <a:pt x="43" y="11"/>
                  </a:cubicBezTo>
                  <a:cubicBezTo>
                    <a:pt x="43" y="11"/>
                    <a:pt x="32" y="0"/>
                    <a:pt x="16" y="5"/>
                  </a:cubicBezTo>
                  <a:cubicBezTo>
                    <a:pt x="0" y="11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823"/>
            <p:cNvSpPr>
              <a:spLocks/>
            </p:cNvSpPr>
            <p:nvPr/>
          </p:nvSpPr>
          <p:spPr bwMode="auto">
            <a:xfrm>
              <a:off x="7394576" y="6837363"/>
              <a:ext cx="177800" cy="174625"/>
            </a:xfrm>
            <a:custGeom>
              <a:avLst/>
              <a:gdLst>
                <a:gd name="T0" fmla="*/ 112 w 112"/>
                <a:gd name="T1" fmla="*/ 0 h 110"/>
                <a:gd name="T2" fmla="*/ 0 w 112"/>
                <a:gd name="T3" fmla="*/ 110 h 110"/>
                <a:gd name="T4" fmla="*/ 72 w 112"/>
                <a:gd name="T5" fmla="*/ 99 h 110"/>
                <a:gd name="T6" fmla="*/ 112 w 11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0">
                  <a:moveTo>
                    <a:pt x="112" y="0"/>
                  </a:moveTo>
                  <a:lnTo>
                    <a:pt x="0" y="110"/>
                  </a:lnTo>
                  <a:lnTo>
                    <a:pt x="72" y="9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824"/>
            <p:cNvSpPr>
              <a:spLocks/>
            </p:cNvSpPr>
            <p:nvPr/>
          </p:nvSpPr>
          <p:spPr bwMode="auto">
            <a:xfrm>
              <a:off x="7534276" y="6965951"/>
              <a:ext cx="68262" cy="168275"/>
            </a:xfrm>
            <a:custGeom>
              <a:avLst/>
              <a:gdLst>
                <a:gd name="T0" fmla="*/ 43 w 43"/>
                <a:gd name="T1" fmla="*/ 0 h 106"/>
                <a:gd name="T2" fmla="*/ 0 w 43"/>
                <a:gd name="T3" fmla="*/ 106 h 106"/>
                <a:gd name="T4" fmla="*/ 40 w 43"/>
                <a:gd name="T5" fmla="*/ 64 h 106"/>
                <a:gd name="T6" fmla="*/ 43 w 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06">
                  <a:moveTo>
                    <a:pt x="43" y="0"/>
                  </a:moveTo>
                  <a:lnTo>
                    <a:pt x="0" y="106"/>
                  </a:lnTo>
                  <a:lnTo>
                    <a:pt x="40" y="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825"/>
            <p:cNvSpPr>
              <a:spLocks/>
            </p:cNvSpPr>
            <p:nvPr/>
          </p:nvSpPr>
          <p:spPr bwMode="auto">
            <a:xfrm>
              <a:off x="6403976" y="7653338"/>
              <a:ext cx="236537" cy="236538"/>
            </a:xfrm>
            <a:custGeom>
              <a:avLst/>
              <a:gdLst>
                <a:gd name="T0" fmla="*/ 56 w 56"/>
                <a:gd name="T1" fmla="*/ 27 h 56"/>
                <a:gd name="T2" fmla="*/ 21 w 56"/>
                <a:gd name="T3" fmla="*/ 7 h 56"/>
                <a:gd name="T4" fmla="*/ 44 w 56"/>
                <a:gd name="T5" fmla="*/ 56 h 56"/>
                <a:gd name="T6" fmla="*/ 56 w 56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27"/>
                  </a:moveTo>
                  <a:cubicBezTo>
                    <a:pt x="56" y="27"/>
                    <a:pt x="39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826"/>
            <p:cNvSpPr>
              <a:spLocks/>
            </p:cNvSpPr>
            <p:nvPr/>
          </p:nvSpPr>
          <p:spPr bwMode="auto">
            <a:xfrm>
              <a:off x="7373938" y="7678738"/>
              <a:ext cx="215900" cy="233363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4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0"/>
                    <a:pt x="51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827"/>
            <p:cNvSpPr>
              <a:spLocks/>
            </p:cNvSpPr>
            <p:nvPr/>
          </p:nvSpPr>
          <p:spPr bwMode="auto">
            <a:xfrm>
              <a:off x="6678613" y="7945438"/>
              <a:ext cx="631825" cy="309563"/>
            </a:xfrm>
            <a:custGeom>
              <a:avLst/>
              <a:gdLst>
                <a:gd name="T0" fmla="*/ 0 w 149"/>
                <a:gd name="T1" fmla="*/ 50 h 73"/>
                <a:gd name="T2" fmla="*/ 114 w 149"/>
                <a:gd name="T3" fmla="*/ 21 h 73"/>
                <a:gd name="T4" fmla="*/ 142 w 149"/>
                <a:gd name="T5" fmla="*/ 0 h 73"/>
                <a:gd name="T6" fmla="*/ 97 w 149"/>
                <a:gd name="T7" fmla="*/ 60 h 73"/>
                <a:gd name="T8" fmla="*/ 0 w 149"/>
                <a:gd name="T9" fmla="*/ 5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73">
                  <a:moveTo>
                    <a:pt x="0" y="50"/>
                  </a:moveTo>
                  <a:cubicBezTo>
                    <a:pt x="0" y="50"/>
                    <a:pt x="94" y="31"/>
                    <a:pt x="114" y="21"/>
                  </a:cubicBezTo>
                  <a:cubicBezTo>
                    <a:pt x="134" y="11"/>
                    <a:pt x="142" y="0"/>
                    <a:pt x="142" y="0"/>
                  </a:cubicBezTo>
                  <a:cubicBezTo>
                    <a:pt x="142" y="0"/>
                    <a:pt x="149" y="47"/>
                    <a:pt x="97" y="60"/>
                  </a:cubicBezTo>
                  <a:cubicBezTo>
                    <a:pt x="46" y="73"/>
                    <a:pt x="0" y="50"/>
                    <a:pt x="0" y="50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828"/>
            <p:cNvSpPr>
              <a:spLocks/>
            </p:cNvSpPr>
            <p:nvPr/>
          </p:nvSpPr>
          <p:spPr bwMode="auto">
            <a:xfrm>
              <a:off x="6789738" y="7996238"/>
              <a:ext cx="449262" cy="230188"/>
            </a:xfrm>
            <a:custGeom>
              <a:avLst/>
              <a:gdLst>
                <a:gd name="T0" fmla="*/ 103 w 106"/>
                <a:gd name="T1" fmla="*/ 0 h 54"/>
                <a:gd name="T2" fmla="*/ 88 w 106"/>
                <a:gd name="T3" fmla="*/ 9 h 54"/>
                <a:gd name="T4" fmla="*/ 0 w 106"/>
                <a:gd name="T5" fmla="*/ 32 h 54"/>
                <a:gd name="T6" fmla="*/ 7 w 106"/>
                <a:gd name="T7" fmla="*/ 43 h 54"/>
                <a:gd name="T8" fmla="*/ 8 w 106"/>
                <a:gd name="T9" fmla="*/ 49 h 54"/>
                <a:gd name="T10" fmla="*/ 71 w 106"/>
                <a:gd name="T11" fmla="*/ 48 h 54"/>
                <a:gd name="T12" fmla="*/ 105 w 106"/>
                <a:gd name="T13" fmla="*/ 28 h 54"/>
                <a:gd name="T14" fmla="*/ 103 w 106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54">
                  <a:moveTo>
                    <a:pt x="103" y="0"/>
                  </a:moveTo>
                  <a:cubicBezTo>
                    <a:pt x="99" y="3"/>
                    <a:pt x="94" y="6"/>
                    <a:pt x="88" y="9"/>
                  </a:cubicBezTo>
                  <a:cubicBezTo>
                    <a:pt x="75" y="16"/>
                    <a:pt x="30" y="26"/>
                    <a:pt x="0" y="32"/>
                  </a:cubicBezTo>
                  <a:cubicBezTo>
                    <a:pt x="2" y="37"/>
                    <a:pt x="5" y="40"/>
                    <a:pt x="7" y="43"/>
                  </a:cubicBezTo>
                  <a:cubicBezTo>
                    <a:pt x="7" y="45"/>
                    <a:pt x="8" y="47"/>
                    <a:pt x="8" y="49"/>
                  </a:cubicBezTo>
                  <a:cubicBezTo>
                    <a:pt x="25" y="52"/>
                    <a:pt x="48" y="54"/>
                    <a:pt x="71" y="48"/>
                  </a:cubicBezTo>
                  <a:cubicBezTo>
                    <a:pt x="88" y="44"/>
                    <a:pt x="98" y="36"/>
                    <a:pt x="105" y="28"/>
                  </a:cubicBezTo>
                  <a:cubicBezTo>
                    <a:pt x="106" y="19"/>
                    <a:pt x="105" y="10"/>
                    <a:pt x="103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829"/>
            <p:cNvSpPr>
              <a:spLocks/>
            </p:cNvSpPr>
            <p:nvPr/>
          </p:nvSpPr>
          <p:spPr bwMode="auto">
            <a:xfrm>
              <a:off x="6789738" y="7996238"/>
              <a:ext cx="444500" cy="179388"/>
            </a:xfrm>
            <a:custGeom>
              <a:avLst/>
              <a:gdLst>
                <a:gd name="T0" fmla="*/ 60 w 105"/>
                <a:gd name="T1" fmla="*/ 34 h 42"/>
                <a:gd name="T2" fmla="*/ 105 w 105"/>
                <a:gd name="T3" fmla="*/ 12 h 42"/>
                <a:gd name="T4" fmla="*/ 103 w 105"/>
                <a:gd name="T5" fmla="*/ 0 h 42"/>
                <a:gd name="T6" fmla="*/ 88 w 105"/>
                <a:gd name="T7" fmla="*/ 9 h 42"/>
                <a:gd name="T8" fmla="*/ 0 w 105"/>
                <a:gd name="T9" fmla="*/ 32 h 42"/>
                <a:gd name="T10" fmla="*/ 6 w 105"/>
                <a:gd name="T11" fmla="*/ 42 h 42"/>
                <a:gd name="T12" fmla="*/ 60 w 105"/>
                <a:gd name="T13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2">
                  <a:moveTo>
                    <a:pt x="60" y="34"/>
                  </a:moveTo>
                  <a:cubicBezTo>
                    <a:pt x="76" y="29"/>
                    <a:pt x="91" y="22"/>
                    <a:pt x="105" y="12"/>
                  </a:cubicBezTo>
                  <a:cubicBezTo>
                    <a:pt x="105" y="9"/>
                    <a:pt x="104" y="4"/>
                    <a:pt x="103" y="0"/>
                  </a:cubicBezTo>
                  <a:cubicBezTo>
                    <a:pt x="99" y="3"/>
                    <a:pt x="94" y="6"/>
                    <a:pt x="88" y="9"/>
                  </a:cubicBezTo>
                  <a:cubicBezTo>
                    <a:pt x="75" y="16"/>
                    <a:pt x="30" y="26"/>
                    <a:pt x="0" y="32"/>
                  </a:cubicBezTo>
                  <a:cubicBezTo>
                    <a:pt x="1" y="36"/>
                    <a:pt x="4" y="40"/>
                    <a:pt x="6" y="42"/>
                  </a:cubicBezTo>
                  <a:cubicBezTo>
                    <a:pt x="6" y="42"/>
                    <a:pt x="42" y="40"/>
                    <a:pt x="6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830"/>
            <p:cNvSpPr>
              <a:spLocks/>
            </p:cNvSpPr>
            <p:nvPr/>
          </p:nvSpPr>
          <p:spPr bwMode="auto">
            <a:xfrm>
              <a:off x="6818313" y="8069263"/>
              <a:ext cx="415925" cy="157163"/>
            </a:xfrm>
            <a:custGeom>
              <a:avLst/>
              <a:gdLst>
                <a:gd name="T0" fmla="*/ 53 w 98"/>
                <a:gd name="T1" fmla="*/ 20 h 37"/>
                <a:gd name="T2" fmla="*/ 25 w 98"/>
                <a:gd name="T3" fmla="*/ 27 h 37"/>
                <a:gd name="T4" fmla="*/ 1 w 98"/>
                <a:gd name="T5" fmla="*/ 29 h 37"/>
                <a:gd name="T6" fmla="*/ 0 w 98"/>
                <a:gd name="T7" fmla="*/ 29 h 37"/>
                <a:gd name="T8" fmla="*/ 1 w 98"/>
                <a:gd name="T9" fmla="*/ 32 h 37"/>
                <a:gd name="T10" fmla="*/ 64 w 98"/>
                <a:gd name="T11" fmla="*/ 31 h 37"/>
                <a:gd name="T12" fmla="*/ 98 w 98"/>
                <a:gd name="T13" fmla="*/ 11 h 37"/>
                <a:gd name="T14" fmla="*/ 98 w 98"/>
                <a:gd name="T15" fmla="*/ 0 h 37"/>
                <a:gd name="T16" fmla="*/ 53 w 98"/>
                <a:gd name="T17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37">
                  <a:moveTo>
                    <a:pt x="53" y="20"/>
                  </a:moveTo>
                  <a:cubicBezTo>
                    <a:pt x="44" y="23"/>
                    <a:pt x="35" y="26"/>
                    <a:pt x="25" y="27"/>
                  </a:cubicBezTo>
                  <a:cubicBezTo>
                    <a:pt x="17" y="29"/>
                    <a:pt x="9" y="28"/>
                    <a:pt x="1" y="29"/>
                  </a:cubicBezTo>
                  <a:cubicBezTo>
                    <a:pt x="1" y="29"/>
                    <a:pt x="1" y="29"/>
                    <a:pt x="0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18" y="35"/>
                    <a:pt x="41" y="37"/>
                    <a:pt x="64" y="31"/>
                  </a:cubicBezTo>
                  <a:cubicBezTo>
                    <a:pt x="81" y="27"/>
                    <a:pt x="91" y="19"/>
                    <a:pt x="98" y="11"/>
                  </a:cubicBezTo>
                  <a:cubicBezTo>
                    <a:pt x="98" y="7"/>
                    <a:pt x="98" y="4"/>
                    <a:pt x="98" y="0"/>
                  </a:cubicBezTo>
                  <a:cubicBezTo>
                    <a:pt x="84" y="9"/>
                    <a:pt x="70" y="15"/>
                    <a:pt x="5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8" name="Group 907"/>
          <p:cNvGrpSpPr/>
          <p:nvPr/>
        </p:nvGrpSpPr>
        <p:grpSpPr>
          <a:xfrm>
            <a:off x="1649413" y="6837363"/>
            <a:ext cx="2559049" cy="4754563"/>
            <a:chOff x="2908301" y="6837363"/>
            <a:chExt cx="2559049" cy="4754563"/>
          </a:xfrm>
        </p:grpSpPr>
        <p:sp>
          <p:nvSpPr>
            <p:cNvPr id="681" name="Freeform 831"/>
            <p:cNvSpPr>
              <a:spLocks/>
            </p:cNvSpPr>
            <p:nvPr/>
          </p:nvSpPr>
          <p:spPr bwMode="auto">
            <a:xfrm>
              <a:off x="4238626" y="8421688"/>
              <a:ext cx="835025" cy="1331913"/>
            </a:xfrm>
            <a:custGeom>
              <a:avLst/>
              <a:gdLst>
                <a:gd name="T0" fmla="*/ 28 w 197"/>
                <a:gd name="T1" fmla="*/ 0 h 314"/>
                <a:gd name="T2" fmla="*/ 197 w 197"/>
                <a:gd name="T3" fmla="*/ 265 h 314"/>
                <a:gd name="T4" fmla="*/ 137 w 197"/>
                <a:gd name="T5" fmla="*/ 314 h 314"/>
                <a:gd name="T6" fmla="*/ 0 w 197"/>
                <a:gd name="T7" fmla="*/ 101 h 314"/>
                <a:gd name="T8" fmla="*/ 28 w 197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14">
                  <a:moveTo>
                    <a:pt x="28" y="0"/>
                  </a:moveTo>
                  <a:cubicBezTo>
                    <a:pt x="197" y="265"/>
                    <a:pt x="197" y="265"/>
                    <a:pt x="197" y="265"/>
                  </a:cubicBezTo>
                  <a:cubicBezTo>
                    <a:pt x="197" y="265"/>
                    <a:pt x="169" y="311"/>
                    <a:pt x="137" y="314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832"/>
            <p:cNvSpPr>
              <a:spLocks/>
            </p:cNvSpPr>
            <p:nvPr/>
          </p:nvSpPr>
          <p:spPr bwMode="auto">
            <a:xfrm>
              <a:off x="4238626" y="8421688"/>
              <a:ext cx="835025" cy="1331913"/>
            </a:xfrm>
            <a:custGeom>
              <a:avLst/>
              <a:gdLst>
                <a:gd name="T0" fmla="*/ 181 w 197"/>
                <a:gd name="T1" fmla="*/ 241 h 314"/>
                <a:gd name="T2" fmla="*/ 163 w 197"/>
                <a:gd name="T3" fmla="*/ 251 h 314"/>
                <a:gd name="T4" fmla="*/ 147 w 197"/>
                <a:gd name="T5" fmla="*/ 270 h 314"/>
                <a:gd name="T6" fmla="*/ 120 w 197"/>
                <a:gd name="T7" fmla="*/ 267 h 314"/>
                <a:gd name="T8" fmla="*/ 89 w 197"/>
                <a:gd name="T9" fmla="*/ 219 h 314"/>
                <a:gd name="T10" fmla="*/ 53 w 197"/>
                <a:gd name="T11" fmla="*/ 166 h 314"/>
                <a:gd name="T12" fmla="*/ 28 w 197"/>
                <a:gd name="T13" fmla="*/ 124 h 314"/>
                <a:gd name="T14" fmla="*/ 44 w 197"/>
                <a:gd name="T15" fmla="*/ 24 h 314"/>
                <a:gd name="T16" fmla="*/ 28 w 197"/>
                <a:gd name="T17" fmla="*/ 0 h 314"/>
                <a:gd name="T18" fmla="*/ 0 w 197"/>
                <a:gd name="T19" fmla="*/ 101 h 314"/>
                <a:gd name="T20" fmla="*/ 137 w 197"/>
                <a:gd name="T21" fmla="*/ 314 h 314"/>
                <a:gd name="T22" fmla="*/ 197 w 197"/>
                <a:gd name="T23" fmla="*/ 265 h 314"/>
                <a:gd name="T24" fmla="*/ 181 w 197"/>
                <a:gd name="T25" fmla="*/ 24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314">
                  <a:moveTo>
                    <a:pt x="181" y="241"/>
                  </a:moveTo>
                  <a:cubicBezTo>
                    <a:pt x="174" y="243"/>
                    <a:pt x="166" y="244"/>
                    <a:pt x="163" y="251"/>
                  </a:cubicBezTo>
                  <a:cubicBezTo>
                    <a:pt x="158" y="260"/>
                    <a:pt x="159" y="267"/>
                    <a:pt x="147" y="270"/>
                  </a:cubicBezTo>
                  <a:cubicBezTo>
                    <a:pt x="138" y="274"/>
                    <a:pt x="128" y="276"/>
                    <a:pt x="120" y="267"/>
                  </a:cubicBezTo>
                  <a:cubicBezTo>
                    <a:pt x="108" y="253"/>
                    <a:pt x="99" y="236"/>
                    <a:pt x="89" y="219"/>
                  </a:cubicBezTo>
                  <a:cubicBezTo>
                    <a:pt x="78" y="201"/>
                    <a:pt x="68" y="182"/>
                    <a:pt x="53" y="166"/>
                  </a:cubicBezTo>
                  <a:cubicBezTo>
                    <a:pt x="42" y="154"/>
                    <a:pt x="32" y="140"/>
                    <a:pt x="28" y="124"/>
                  </a:cubicBezTo>
                  <a:cubicBezTo>
                    <a:pt x="21" y="90"/>
                    <a:pt x="40" y="58"/>
                    <a:pt x="44" y="2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7" y="314"/>
                    <a:pt x="137" y="314"/>
                    <a:pt x="137" y="314"/>
                  </a:cubicBezTo>
                  <a:cubicBezTo>
                    <a:pt x="169" y="311"/>
                    <a:pt x="197" y="265"/>
                    <a:pt x="197" y="265"/>
                  </a:cubicBezTo>
                  <a:lnTo>
                    <a:pt x="181" y="24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833"/>
            <p:cNvSpPr>
              <a:spLocks/>
            </p:cNvSpPr>
            <p:nvPr/>
          </p:nvSpPr>
          <p:spPr bwMode="auto">
            <a:xfrm>
              <a:off x="2908301" y="8485188"/>
              <a:ext cx="546100" cy="1293813"/>
            </a:xfrm>
            <a:custGeom>
              <a:avLst/>
              <a:gdLst>
                <a:gd name="T0" fmla="*/ 65 w 129"/>
                <a:gd name="T1" fmla="*/ 0 h 305"/>
                <a:gd name="T2" fmla="*/ 26 w 129"/>
                <a:gd name="T3" fmla="*/ 94 h 305"/>
                <a:gd name="T4" fmla="*/ 7 w 129"/>
                <a:gd name="T5" fmla="*/ 192 h 305"/>
                <a:gd name="T6" fmla="*/ 98 w 129"/>
                <a:gd name="T7" fmla="*/ 305 h 305"/>
                <a:gd name="T8" fmla="*/ 129 w 129"/>
                <a:gd name="T9" fmla="*/ 223 h 305"/>
                <a:gd name="T10" fmla="*/ 81 w 129"/>
                <a:gd name="T11" fmla="*/ 181 h 305"/>
                <a:gd name="T12" fmla="*/ 108 w 129"/>
                <a:gd name="T13" fmla="*/ 120 h 305"/>
                <a:gd name="T14" fmla="*/ 84 w 129"/>
                <a:gd name="T15" fmla="*/ 3 h 305"/>
                <a:gd name="T16" fmla="*/ 65 w 129"/>
                <a:gd name="T1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305">
                  <a:moveTo>
                    <a:pt x="65" y="0"/>
                  </a:moveTo>
                  <a:cubicBezTo>
                    <a:pt x="65" y="0"/>
                    <a:pt x="41" y="44"/>
                    <a:pt x="26" y="94"/>
                  </a:cubicBezTo>
                  <a:cubicBezTo>
                    <a:pt x="11" y="144"/>
                    <a:pt x="0" y="169"/>
                    <a:pt x="7" y="192"/>
                  </a:cubicBezTo>
                  <a:cubicBezTo>
                    <a:pt x="13" y="215"/>
                    <a:pt x="98" y="305"/>
                    <a:pt x="98" y="305"/>
                  </a:cubicBezTo>
                  <a:cubicBezTo>
                    <a:pt x="129" y="223"/>
                    <a:pt x="129" y="223"/>
                    <a:pt x="129" y="223"/>
                  </a:cubicBezTo>
                  <a:cubicBezTo>
                    <a:pt x="129" y="223"/>
                    <a:pt x="93" y="201"/>
                    <a:pt x="81" y="181"/>
                  </a:cubicBezTo>
                  <a:cubicBezTo>
                    <a:pt x="69" y="161"/>
                    <a:pt x="108" y="120"/>
                    <a:pt x="108" y="120"/>
                  </a:cubicBezTo>
                  <a:cubicBezTo>
                    <a:pt x="84" y="3"/>
                    <a:pt x="84" y="3"/>
                    <a:pt x="84" y="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834"/>
            <p:cNvSpPr>
              <a:spLocks/>
            </p:cNvSpPr>
            <p:nvPr/>
          </p:nvSpPr>
          <p:spPr bwMode="auto">
            <a:xfrm>
              <a:off x="3267076" y="9355138"/>
              <a:ext cx="187325" cy="423863"/>
            </a:xfrm>
            <a:custGeom>
              <a:avLst/>
              <a:gdLst>
                <a:gd name="T0" fmla="*/ 19 w 44"/>
                <a:gd name="T1" fmla="*/ 0 h 100"/>
                <a:gd name="T2" fmla="*/ 8 w 44"/>
                <a:gd name="T3" fmla="*/ 59 h 100"/>
                <a:gd name="T4" fmla="*/ 0 w 44"/>
                <a:gd name="T5" fmla="*/ 85 h 100"/>
                <a:gd name="T6" fmla="*/ 13 w 44"/>
                <a:gd name="T7" fmla="*/ 100 h 100"/>
                <a:gd name="T8" fmla="*/ 44 w 44"/>
                <a:gd name="T9" fmla="*/ 18 h 100"/>
                <a:gd name="T10" fmla="*/ 19 w 44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0">
                  <a:moveTo>
                    <a:pt x="19" y="0"/>
                  </a:moveTo>
                  <a:cubicBezTo>
                    <a:pt x="17" y="20"/>
                    <a:pt x="14" y="40"/>
                    <a:pt x="8" y="59"/>
                  </a:cubicBezTo>
                  <a:cubicBezTo>
                    <a:pt x="5" y="68"/>
                    <a:pt x="3" y="77"/>
                    <a:pt x="0" y="85"/>
                  </a:cubicBezTo>
                  <a:cubicBezTo>
                    <a:pt x="8" y="94"/>
                    <a:pt x="13" y="100"/>
                    <a:pt x="13" y="100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31" y="11"/>
                    <a:pt x="1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835"/>
            <p:cNvSpPr>
              <a:spLocks/>
            </p:cNvSpPr>
            <p:nvPr/>
          </p:nvSpPr>
          <p:spPr bwMode="auto">
            <a:xfrm>
              <a:off x="3132138" y="8485188"/>
              <a:ext cx="233362" cy="619125"/>
            </a:xfrm>
            <a:custGeom>
              <a:avLst/>
              <a:gdLst>
                <a:gd name="T0" fmla="*/ 20 w 55"/>
                <a:gd name="T1" fmla="*/ 91 h 146"/>
                <a:gd name="T2" fmla="*/ 35 w 55"/>
                <a:gd name="T3" fmla="*/ 146 h 146"/>
                <a:gd name="T4" fmla="*/ 55 w 55"/>
                <a:gd name="T5" fmla="*/ 120 h 146"/>
                <a:gd name="T6" fmla="*/ 31 w 55"/>
                <a:gd name="T7" fmla="*/ 3 h 146"/>
                <a:gd name="T8" fmla="*/ 12 w 55"/>
                <a:gd name="T9" fmla="*/ 0 h 146"/>
                <a:gd name="T10" fmla="*/ 0 w 55"/>
                <a:gd name="T11" fmla="*/ 24 h 146"/>
                <a:gd name="T12" fmla="*/ 20 w 55"/>
                <a:gd name="T13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6">
                  <a:moveTo>
                    <a:pt x="20" y="91"/>
                  </a:moveTo>
                  <a:cubicBezTo>
                    <a:pt x="24" y="110"/>
                    <a:pt x="27" y="129"/>
                    <a:pt x="35" y="146"/>
                  </a:cubicBezTo>
                  <a:cubicBezTo>
                    <a:pt x="44" y="132"/>
                    <a:pt x="55" y="120"/>
                    <a:pt x="55" y="12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4"/>
                  </a:cubicBezTo>
                  <a:cubicBezTo>
                    <a:pt x="9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836"/>
            <p:cNvSpPr>
              <a:spLocks/>
            </p:cNvSpPr>
            <p:nvPr/>
          </p:nvSpPr>
          <p:spPr bwMode="auto">
            <a:xfrm>
              <a:off x="3446463" y="9745663"/>
              <a:ext cx="393700" cy="1752600"/>
            </a:xfrm>
            <a:custGeom>
              <a:avLst/>
              <a:gdLst>
                <a:gd name="T0" fmla="*/ 28 w 93"/>
                <a:gd name="T1" fmla="*/ 11 h 413"/>
                <a:gd name="T2" fmla="*/ 2 w 93"/>
                <a:gd name="T3" fmla="*/ 35 h 413"/>
                <a:gd name="T4" fmla="*/ 17 w 93"/>
                <a:gd name="T5" fmla="*/ 410 h 413"/>
                <a:gd name="T6" fmla="*/ 29 w 93"/>
                <a:gd name="T7" fmla="*/ 411 h 413"/>
                <a:gd name="T8" fmla="*/ 80 w 93"/>
                <a:gd name="T9" fmla="*/ 413 h 413"/>
                <a:gd name="T10" fmla="*/ 90 w 93"/>
                <a:gd name="T11" fmla="*/ 400 h 413"/>
                <a:gd name="T12" fmla="*/ 85 w 93"/>
                <a:gd name="T13" fmla="*/ 239 h 413"/>
                <a:gd name="T14" fmla="*/ 72 w 93"/>
                <a:gd name="T15" fmla="*/ 189 h 413"/>
                <a:gd name="T16" fmla="*/ 85 w 93"/>
                <a:gd name="T17" fmla="*/ 42 h 413"/>
                <a:gd name="T18" fmla="*/ 28 w 93"/>
                <a:gd name="T19" fmla="*/ 1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3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10"/>
                    <a:pt x="17" y="410"/>
                  </a:cubicBezTo>
                  <a:cubicBezTo>
                    <a:pt x="29" y="411"/>
                    <a:pt x="29" y="411"/>
                    <a:pt x="29" y="411"/>
                  </a:cubicBezTo>
                  <a:cubicBezTo>
                    <a:pt x="80" y="413"/>
                    <a:pt x="80" y="413"/>
                    <a:pt x="80" y="413"/>
                  </a:cubicBezTo>
                  <a:cubicBezTo>
                    <a:pt x="90" y="400"/>
                    <a:pt x="90" y="400"/>
                    <a:pt x="90" y="400"/>
                  </a:cubicBezTo>
                  <a:cubicBezTo>
                    <a:pt x="90" y="400"/>
                    <a:pt x="93" y="269"/>
                    <a:pt x="85" y="239"/>
                  </a:cubicBezTo>
                  <a:cubicBezTo>
                    <a:pt x="77" y="210"/>
                    <a:pt x="70" y="213"/>
                    <a:pt x="72" y="189"/>
                  </a:cubicBezTo>
                  <a:cubicBezTo>
                    <a:pt x="74" y="165"/>
                    <a:pt x="85" y="42"/>
                    <a:pt x="85" y="42"/>
                  </a:cubicBezTo>
                  <a:cubicBezTo>
                    <a:pt x="85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837"/>
            <p:cNvSpPr>
              <a:spLocks/>
            </p:cNvSpPr>
            <p:nvPr/>
          </p:nvSpPr>
          <p:spPr bwMode="auto">
            <a:xfrm>
              <a:off x="3449638" y="9791701"/>
              <a:ext cx="98425" cy="212725"/>
            </a:xfrm>
            <a:custGeom>
              <a:avLst/>
              <a:gdLst>
                <a:gd name="T0" fmla="*/ 3 w 23"/>
                <a:gd name="T1" fmla="*/ 50 h 50"/>
                <a:gd name="T2" fmla="*/ 11 w 23"/>
                <a:gd name="T3" fmla="*/ 31 h 50"/>
                <a:gd name="T4" fmla="*/ 23 w 23"/>
                <a:gd name="T5" fmla="*/ 0 h 50"/>
                <a:gd name="T6" fmla="*/ 1 w 23"/>
                <a:gd name="T7" fmla="*/ 24 h 50"/>
                <a:gd name="T8" fmla="*/ 3 w 2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3" y="50"/>
                  </a:moveTo>
                  <a:cubicBezTo>
                    <a:pt x="6" y="44"/>
                    <a:pt x="9" y="38"/>
                    <a:pt x="11" y="31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1" y="27"/>
                    <a:pt x="2" y="36"/>
                    <a:pt x="3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838"/>
            <p:cNvSpPr>
              <a:spLocks/>
            </p:cNvSpPr>
            <p:nvPr/>
          </p:nvSpPr>
          <p:spPr bwMode="auto">
            <a:xfrm>
              <a:off x="3713163" y="9813926"/>
              <a:ext cx="127000" cy="1684338"/>
            </a:xfrm>
            <a:custGeom>
              <a:avLst/>
              <a:gdLst>
                <a:gd name="T0" fmla="*/ 22 w 30"/>
                <a:gd name="T1" fmla="*/ 223 h 397"/>
                <a:gd name="T2" fmla="*/ 9 w 30"/>
                <a:gd name="T3" fmla="*/ 173 h 397"/>
                <a:gd name="T4" fmla="*/ 22 w 30"/>
                <a:gd name="T5" fmla="*/ 26 h 397"/>
                <a:gd name="T6" fmla="*/ 0 w 30"/>
                <a:gd name="T7" fmla="*/ 0 h 397"/>
                <a:gd name="T8" fmla="*/ 7 w 30"/>
                <a:gd name="T9" fmla="*/ 91 h 397"/>
                <a:gd name="T10" fmla="*/ 4 w 30"/>
                <a:gd name="T11" fmla="*/ 149 h 397"/>
                <a:gd name="T12" fmla="*/ 7 w 30"/>
                <a:gd name="T13" fmla="*/ 204 h 397"/>
                <a:gd name="T14" fmla="*/ 17 w 30"/>
                <a:gd name="T15" fmla="*/ 322 h 397"/>
                <a:gd name="T16" fmla="*/ 12 w 30"/>
                <a:gd name="T17" fmla="*/ 397 h 397"/>
                <a:gd name="T18" fmla="*/ 17 w 30"/>
                <a:gd name="T19" fmla="*/ 397 h 397"/>
                <a:gd name="T20" fmla="*/ 27 w 30"/>
                <a:gd name="T21" fmla="*/ 384 h 397"/>
                <a:gd name="T22" fmla="*/ 22 w 30"/>
                <a:gd name="T23" fmla="*/ 22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7">
                  <a:moveTo>
                    <a:pt x="22" y="223"/>
                  </a:moveTo>
                  <a:cubicBezTo>
                    <a:pt x="14" y="194"/>
                    <a:pt x="7" y="197"/>
                    <a:pt x="9" y="173"/>
                  </a:cubicBezTo>
                  <a:cubicBezTo>
                    <a:pt x="11" y="149"/>
                    <a:pt x="22" y="26"/>
                    <a:pt x="22" y="26"/>
                  </a:cubicBezTo>
                  <a:cubicBezTo>
                    <a:pt x="22" y="26"/>
                    <a:pt x="14" y="10"/>
                    <a:pt x="0" y="0"/>
                  </a:cubicBezTo>
                  <a:cubicBezTo>
                    <a:pt x="9" y="30"/>
                    <a:pt x="10" y="60"/>
                    <a:pt x="7" y="91"/>
                  </a:cubicBezTo>
                  <a:cubicBezTo>
                    <a:pt x="6" y="110"/>
                    <a:pt x="5" y="130"/>
                    <a:pt x="4" y="149"/>
                  </a:cubicBezTo>
                  <a:cubicBezTo>
                    <a:pt x="2" y="168"/>
                    <a:pt x="5" y="186"/>
                    <a:pt x="7" y="204"/>
                  </a:cubicBezTo>
                  <a:cubicBezTo>
                    <a:pt x="12" y="243"/>
                    <a:pt x="18" y="283"/>
                    <a:pt x="17" y="322"/>
                  </a:cubicBezTo>
                  <a:cubicBezTo>
                    <a:pt x="17" y="347"/>
                    <a:pt x="14" y="372"/>
                    <a:pt x="12" y="397"/>
                  </a:cubicBezTo>
                  <a:cubicBezTo>
                    <a:pt x="17" y="397"/>
                    <a:pt x="17" y="397"/>
                    <a:pt x="17" y="397"/>
                  </a:cubicBezTo>
                  <a:cubicBezTo>
                    <a:pt x="27" y="384"/>
                    <a:pt x="27" y="384"/>
                    <a:pt x="27" y="384"/>
                  </a:cubicBezTo>
                  <a:cubicBezTo>
                    <a:pt x="27" y="384"/>
                    <a:pt x="30" y="253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839"/>
            <p:cNvSpPr>
              <a:spLocks/>
            </p:cNvSpPr>
            <p:nvPr/>
          </p:nvSpPr>
          <p:spPr bwMode="auto">
            <a:xfrm>
              <a:off x="3411538" y="9537701"/>
              <a:ext cx="827087" cy="407988"/>
            </a:xfrm>
            <a:custGeom>
              <a:avLst/>
              <a:gdLst>
                <a:gd name="T0" fmla="*/ 19 w 195"/>
                <a:gd name="T1" fmla="*/ 7 h 96"/>
                <a:gd name="T2" fmla="*/ 0 w 195"/>
                <a:gd name="T3" fmla="*/ 66 h 96"/>
                <a:gd name="T4" fmla="*/ 107 w 195"/>
                <a:gd name="T5" fmla="*/ 92 h 96"/>
                <a:gd name="T6" fmla="*/ 188 w 195"/>
                <a:gd name="T7" fmla="*/ 72 h 96"/>
                <a:gd name="T8" fmla="*/ 195 w 195"/>
                <a:gd name="T9" fmla="*/ 63 h 96"/>
                <a:gd name="T10" fmla="*/ 164 w 195"/>
                <a:gd name="T11" fmla="*/ 0 h 96"/>
                <a:gd name="T12" fmla="*/ 19 w 195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6">
                  <a:moveTo>
                    <a:pt x="19" y="7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6" y="96"/>
                    <a:pt x="107" y="92"/>
                  </a:cubicBezTo>
                  <a:cubicBezTo>
                    <a:pt x="178" y="89"/>
                    <a:pt x="188" y="72"/>
                    <a:pt x="188" y="72"/>
                  </a:cubicBezTo>
                  <a:cubicBezTo>
                    <a:pt x="195" y="63"/>
                    <a:pt x="195" y="63"/>
                    <a:pt x="195" y="63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3" y="33"/>
                    <a:pt x="19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840"/>
            <p:cNvSpPr>
              <a:spLocks/>
            </p:cNvSpPr>
            <p:nvPr/>
          </p:nvSpPr>
          <p:spPr bwMode="auto">
            <a:xfrm>
              <a:off x="3784601" y="9779001"/>
              <a:ext cx="588962" cy="1693863"/>
            </a:xfrm>
            <a:custGeom>
              <a:avLst/>
              <a:gdLst>
                <a:gd name="T0" fmla="*/ 100 w 139"/>
                <a:gd name="T1" fmla="*/ 0 h 399"/>
                <a:gd name="T2" fmla="*/ 118 w 139"/>
                <a:gd name="T3" fmla="*/ 214 h 399"/>
                <a:gd name="T4" fmla="*/ 139 w 139"/>
                <a:gd name="T5" fmla="*/ 397 h 399"/>
                <a:gd name="T6" fmla="*/ 85 w 139"/>
                <a:gd name="T7" fmla="*/ 399 h 399"/>
                <a:gd name="T8" fmla="*/ 0 w 139"/>
                <a:gd name="T9" fmla="*/ 23 h 399"/>
                <a:gd name="T10" fmla="*/ 100 w 139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399">
                  <a:moveTo>
                    <a:pt x="100" y="0"/>
                  </a:moveTo>
                  <a:cubicBezTo>
                    <a:pt x="100" y="0"/>
                    <a:pt x="106" y="183"/>
                    <a:pt x="118" y="214"/>
                  </a:cubicBezTo>
                  <a:cubicBezTo>
                    <a:pt x="131" y="244"/>
                    <a:pt x="139" y="397"/>
                    <a:pt x="139" y="397"/>
                  </a:cubicBezTo>
                  <a:cubicBezTo>
                    <a:pt x="85" y="399"/>
                    <a:pt x="85" y="399"/>
                    <a:pt x="85" y="399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841"/>
            <p:cNvSpPr>
              <a:spLocks/>
            </p:cNvSpPr>
            <p:nvPr/>
          </p:nvSpPr>
          <p:spPr bwMode="auto">
            <a:xfrm>
              <a:off x="3830638" y="9907588"/>
              <a:ext cx="357187" cy="1552575"/>
            </a:xfrm>
            <a:custGeom>
              <a:avLst/>
              <a:gdLst>
                <a:gd name="T0" fmla="*/ 71 w 84"/>
                <a:gd name="T1" fmla="*/ 305 h 366"/>
                <a:gd name="T2" fmla="*/ 42 w 84"/>
                <a:gd name="T3" fmla="*/ 181 h 366"/>
                <a:gd name="T4" fmla="*/ 26 w 84"/>
                <a:gd name="T5" fmla="*/ 0 h 366"/>
                <a:gd name="T6" fmla="*/ 17 w 84"/>
                <a:gd name="T7" fmla="*/ 9 h 366"/>
                <a:gd name="T8" fmla="*/ 2 w 84"/>
                <a:gd name="T9" fmla="*/ 28 h 366"/>
                <a:gd name="T10" fmla="*/ 0 w 84"/>
                <a:gd name="T11" fmla="*/ 41 h 366"/>
                <a:gd name="T12" fmla="*/ 69 w 84"/>
                <a:gd name="T13" fmla="*/ 360 h 366"/>
                <a:gd name="T14" fmla="*/ 84 w 84"/>
                <a:gd name="T15" fmla="*/ 366 h 366"/>
                <a:gd name="T16" fmla="*/ 71 w 84"/>
                <a:gd name="T17" fmla="*/ 30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366">
                  <a:moveTo>
                    <a:pt x="71" y="305"/>
                  </a:moveTo>
                  <a:cubicBezTo>
                    <a:pt x="61" y="264"/>
                    <a:pt x="53" y="222"/>
                    <a:pt x="42" y="181"/>
                  </a:cubicBezTo>
                  <a:cubicBezTo>
                    <a:pt x="26" y="124"/>
                    <a:pt x="5" y="57"/>
                    <a:pt x="26" y="0"/>
                  </a:cubicBezTo>
                  <a:cubicBezTo>
                    <a:pt x="22" y="3"/>
                    <a:pt x="19" y="7"/>
                    <a:pt x="17" y="9"/>
                  </a:cubicBezTo>
                  <a:cubicBezTo>
                    <a:pt x="12" y="15"/>
                    <a:pt x="6" y="21"/>
                    <a:pt x="2" y="28"/>
                  </a:cubicBezTo>
                  <a:cubicBezTo>
                    <a:pt x="1" y="30"/>
                    <a:pt x="2" y="40"/>
                    <a:pt x="0" y="41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84" y="366"/>
                    <a:pt x="84" y="366"/>
                    <a:pt x="84" y="366"/>
                  </a:cubicBezTo>
                  <a:cubicBezTo>
                    <a:pt x="80" y="346"/>
                    <a:pt x="76" y="325"/>
                    <a:pt x="71" y="30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842"/>
            <p:cNvSpPr>
              <a:spLocks/>
            </p:cNvSpPr>
            <p:nvPr/>
          </p:nvSpPr>
          <p:spPr bwMode="auto">
            <a:xfrm>
              <a:off x="3411538" y="9537701"/>
              <a:ext cx="827087" cy="334963"/>
            </a:xfrm>
            <a:custGeom>
              <a:avLst/>
              <a:gdLst>
                <a:gd name="T0" fmla="*/ 164 w 195"/>
                <a:gd name="T1" fmla="*/ 0 h 79"/>
                <a:gd name="T2" fmla="*/ 19 w 195"/>
                <a:gd name="T3" fmla="*/ 7 h 79"/>
                <a:gd name="T4" fmla="*/ 0 w 195"/>
                <a:gd name="T5" fmla="*/ 66 h 79"/>
                <a:gd name="T6" fmla="*/ 24 w 195"/>
                <a:gd name="T7" fmla="*/ 79 h 79"/>
                <a:gd name="T8" fmla="*/ 31 w 195"/>
                <a:gd name="T9" fmla="*/ 52 h 79"/>
                <a:gd name="T10" fmla="*/ 37 w 195"/>
                <a:gd name="T11" fmla="*/ 42 h 79"/>
                <a:gd name="T12" fmla="*/ 52 w 195"/>
                <a:gd name="T13" fmla="*/ 38 h 79"/>
                <a:gd name="T14" fmla="*/ 157 w 195"/>
                <a:gd name="T15" fmla="*/ 45 h 79"/>
                <a:gd name="T16" fmla="*/ 178 w 195"/>
                <a:gd name="T17" fmla="*/ 79 h 79"/>
                <a:gd name="T18" fmla="*/ 188 w 195"/>
                <a:gd name="T19" fmla="*/ 72 h 79"/>
                <a:gd name="T20" fmla="*/ 195 w 195"/>
                <a:gd name="T21" fmla="*/ 63 h 79"/>
                <a:gd name="T22" fmla="*/ 164 w 195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79">
                  <a:moveTo>
                    <a:pt x="164" y="0"/>
                  </a:moveTo>
                  <a:cubicBezTo>
                    <a:pt x="164" y="0"/>
                    <a:pt x="93" y="33"/>
                    <a:pt x="19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3"/>
                    <a:pt x="24" y="79"/>
                  </a:cubicBezTo>
                  <a:cubicBezTo>
                    <a:pt x="26" y="70"/>
                    <a:pt x="29" y="62"/>
                    <a:pt x="31" y="52"/>
                  </a:cubicBezTo>
                  <a:cubicBezTo>
                    <a:pt x="32" y="47"/>
                    <a:pt x="34" y="44"/>
                    <a:pt x="37" y="42"/>
                  </a:cubicBezTo>
                  <a:cubicBezTo>
                    <a:pt x="41" y="39"/>
                    <a:pt x="46" y="37"/>
                    <a:pt x="52" y="38"/>
                  </a:cubicBezTo>
                  <a:cubicBezTo>
                    <a:pt x="86" y="45"/>
                    <a:pt x="127" y="20"/>
                    <a:pt x="157" y="45"/>
                  </a:cubicBezTo>
                  <a:cubicBezTo>
                    <a:pt x="168" y="54"/>
                    <a:pt x="174" y="66"/>
                    <a:pt x="178" y="79"/>
                  </a:cubicBezTo>
                  <a:cubicBezTo>
                    <a:pt x="186" y="75"/>
                    <a:pt x="188" y="72"/>
                    <a:pt x="188" y="72"/>
                  </a:cubicBezTo>
                  <a:cubicBezTo>
                    <a:pt x="195" y="63"/>
                    <a:pt x="195" y="63"/>
                    <a:pt x="195" y="63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843"/>
            <p:cNvSpPr>
              <a:spLocks/>
            </p:cNvSpPr>
            <p:nvPr/>
          </p:nvSpPr>
          <p:spPr bwMode="auto">
            <a:xfrm>
              <a:off x="3700463" y="9872663"/>
              <a:ext cx="271462" cy="385763"/>
            </a:xfrm>
            <a:custGeom>
              <a:avLst/>
              <a:gdLst>
                <a:gd name="T0" fmla="*/ 40 w 64"/>
                <a:gd name="T1" fmla="*/ 91 h 91"/>
                <a:gd name="T2" fmla="*/ 21 w 64"/>
                <a:gd name="T3" fmla="*/ 24 h 91"/>
                <a:gd name="T4" fmla="*/ 0 w 64"/>
                <a:gd name="T5" fmla="*/ 9 h 91"/>
                <a:gd name="T6" fmla="*/ 64 w 64"/>
                <a:gd name="T7" fmla="*/ 0 h 91"/>
                <a:gd name="T8" fmla="*/ 41 w 64"/>
                <a:gd name="T9" fmla="*/ 27 h 91"/>
                <a:gd name="T10" fmla="*/ 40 w 64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91">
                  <a:moveTo>
                    <a:pt x="40" y="91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" y="23"/>
                    <a:pt x="64" y="0"/>
                  </a:cubicBezTo>
                  <a:cubicBezTo>
                    <a:pt x="41" y="27"/>
                    <a:pt x="41" y="27"/>
                    <a:pt x="41" y="27"/>
                  </a:cubicBezTo>
                  <a:lnTo>
                    <a:pt x="40" y="9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844"/>
            <p:cNvSpPr>
              <a:spLocks/>
            </p:cNvSpPr>
            <p:nvPr/>
          </p:nvSpPr>
          <p:spPr bwMode="auto">
            <a:xfrm>
              <a:off x="3254376" y="11269663"/>
              <a:ext cx="573087" cy="322263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845"/>
            <p:cNvSpPr>
              <a:spLocks/>
            </p:cNvSpPr>
            <p:nvPr/>
          </p:nvSpPr>
          <p:spPr bwMode="auto">
            <a:xfrm>
              <a:off x="3309938" y="11274426"/>
              <a:ext cx="428625" cy="215900"/>
            </a:xfrm>
            <a:custGeom>
              <a:avLst/>
              <a:gdLst>
                <a:gd name="T0" fmla="*/ 44 w 101"/>
                <a:gd name="T1" fmla="*/ 51 h 51"/>
                <a:gd name="T2" fmla="*/ 0 w 101"/>
                <a:gd name="T3" fmla="*/ 37 h 51"/>
                <a:gd name="T4" fmla="*/ 42 w 101"/>
                <a:gd name="T5" fmla="*/ 2 h 51"/>
                <a:gd name="T6" fmla="*/ 101 w 101"/>
                <a:gd name="T7" fmla="*/ 27 h 51"/>
                <a:gd name="T8" fmla="*/ 44 w 1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1">
                  <a:moveTo>
                    <a:pt x="44" y="51"/>
                  </a:moveTo>
                  <a:cubicBezTo>
                    <a:pt x="29" y="51"/>
                    <a:pt x="14" y="47"/>
                    <a:pt x="0" y="37"/>
                  </a:cubicBezTo>
                  <a:cubicBezTo>
                    <a:pt x="4" y="20"/>
                    <a:pt x="15" y="3"/>
                    <a:pt x="42" y="2"/>
                  </a:cubicBezTo>
                  <a:cubicBezTo>
                    <a:pt x="76" y="0"/>
                    <a:pt x="93" y="15"/>
                    <a:pt x="101" y="27"/>
                  </a:cubicBezTo>
                  <a:cubicBezTo>
                    <a:pt x="90" y="43"/>
                    <a:pt x="68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846"/>
            <p:cNvSpPr>
              <a:spLocks/>
            </p:cNvSpPr>
            <p:nvPr/>
          </p:nvSpPr>
          <p:spPr bwMode="auto">
            <a:xfrm>
              <a:off x="3459163" y="11320463"/>
              <a:ext cx="109537" cy="46038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847"/>
            <p:cNvSpPr>
              <a:spLocks/>
            </p:cNvSpPr>
            <p:nvPr/>
          </p:nvSpPr>
          <p:spPr bwMode="auto">
            <a:xfrm>
              <a:off x="4124326" y="11239501"/>
              <a:ext cx="558800" cy="344488"/>
            </a:xfrm>
            <a:custGeom>
              <a:avLst/>
              <a:gdLst>
                <a:gd name="T0" fmla="*/ 124 w 132"/>
                <a:gd name="T1" fmla="*/ 70 h 81"/>
                <a:gd name="T2" fmla="*/ 76 w 132"/>
                <a:gd name="T3" fmla="*/ 2 h 81"/>
                <a:gd name="T4" fmla="*/ 14 w 132"/>
                <a:gd name="T5" fmla="*/ 47 h 81"/>
                <a:gd name="T6" fmla="*/ 0 w 132"/>
                <a:gd name="T7" fmla="*/ 46 h 81"/>
                <a:gd name="T8" fmla="*/ 4 w 132"/>
                <a:gd name="T9" fmla="*/ 81 h 81"/>
                <a:gd name="T10" fmla="*/ 124 w 132"/>
                <a:gd name="T11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81">
                  <a:moveTo>
                    <a:pt x="124" y="70"/>
                  </a:moveTo>
                  <a:cubicBezTo>
                    <a:pt x="124" y="70"/>
                    <a:pt x="132" y="0"/>
                    <a:pt x="76" y="2"/>
                  </a:cubicBezTo>
                  <a:cubicBezTo>
                    <a:pt x="21" y="4"/>
                    <a:pt x="14" y="47"/>
                    <a:pt x="14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81"/>
                    <a:pt x="4" y="81"/>
                    <a:pt x="4" y="81"/>
                  </a:cubicBezTo>
                  <a:lnTo>
                    <a:pt x="124" y="70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848"/>
            <p:cNvSpPr>
              <a:spLocks/>
            </p:cNvSpPr>
            <p:nvPr/>
          </p:nvSpPr>
          <p:spPr bwMode="auto">
            <a:xfrm>
              <a:off x="4208463" y="11244263"/>
              <a:ext cx="428625" cy="215900"/>
            </a:xfrm>
            <a:custGeom>
              <a:avLst/>
              <a:gdLst>
                <a:gd name="T0" fmla="*/ 58 w 101"/>
                <a:gd name="T1" fmla="*/ 50 h 51"/>
                <a:gd name="T2" fmla="*/ 101 w 101"/>
                <a:gd name="T3" fmla="*/ 33 h 51"/>
                <a:gd name="T4" fmla="*/ 56 w 101"/>
                <a:gd name="T5" fmla="*/ 1 h 51"/>
                <a:gd name="T6" fmla="*/ 0 w 101"/>
                <a:gd name="T7" fmla="*/ 31 h 51"/>
                <a:gd name="T8" fmla="*/ 58 w 101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1">
                  <a:moveTo>
                    <a:pt x="58" y="50"/>
                  </a:moveTo>
                  <a:cubicBezTo>
                    <a:pt x="73" y="49"/>
                    <a:pt x="88" y="44"/>
                    <a:pt x="101" y="33"/>
                  </a:cubicBezTo>
                  <a:cubicBezTo>
                    <a:pt x="95" y="16"/>
                    <a:pt x="83" y="0"/>
                    <a:pt x="56" y="1"/>
                  </a:cubicBezTo>
                  <a:cubicBezTo>
                    <a:pt x="23" y="2"/>
                    <a:pt x="7" y="18"/>
                    <a:pt x="0" y="31"/>
                  </a:cubicBezTo>
                  <a:cubicBezTo>
                    <a:pt x="12" y="46"/>
                    <a:pt x="35" y="51"/>
                    <a:pt x="58" y="50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849"/>
            <p:cNvSpPr>
              <a:spLocks/>
            </p:cNvSpPr>
            <p:nvPr/>
          </p:nvSpPr>
          <p:spPr bwMode="auto">
            <a:xfrm>
              <a:off x="4373563" y="11287126"/>
              <a:ext cx="111125" cy="50800"/>
            </a:xfrm>
            <a:custGeom>
              <a:avLst/>
              <a:gdLst>
                <a:gd name="T0" fmla="*/ 25 w 26"/>
                <a:gd name="T1" fmla="*/ 3 h 12"/>
                <a:gd name="T2" fmla="*/ 14 w 26"/>
                <a:gd name="T3" fmla="*/ 10 h 12"/>
                <a:gd name="T4" fmla="*/ 0 w 26"/>
                <a:gd name="T5" fmla="*/ 9 h 12"/>
                <a:gd name="T6" fmla="*/ 12 w 26"/>
                <a:gd name="T7" fmla="*/ 1 h 12"/>
                <a:gd name="T8" fmla="*/ 25 w 26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25" y="3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2"/>
                    <a:pt x="1" y="11"/>
                    <a:pt x="0" y="9"/>
                  </a:cubicBezTo>
                  <a:cubicBezTo>
                    <a:pt x="0" y="6"/>
                    <a:pt x="5" y="3"/>
                    <a:pt x="12" y="1"/>
                  </a:cubicBezTo>
                  <a:cubicBezTo>
                    <a:pt x="18" y="0"/>
                    <a:pt x="25" y="1"/>
                    <a:pt x="25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850"/>
            <p:cNvSpPr>
              <a:spLocks/>
            </p:cNvSpPr>
            <p:nvPr/>
          </p:nvSpPr>
          <p:spPr bwMode="auto">
            <a:xfrm>
              <a:off x="4102101" y="9712326"/>
              <a:ext cx="106362" cy="220663"/>
            </a:xfrm>
            <a:custGeom>
              <a:avLst/>
              <a:gdLst>
                <a:gd name="T0" fmla="*/ 4 w 25"/>
                <a:gd name="T1" fmla="*/ 13 h 52"/>
                <a:gd name="T2" fmla="*/ 25 w 25"/>
                <a:gd name="T3" fmla="*/ 52 h 52"/>
                <a:gd name="T4" fmla="*/ 25 w 25"/>
                <a:gd name="T5" fmla="*/ 25 h 52"/>
                <a:gd name="T6" fmla="*/ 23 w 25"/>
                <a:gd name="T7" fmla="*/ 0 h 52"/>
                <a:gd name="T8" fmla="*/ 0 w 25"/>
                <a:gd name="T9" fmla="*/ 7 h 52"/>
                <a:gd name="T10" fmla="*/ 4 w 25"/>
                <a:gd name="T11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2">
                  <a:moveTo>
                    <a:pt x="4" y="13"/>
                  </a:moveTo>
                  <a:cubicBezTo>
                    <a:pt x="11" y="26"/>
                    <a:pt x="18" y="39"/>
                    <a:pt x="25" y="5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9"/>
                    <a:pt x="3" y="10"/>
                    <a:pt x="4" y="1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851"/>
            <p:cNvSpPr>
              <a:spLocks/>
            </p:cNvSpPr>
            <p:nvPr/>
          </p:nvSpPr>
          <p:spPr bwMode="auto">
            <a:xfrm>
              <a:off x="3509963" y="8277226"/>
              <a:ext cx="554037" cy="1395413"/>
            </a:xfrm>
            <a:custGeom>
              <a:avLst/>
              <a:gdLst>
                <a:gd name="T0" fmla="*/ 4 w 131"/>
                <a:gd name="T1" fmla="*/ 17 h 329"/>
                <a:gd name="T2" fmla="*/ 0 w 131"/>
                <a:gd name="T3" fmla="*/ 289 h 329"/>
                <a:gd name="T4" fmla="*/ 131 w 131"/>
                <a:gd name="T5" fmla="*/ 283 h 329"/>
                <a:gd name="T6" fmla="*/ 107 w 131"/>
                <a:gd name="T7" fmla="*/ 18 h 329"/>
                <a:gd name="T8" fmla="*/ 107 w 131"/>
                <a:gd name="T9" fmla="*/ 1 h 329"/>
                <a:gd name="T10" fmla="*/ 4 w 131"/>
                <a:gd name="T11" fmla="*/ 0 h 329"/>
                <a:gd name="T12" fmla="*/ 4 w 131"/>
                <a:gd name="T13" fmla="*/ 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9">
                  <a:moveTo>
                    <a:pt x="4" y="17"/>
                  </a:moveTo>
                  <a:cubicBezTo>
                    <a:pt x="4" y="17"/>
                    <a:pt x="15" y="239"/>
                    <a:pt x="0" y="289"/>
                  </a:cubicBezTo>
                  <a:cubicBezTo>
                    <a:pt x="0" y="289"/>
                    <a:pt x="81" y="329"/>
                    <a:pt x="131" y="283"/>
                  </a:cubicBezTo>
                  <a:cubicBezTo>
                    <a:pt x="131" y="283"/>
                    <a:pt x="84" y="98"/>
                    <a:pt x="107" y="18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852"/>
            <p:cNvSpPr>
              <a:spLocks/>
            </p:cNvSpPr>
            <p:nvPr/>
          </p:nvSpPr>
          <p:spPr bwMode="auto">
            <a:xfrm>
              <a:off x="3602038" y="8348663"/>
              <a:ext cx="268287" cy="157163"/>
            </a:xfrm>
            <a:custGeom>
              <a:avLst/>
              <a:gdLst>
                <a:gd name="T0" fmla="*/ 61 w 63"/>
                <a:gd name="T1" fmla="*/ 4 h 37"/>
                <a:gd name="T2" fmla="*/ 0 w 63"/>
                <a:gd name="T3" fmla="*/ 0 h 37"/>
                <a:gd name="T4" fmla="*/ 0 w 63"/>
                <a:gd name="T5" fmla="*/ 6 h 37"/>
                <a:gd name="T6" fmla="*/ 2 w 63"/>
                <a:gd name="T7" fmla="*/ 6 h 37"/>
                <a:gd name="T8" fmla="*/ 24 w 63"/>
                <a:gd name="T9" fmla="*/ 31 h 37"/>
                <a:gd name="T10" fmla="*/ 59 w 63"/>
                <a:gd name="T11" fmla="*/ 9 h 37"/>
                <a:gd name="T12" fmla="*/ 61 w 63"/>
                <a:gd name="T13" fmla="*/ 9 h 37"/>
                <a:gd name="T14" fmla="*/ 61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1" y="4"/>
                  </a:moveTo>
                  <a:cubicBezTo>
                    <a:pt x="43" y="5"/>
                    <a:pt x="20" y="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11" y="7"/>
                    <a:pt x="0" y="28"/>
                    <a:pt x="24" y="31"/>
                  </a:cubicBezTo>
                  <a:cubicBezTo>
                    <a:pt x="63" y="37"/>
                    <a:pt x="47" y="8"/>
                    <a:pt x="59" y="9"/>
                  </a:cubicBezTo>
                  <a:cubicBezTo>
                    <a:pt x="60" y="9"/>
                    <a:pt x="61" y="9"/>
                    <a:pt x="61" y="9"/>
                  </a:cubicBezTo>
                  <a:lnTo>
                    <a:pt x="61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853"/>
            <p:cNvSpPr>
              <a:spLocks/>
            </p:cNvSpPr>
            <p:nvPr/>
          </p:nvSpPr>
          <p:spPr bwMode="auto">
            <a:xfrm>
              <a:off x="3497263" y="8429626"/>
              <a:ext cx="211137" cy="228600"/>
            </a:xfrm>
            <a:custGeom>
              <a:avLst/>
              <a:gdLst>
                <a:gd name="T0" fmla="*/ 31 w 50"/>
                <a:gd name="T1" fmla="*/ 0 h 54"/>
                <a:gd name="T2" fmla="*/ 0 w 50"/>
                <a:gd name="T3" fmla="*/ 2 h 54"/>
                <a:gd name="T4" fmla="*/ 35 w 50"/>
                <a:gd name="T5" fmla="*/ 54 h 54"/>
                <a:gd name="T6" fmla="*/ 42 w 50"/>
                <a:gd name="T7" fmla="*/ 41 h 54"/>
                <a:gd name="T8" fmla="*/ 46 w 50"/>
                <a:gd name="T9" fmla="*/ 34 h 54"/>
                <a:gd name="T10" fmla="*/ 49 w 50"/>
                <a:gd name="T11" fmla="*/ 28 h 54"/>
                <a:gd name="T12" fmla="*/ 44 w 50"/>
                <a:gd name="T13" fmla="*/ 24 h 54"/>
                <a:gd name="T14" fmla="*/ 31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8" y="50"/>
                    <a:pt x="35" y="54"/>
                  </a:cubicBezTo>
                  <a:cubicBezTo>
                    <a:pt x="37" y="50"/>
                    <a:pt x="40" y="46"/>
                    <a:pt x="42" y="41"/>
                  </a:cubicBezTo>
                  <a:cubicBezTo>
                    <a:pt x="44" y="39"/>
                    <a:pt x="44" y="37"/>
                    <a:pt x="46" y="34"/>
                  </a:cubicBezTo>
                  <a:cubicBezTo>
                    <a:pt x="48" y="32"/>
                    <a:pt x="50" y="30"/>
                    <a:pt x="49" y="28"/>
                  </a:cubicBezTo>
                  <a:cubicBezTo>
                    <a:pt x="48" y="26"/>
                    <a:pt x="45" y="26"/>
                    <a:pt x="44" y="24"/>
                  </a:cubicBezTo>
                  <a:cubicBezTo>
                    <a:pt x="37" y="18"/>
                    <a:pt x="32" y="9"/>
                    <a:pt x="31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854"/>
            <p:cNvSpPr>
              <a:spLocks/>
            </p:cNvSpPr>
            <p:nvPr/>
          </p:nvSpPr>
          <p:spPr bwMode="auto">
            <a:xfrm>
              <a:off x="3759201" y="8412163"/>
              <a:ext cx="182562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0 h 55"/>
                <a:gd name="T14" fmla="*/ 21 w 43"/>
                <a:gd name="T15" fmla="*/ 2 h 55"/>
                <a:gd name="T16" fmla="*/ 13 w 43"/>
                <a:gd name="T17" fmla="*/ 14 h 55"/>
                <a:gd name="T18" fmla="*/ 5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1"/>
                    <a:pt x="25" y="0"/>
                  </a:cubicBezTo>
                  <a:cubicBezTo>
                    <a:pt x="22" y="0"/>
                    <a:pt x="23" y="0"/>
                    <a:pt x="21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855"/>
            <p:cNvSpPr>
              <a:spLocks/>
            </p:cNvSpPr>
            <p:nvPr/>
          </p:nvSpPr>
          <p:spPr bwMode="auto">
            <a:xfrm>
              <a:off x="3500438" y="8366126"/>
              <a:ext cx="207962" cy="228600"/>
            </a:xfrm>
            <a:custGeom>
              <a:avLst/>
              <a:gdLst>
                <a:gd name="T0" fmla="*/ 30 w 49"/>
                <a:gd name="T1" fmla="*/ 0 h 54"/>
                <a:gd name="T2" fmla="*/ 0 w 49"/>
                <a:gd name="T3" fmla="*/ 2 h 54"/>
                <a:gd name="T4" fmla="*/ 34 w 49"/>
                <a:gd name="T5" fmla="*/ 54 h 54"/>
                <a:gd name="T6" fmla="*/ 42 w 49"/>
                <a:gd name="T7" fmla="*/ 42 h 54"/>
                <a:gd name="T8" fmla="*/ 45 w 49"/>
                <a:gd name="T9" fmla="*/ 35 h 54"/>
                <a:gd name="T10" fmla="*/ 48 w 49"/>
                <a:gd name="T11" fmla="*/ 28 h 54"/>
                <a:gd name="T12" fmla="*/ 43 w 49"/>
                <a:gd name="T13" fmla="*/ 25 h 54"/>
                <a:gd name="T14" fmla="*/ 30 w 4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6" y="50"/>
                    <a:pt x="39" y="46"/>
                    <a:pt x="42" y="42"/>
                  </a:cubicBezTo>
                  <a:cubicBezTo>
                    <a:pt x="43" y="39"/>
                    <a:pt x="44" y="37"/>
                    <a:pt x="45" y="35"/>
                  </a:cubicBezTo>
                  <a:cubicBezTo>
                    <a:pt x="47" y="33"/>
                    <a:pt x="49" y="31"/>
                    <a:pt x="48" y="28"/>
                  </a:cubicBezTo>
                  <a:cubicBezTo>
                    <a:pt x="47" y="26"/>
                    <a:pt x="44" y="26"/>
                    <a:pt x="43" y="25"/>
                  </a:cubicBezTo>
                  <a:cubicBezTo>
                    <a:pt x="36" y="19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856"/>
            <p:cNvSpPr>
              <a:spLocks/>
            </p:cNvSpPr>
            <p:nvPr/>
          </p:nvSpPr>
          <p:spPr bwMode="auto">
            <a:xfrm>
              <a:off x="3741738" y="8366126"/>
              <a:ext cx="182562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8 w 43"/>
                <a:gd name="T9" fmla="*/ 55 h 55"/>
                <a:gd name="T10" fmla="*/ 43 w 43"/>
                <a:gd name="T11" fmla="*/ 2 h 55"/>
                <a:gd name="T12" fmla="*/ 25 w 43"/>
                <a:gd name="T13" fmla="*/ 0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3" y="2"/>
                  </a:cubicBezTo>
                  <a:cubicBezTo>
                    <a:pt x="37" y="0"/>
                    <a:pt x="32" y="1"/>
                    <a:pt x="25" y="0"/>
                  </a:cubicBezTo>
                  <a:cubicBezTo>
                    <a:pt x="23" y="0"/>
                    <a:pt x="24" y="0"/>
                    <a:pt x="22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4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857"/>
            <p:cNvSpPr>
              <a:spLocks/>
            </p:cNvSpPr>
            <p:nvPr/>
          </p:nvSpPr>
          <p:spPr bwMode="auto">
            <a:xfrm>
              <a:off x="3551238" y="8366126"/>
              <a:ext cx="157162" cy="200025"/>
            </a:xfrm>
            <a:custGeom>
              <a:avLst/>
              <a:gdLst>
                <a:gd name="T0" fmla="*/ 21 w 37"/>
                <a:gd name="T1" fmla="*/ 27 h 47"/>
                <a:gd name="T2" fmla="*/ 33 w 37"/>
                <a:gd name="T3" fmla="*/ 34 h 47"/>
                <a:gd name="T4" fmla="*/ 34 w 37"/>
                <a:gd name="T5" fmla="*/ 34 h 47"/>
                <a:gd name="T6" fmla="*/ 36 w 37"/>
                <a:gd name="T7" fmla="*/ 28 h 47"/>
                <a:gd name="T8" fmla="*/ 31 w 37"/>
                <a:gd name="T9" fmla="*/ 25 h 47"/>
                <a:gd name="T10" fmla="*/ 18 w 37"/>
                <a:gd name="T11" fmla="*/ 0 h 47"/>
                <a:gd name="T12" fmla="*/ 0 w 37"/>
                <a:gd name="T13" fmla="*/ 0 h 47"/>
                <a:gd name="T14" fmla="*/ 11 w 37"/>
                <a:gd name="T15" fmla="*/ 47 h 47"/>
                <a:gd name="T16" fmla="*/ 13 w 37"/>
                <a:gd name="T17" fmla="*/ 22 h 47"/>
                <a:gd name="T18" fmla="*/ 21 w 37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7">
                  <a:moveTo>
                    <a:pt x="21" y="27"/>
                  </a:moveTo>
                  <a:cubicBezTo>
                    <a:pt x="25" y="29"/>
                    <a:pt x="29" y="35"/>
                    <a:pt x="33" y="34"/>
                  </a:cubicBezTo>
                  <a:cubicBezTo>
                    <a:pt x="33" y="34"/>
                    <a:pt x="33" y="34"/>
                    <a:pt x="34" y="34"/>
                  </a:cubicBezTo>
                  <a:cubicBezTo>
                    <a:pt x="35" y="32"/>
                    <a:pt x="37" y="31"/>
                    <a:pt x="36" y="28"/>
                  </a:cubicBezTo>
                  <a:cubicBezTo>
                    <a:pt x="35" y="26"/>
                    <a:pt x="32" y="26"/>
                    <a:pt x="31" y="25"/>
                  </a:cubicBezTo>
                  <a:cubicBezTo>
                    <a:pt x="24" y="19"/>
                    <a:pt x="19" y="9"/>
                    <a:pt x="18" y="0"/>
                  </a:cubicBezTo>
                  <a:cubicBezTo>
                    <a:pt x="18" y="0"/>
                    <a:pt x="1" y="0"/>
                    <a:pt x="0" y="0"/>
                  </a:cubicBezTo>
                  <a:cubicBezTo>
                    <a:pt x="3" y="16"/>
                    <a:pt x="1" y="34"/>
                    <a:pt x="11" y="47"/>
                  </a:cubicBezTo>
                  <a:cubicBezTo>
                    <a:pt x="13" y="42"/>
                    <a:pt x="13" y="26"/>
                    <a:pt x="13" y="22"/>
                  </a:cubicBezTo>
                  <a:cubicBezTo>
                    <a:pt x="15" y="23"/>
                    <a:pt x="18" y="26"/>
                    <a:pt x="21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59"/>
            <p:cNvSpPr>
              <a:spLocks/>
            </p:cNvSpPr>
            <p:nvPr/>
          </p:nvSpPr>
          <p:spPr bwMode="auto">
            <a:xfrm>
              <a:off x="3741738" y="8366125"/>
              <a:ext cx="166687" cy="190500"/>
            </a:xfrm>
            <a:custGeom>
              <a:avLst/>
              <a:gdLst>
                <a:gd name="T0" fmla="*/ 25 w 39"/>
                <a:gd name="T1" fmla="*/ 0 h 45"/>
                <a:gd name="T2" fmla="*/ 22 w 39"/>
                <a:gd name="T3" fmla="*/ 2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3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0"/>
                  </a:moveTo>
                  <a:cubicBezTo>
                    <a:pt x="23" y="0"/>
                    <a:pt x="24" y="0"/>
                    <a:pt x="22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4"/>
                    <a:pt x="1" y="27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3" y="33"/>
                    <a:pt x="3" y="34"/>
                    <a:pt x="4" y="34"/>
                  </a:cubicBezTo>
                  <a:cubicBezTo>
                    <a:pt x="17" y="28"/>
                    <a:pt x="18" y="24"/>
                    <a:pt x="26" y="20"/>
                  </a:cubicBezTo>
                  <a:cubicBezTo>
                    <a:pt x="26" y="32"/>
                    <a:pt x="28" y="36"/>
                    <a:pt x="29" y="45"/>
                  </a:cubicBezTo>
                  <a:cubicBezTo>
                    <a:pt x="32" y="41"/>
                    <a:pt x="35" y="42"/>
                    <a:pt x="37" y="38"/>
                  </a:cubicBezTo>
                  <a:cubicBezTo>
                    <a:pt x="39" y="34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60"/>
            <p:cNvSpPr>
              <a:spLocks/>
            </p:cNvSpPr>
            <p:nvPr/>
          </p:nvSpPr>
          <p:spPr bwMode="auto">
            <a:xfrm>
              <a:off x="3492500" y="9477375"/>
              <a:ext cx="614362" cy="298450"/>
            </a:xfrm>
            <a:custGeom>
              <a:avLst/>
              <a:gdLst>
                <a:gd name="T0" fmla="*/ 4 w 145"/>
                <a:gd name="T1" fmla="*/ 6 h 70"/>
                <a:gd name="T2" fmla="*/ 135 w 145"/>
                <a:gd name="T3" fmla="*/ 0 h 70"/>
                <a:gd name="T4" fmla="*/ 145 w 145"/>
                <a:gd name="T5" fmla="*/ 23 h 70"/>
                <a:gd name="T6" fmla="*/ 0 w 145"/>
                <a:gd name="T7" fmla="*/ 25 h 70"/>
                <a:gd name="T8" fmla="*/ 4 w 145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70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70"/>
                    <a:pt x="0" y="2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61"/>
            <p:cNvSpPr>
              <a:spLocks/>
            </p:cNvSpPr>
            <p:nvPr/>
          </p:nvSpPr>
          <p:spPr bwMode="auto">
            <a:xfrm>
              <a:off x="3492500" y="9477375"/>
              <a:ext cx="614362" cy="187325"/>
            </a:xfrm>
            <a:custGeom>
              <a:avLst/>
              <a:gdLst>
                <a:gd name="T0" fmla="*/ 128 w 145"/>
                <a:gd name="T1" fmla="*/ 32 h 44"/>
                <a:gd name="T2" fmla="*/ 145 w 145"/>
                <a:gd name="T3" fmla="*/ 23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8 h 44"/>
                <a:gd name="T16" fmla="*/ 58 w 145"/>
                <a:gd name="T17" fmla="*/ 26 h 44"/>
                <a:gd name="T18" fmla="*/ 72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2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5" y="29"/>
                    <a:pt x="17" y="27"/>
                  </a:cubicBezTo>
                  <a:cubicBezTo>
                    <a:pt x="18" y="21"/>
                    <a:pt x="23" y="16"/>
                    <a:pt x="30" y="18"/>
                  </a:cubicBezTo>
                  <a:cubicBezTo>
                    <a:pt x="39" y="19"/>
                    <a:pt x="49" y="22"/>
                    <a:pt x="58" y="26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4"/>
                    <a:pt x="95" y="42"/>
                    <a:pt x="105" y="39"/>
                  </a:cubicBezTo>
                  <a:cubicBezTo>
                    <a:pt x="105" y="39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9"/>
                    <a:pt x="128" y="30"/>
                    <a:pt x="128" y="32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862"/>
            <p:cNvSpPr>
              <a:spLocks/>
            </p:cNvSpPr>
            <p:nvPr/>
          </p:nvSpPr>
          <p:spPr bwMode="auto">
            <a:xfrm>
              <a:off x="3746500" y="9532938"/>
              <a:ext cx="187325" cy="1698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7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863"/>
            <p:cNvSpPr>
              <a:spLocks/>
            </p:cNvSpPr>
            <p:nvPr/>
          </p:nvSpPr>
          <p:spPr bwMode="auto">
            <a:xfrm>
              <a:off x="3746500" y="9532938"/>
              <a:ext cx="187325" cy="123825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30 w 44"/>
                <a:gd name="T5" fmla="*/ 24 h 29"/>
                <a:gd name="T6" fmla="*/ 40 w 44"/>
                <a:gd name="T7" fmla="*/ 29 h 29"/>
                <a:gd name="T8" fmla="*/ 44 w 44"/>
                <a:gd name="T9" fmla="*/ 27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2"/>
                    <a:pt x="13" y="15"/>
                    <a:pt x="19" y="18"/>
                  </a:cubicBezTo>
                  <a:cubicBezTo>
                    <a:pt x="22" y="20"/>
                    <a:pt x="26" y="22"/>
                    <a:pt x="30" y="24"/>
                  </a:cubicBezTo>
                  <a:cubicBezTo>
                    <a:pt x="31" y="24"/>
                    <a:pt x="39" y="29"/>
                    <a:pt x="40" y="29"/>
                  </a:cubicBezTo>
                  <a:cubicBezTo>
                    <a:pt x="41" y="28"/>
                    <a:pt x="43" y="27"/>
                    <a:pt x="44" y="2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864"/>
            <p:cNvSpPr>
              <a:spLocks/>
            </p:cNvSpPr>
            <p:nvPr/>
          </p:nvSpPr>
          <p:spPr bwMode="auto">
            <a:xfrm>
              <a:off x="3805238" y="8366125"/>
              <a:ext cx="649287" cy="1681163"/>
            </a:xfrm>
            <a:custGeom>
              <a:avLst/>
              <a:gdLst>
                <a:gd name="T0" fmla="*/ 21 w 153"/>
                <a:gd name="T1" fmla="*/ 0 h 396"/>
                <a:gd name="T2" fmla="*/ 103 w 153"/>
                <a:gd name="T3" fmla="*/ 3 h 396"/>
                <a:gd name="T4" fmla="*/ 126 w 153"/>
                <a:gd name="T5" fmla="*/ 9 h 396"/>
                <a:gd name="T6" fmla="*/ 139 w 153"/>
                <a:gd name="T7" fmla="*/ 16 h 396"/>
                <a:gd name="T8" fmla="*/ 140 w 153"/>
                <a:gd name="T9" fmla="*/ 30 h 396"/>
                <a:gd name="T10" fmla="*/ 134 w 153"/>
                <a:gd name="T11" fmla="*/ 47 h 396"/>
                <a:gd name="T12" fmla="*/ 124 w 153"/>
                <a:gd name="T13" fmla="*/ 83 h 396"/>
                <a:gd name="T14" fmla="*/ 117 w 153"/>
                <a:gd name="T15" fmla="*/ 119 h 396"/>
                <a:gd name="T16" fmla="*/ 97 w 153"/>
                <a:gd name="T17" fmla="*/ 236 h 396"/>
                <a:gd name="T18" fmla="*/ 115 w 153"/>
                <a:gd name="T19" fmla="*/ 268 h 396"/>
                <a:gd name="T20" fmla="*/ 147 w 153"/>
                <a:gd name="T21" fmla="*/ 319 h 396"/>
                <a:gd name="T22" fmla="*/ 153 w 153"/>
                <a:gd name="T23" fmla="*/ 338 h 396"/>
                <a:gd name="T24" fmla="*/ 107 w 153"/>
                <a:gd name="T25" fmla="*/ 364 h 396"/>
                <a:gd name="T26" fmla="*/ 40 w 153"/>
                <a:gd name="T27" fmla="*/ 246 h 396"/>
                <a:gd name="T28" fmla="*/ 21 w 153"/>
                <a:gd name="T2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6">
                  <a:moveTo>
                    <a:pt x="21" y="0"/>
                  </a:moveTo>
                  <a:cubicBezTo>
                    <a:pt x="21" y="0"/>
                    <a:pt x="90" y="1"/>
                    <a:pt x="103" y="3"/>
                  </a:cubicBezTo>
                  <a:cubicBezTo>
                    <a:pt x="111" y="4"/>
                    <a:pt x="119" y="5"/>
                    <a:pt x="126" y="9"/>
                  </a:cubicBezTo>
                  <a:cubicBezTo>
                    <a:pt x="130" y="10"/>
                    <a:pt x="136" y="13"/>
                    <a:pt x="139" y="16"/>
                  </a:cubicBezTo>
                  <a:cubicBezTo>
                    <a:pt x="141" y="19"/>
                    <a:pt x="141" y="26"/>
                    <a:pt x="140" y="30"/>
                  </a:cubicBezTo>
                  <a:cubicBezTo>
                    <a:pt x="139" y="35"/>
                    <a:pt x="136" y="41"/>
                    <a:pt x="134" y="47"/>
                  </a:cubicBezTo>
                  <a:cubicBezTo>
                    <a:pt x="130" y="59"/>
                    <a:pt x="128" y="71"/>
                    <a:pt x="124" y="83"/>
                  </a:cubicBezTo>
                  <a:cubicBezTo>
                    <a:pt x="121" y="95"/>
                    <a:pt x="118" y="107"/>
                    <a:pt x="117" y="119"/>
                  </a:cubicBezTo>
                  <a:cubicBezTo>
                    <a:pt x="111" y="166"/>
                    <a:pt x="94" y="226"/>
                    <a:pt x="97" y="236"/>
                  </a:cubicBezTo>
                  <a:cubicBezTo>
                    <a:pt x="101" y="245"/>
                    <a:pt x="115" y="268"/>
                    <a:pt x="115" y="268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47" y="319"/>
                    <a:pt x="153" y="329"/>
                    <a:pt x="153" y="338"/>
                  </a:cubicBezTo>
                  <a:cubicBezTo>
                    <a:pt x="152" y="348"/>
                    <a:pt x="130" y="396"/>
                    <a:pt x="107" y="364"/>
                  </a:cubicBezTo>
                  <a:cubicBezTo>
                    <a:pt x="84" y="332"/>
                    <a:pt x="52" y="289"/>
                    <a:pt x="40" y="246"/>
                  </a:cubicBezTo>
                  <a:cubicBezTo>
                    <a:pt x="28" y="204"/>
                    <a:pt x="0" y="87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865"/>
            <p:cNvSpPr>
              <a:spLocks/>
            </p:cNvSpPr>
            <p:nvPr/>
          </p:nvSpPr>
          <p:spPr bwMode="auto">
            <a:xfrm>
              <a:off x="4152900" y="9109075"/>
              <a:ext cx="241300" cy="555625"/>
            </a:xfrm>
            <a:custGeom>
              <a:avLst/>
              <a:gdLst>
                <a:gd name="T0" fmla="*/ 15 w 57"/>
                <a:gd name="T1" fmla="*/ 61 h 131"/>
                <a:gd name="T2" fmla="*/ 25 w 57"/>
                <a:gd name="T3" fmla="*/ 0 h 131"/>
                <a:gd name="T4" fmla="*/ 5 w 57"/>
                <a:gd name="T5" fmla="*/ 70 h 131"/>
                <a:gd name="T6" fmla="*/ 21 w 57"/>
                <a:gd name="T7" fmla="*/ 110 h 131"/>
                <a:gd name="T8" fmla="*/ 32 w 57"/>
                <a:gd name="T9" fmla="*/ 119 h 131"/>
                <a:gd name="T10" fmla="*/ 57 w 57"/>
                <a:gd name="T11" fmla="*/ 131 h 131"/>
                <a:gd name="T12" fmla="*/ 33 w 57"/>
                <a:gd name="T13" fmla="*/ 93 h 131"/>
                <a:gd name="T14" fmla="*/ 15 w 57"/>
                <a:gd name="T15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1">
                  <a:moveTo>
                    <a:pt x="15" y="61"/>
                  </a:moveTo>
                  <a:cubicBezTo>
                    <a:pt x="13" y="54"/>
                    <a:pt x="19" y="29"/>
                    <a:pt x="25" y="0"/>
                  </a:cubicBezTo>
                  <a:cubicBezTo>
                    <a:pt x="13" y="22"/>
                    <a:pt x="0" y="45"/>
                    <a:pt x="5" y="70"/>
                  </a:cubicBezTo>
                  <a:cubicBezTo>
                    <a:pt x="8" y="84"/>
                    <a:pt x="14" y="97"/>
                    <a:pt x="21" y="110"/>
                  </a:cubicBezTo>
                  <a:cubicBezTo>
                    <a:pt x="24" y="113"/>
                    <a:pt x="28" y="116"/>
                    <a:pt x="32" y="119"/>
                  </a:cubicBezTo>
                  <a:cubicBezTo>
                    <a:pt x="40" y="124"/>
                    <a:pt x="48" y="128"/>
                    <a:pt x="57" y="131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19" y="70"/>
                    <a:pt x="15" y="6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866"/>
            <p:cNvSpPr>
              <a:spLocks/>
            </p:cNvSpPr>
            <p:nvPr/>
          </p:nvSpPr>
          <p:spPr bwMode="auto">
            <a:xfrm>
              <a:off x="3805238" y="8366125"/>
              <a:ext cx="309562" cy="1133475"/>
            </a:xfrm>
            <a:custGeom>
              <a:avLst/>
              <a:gdLst>
                <a:gd name="T0" fmla="*/ 47 w 73"/>
                <a:gd name="T1" fmla="*/ 267 h 267"/>
                <a:gd name="T2" fmla="*/ 32 w 73"/>
                <a:gd name="T3" fmla="*/ 177 h 267"/>
                <a:gd name="T4" fmla="*/ 26 w 73"/>
                <a:gd name="T5" fmla="*/ 68 h 267"/>
                <a:gd name="T6" fmla="*/ 45 w 73"/>
                <a:gd name="T7" fmla="*/ 27 h 267"/>
                <a:gd name="T8" fmla="*/ 64 w 73"/>
                <a:gd name="T9" fmla="*/ 16 h 267"/>
                <a:gd name="T10" fmla="*/ 73 w 73"/>
                <a:gd name="T11" fmla="*/ 1 h 267"/>
                <a:gd name="T12" fmla="*/ 21 w 73"/>
                <a:gd name="T13" fmla="*/ 0 h 267"/>
                <a:gd name="T14" fmla="*/ 40 w 73"/>
                <a:gd name="T15" fmla="*/ 246 h 267"/>
                <a:gd name="T16" fmla="*/ 47 w 73"/>
                <a:gd name="T17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7">
                  <a:moveTo>
                    <a:pt x="47" y="267"/>
                  </a:moveTo>
                  <a:cubicBezTo>
                    <a:pt x="44" y="237"/>
                    <a:pt x="38" y="207"/>
                    <a:pt x="32" y="177"/>
                  </a:cubicBezTo>
                  <a:cubicBezTo>
                    <a:pt x="24" y="141"/>
                    <a:pt x="20" y="104"/>
                    <a:pt x="26" y="68"/>
                  </a:cubicBezTo>
                  <a:cubicBezTo>
                    <a:pt x="28" y="52"/>
                    <a:pt x="34" y="37"/>
                    <a:pt x="45" y="27"/>
                  </a:cubicBezTo>
                  <a:cubicBezTo>
                    <a:pt x="51" y="22"/>
                    <a:pt x="58" y="20"/>
                    <a:pt x="64" y="16"/>
                  </a:cubicBezTo>
                  <a:cubicBezTo>
                    <a:pt x="69" y="12"/>
                    <a:pt x="71" y="7"/>
                    <a:pt x="73" y="1"/>
                  </a:cubicBezTo>
                  <a:cubicBezTo>
                    <a:pt x="49" y="1"/>
                    <a:pt x="21" y="0"/>
                    <a:pt x="21" y="0"/>
                  </a:cubicBezTo>
                  <a:cubicBezTo>
                    <a:pt x="0" y="87"/>
                    <a:pt x="28" y="204"/>
                    <a:pt x="40" y="246"/>
                  </a:cubicBezTo>
                  <a:cubicBezTo>
                    <a:pt x="42" y="253"/>
                    <a:pt x="44" y="260"/>
                    <a:pt x="47" y="26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867"/>
            <p:cNvSpPr>
              <a:spLocks/>
            </p:cNvSpPr>
            <p:nvPr/>
          </p:nvSpPr>
          <p:spPr bwMode="auto">
            <a:xfrm>
              <a:off x="3632200" y="8543925"/>
              <a:ext cx="342900" cy="1011238"/>
            </a:xfrm>
            <a:custGeom>
              <a:avLst/>
              <a:gdLst>
                <a:gd name="T0" fmla="*/ 11 w 81"/>
                <a:gd name="T1" fmla="*/ 0 h 238"/>
                <a:gd name="T2" fmla="*/ 5 w 81"/>
                <a:gd name="T3" fmla="*/ 133 h 238"/>
                <a:gd name="T4" fmla="*/ 27 w 81"/>
                <a:gd name="T5" fmla="*/ 238 h 238"/>
                <a:gd name="T6" fmla="*/ 76 w 81"/>
                <a:gd name="T7" fmla="*/ 233 h 238"/>
                <a:gd name="T8" fmla="*/ 81 w 81"/>
                <a:gd name="T9" fmla="*/ 210 h 238"/>
                <a:gd name="T10" fmla="*/ 36 w 81"/>
                <a:gd name="T11" fmla="*/ 90 h 238"/>
                <a:gd name="T12" fmla="*/ 23 w 81"/>
                <a:gd name="T13" fmla="*/ 0 h 238"/>
                <a:gd name="T14" fmla="*/ 11 w 81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8">
                  <a:moveTo>
                    <a:pt x="11" y="0"/>
                  </a:moveTo>
                  <a:cubicBezTo>
                    <a:pt x="11" y="0"/>
                    <a:pt x="0" y="85"/>
                    <a:pt x="5" y="133"/>
                  </a:cubicBezTo>
                  <a:cubicBezTo>
                    <a:pt x="9" y="182"/>
                    <a:pt x="27" y="238"/>
                    <a:pt x="27" y="238"/>
                  </a:cubicBezTo>
                  <a:cubicBezTo>
                    <a:pt x="47" y="238"/>
                    <a:pt x="66" y="237"/>
                    <a:pt x="76" y="233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42" y="125"/>
                    <a:pt x="36" y="90"/>
                  </a:cubicBezTo>
                  <a:cubicBezTo>
                    <a:pt x="31" y="55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868"/>
            <p:cNvSpPr>
              <a:spLocks/>
            </p:cNvSpPr>
            <p:nvPr/>
          </p:nvSpPr>
          <p:spPr bwMode="auto">
            <a:xfrm>
              <a:off x="3662363" y="8543925"/>
              <a:ext cx="287337" cy="1095375"/>
            </a:xfrm>
            <a:custGeom>
              <a:avLst/>
              <a:gdLst>
                <a:gd name="T0" fmla="*/ 9 w 68"/>
                <a:gd name="T1" fmla="*/ 0 h 258"/>
                <a:gd name="T2" fmla="*/ 4 w 68"/>
                <a:gd name="T3" fmla="*/ 133 h 258"/>
                <a:gd name="T4" fmla="*/ 22 w 68"/>
                <a:gd name="T5" fmla="*/ 234 h 258"/>
                <a:gd name="T6" fmla="*/ 59 w 68"/>
                <a:gd name="T7" fmla="*/ 258 h 258"/>
                <a:gd name="T8" fmla="*/ 68 w 68"/>
                <a:gd name="T9" fmla="*/ 210 h 258"/>
                <a:gd name="T10" fmla="*/ 30 w 68"/>
                <a:gd name="T11" fmla="*/ 90 h 258"/>
                <a:gd name="T12" fmla="*/ 19 w 68"/>
                <a:gd name="T13" fmla="*/ 0 h 258"/>
                <a:gd name="T14" fmla="*/ 9 w 68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8">
                  <a:moveTo>
                    <a:pt x="9" y="0"/>
                  </a:moveTo>
                  <a:cubicBezTo>
                    <a:pt x="9" y="0"/>
                    <a:pt x="0" y="85"/>
                    <a:pt x="4" y="133"/>
                  </a:cubicBezTo>
                  <a:cubicBezTo>
                    <a:pt x="7" y="182"/>
                    <a:pt x="22" y="234"/>
                    <a:pt x="22" y="234"/>
                  </a:cubicBezTo>
                  <a:cubicBezTo>
                    <a:pt x="59" y="258"/>
                    <a:pt x="59" y="258"/>
                    <a:pt x="59" y="258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8" y="210"/>
                    <a:pt x="35" y="125"/>
                    <a:pt x="30" y="90"/>
                  </a:cubicBezTo>
                  <a:cubicBezTo>
                    <a:pt x="26" y="55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869"/>
            <p:cNvSpPr>
              <a:spLocks/>
            </p:cNvSpPr>
            <p:nvPr/>
          </p:nvSpPr>
          <p:spPr bwMode="auto">
            <a:xfrm>
              <a:off x="3662363" y="8543925"/>
              <a:ext cx="254000" cy="1095375"/>
            </a:xfrm>
            <a:custGeom>
              <a:avLst/>
              <a:gdLst>
                <a:gd name="T0" fmla="*/ 42 w 60"/>
                <a:gd name="T1" fmla="*/ 199 h 258"/>
                <a:gd name="T2" fmla="*/ 21 w 60"/>
                <a:gd name="T3" fmla="*/ 132 h 258"/>
                <a:gd name="T4" fmla="*/ 13 w 60"/>
                <a:gd name="T5" fmla="*/ 69 h 258"/>
                <a:gd name="T6" fmla="*/ 17 w 60"/>
                <a:gd name="T7" fmla="*/ 17 h 258"/>
                <a:gd name="T8" fmla="*/ 20 w 60"/>
                <a:gd name="T9" fmla="*/ 11 h 258"/>
                <a:gd name="T10" fmla="*/ 19 w 60"/>
                <a:gd name="T11" fmla="*/ 0 h 258"/>
                <a:gd name="T12" fmla="*/ 9 w 60"/>
                <a:gd name="T13" fmla="*/ 0 h 258"/>
                <a:gd name="T14" fmla="*/ 4 w 60"/>
                <a:gd name="T15" fmla="*/ 133 h 258"/>
                <a:gd name="T16" fmla="*/ 22 w 60"/>
                <a:gd name="T17" fmla="*/ 234 h 258"/>
                <a:gd name="T18" fmla="*/ 59 w 60"/>
                <a:gd name="T19" fmla="*/ 258 h 258"/>
                <a:gd name="T20" fmla="*/ 60 w 60"/>
                <a:gd name="T21" fmla="*/ 253 h 258"/>
                <a:gd name="T22" fmla="*/ 42 w 60"/>
                <a:gd name="T23" fmla="*/ 19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8">
                  <a:moveTo>
                    <a:pt x="42" y="199"/>
                  </a:moveTo>
                  <a:cubicBezTo>
                    <a:pt x="35" y="177"/>
                    <a:pt x="27" y="154"/>
                    <a:pt x="21" y="132"/>
                  </a:cubicBezTo>
                  <a:cubicBezTo>
                    <a:pt x="15" y="112"/>
                    <a:pt x="11" y="90"/>
                    <a:pt x="13" y="69"/>
                  </a:cubicBezTo>
                  <a:cubicBezTo>
                    <a:pt x="14" y="53"/>
                    <a:pt x="11" y="33"/>
                    <a:pt x="17" y="17"/>
                  </a:cubicBezTo>
                  <a:cubicBezTo>
                    <a:pt x="18" y="15"/>
                    <a:pt x="19" y="13"/>
                    <a:pt x="20" y="11"/>
                  </a:cubicBezTo>
                  <a:cubicBezTo>
                    <a:pt x="20" y="5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5"/>
                    <a:pt x="4" y="133"/>
                  </a:cubicBezTo>
                  <a:cubicBezTo>
                    <a:pt x="7" y="182"/>
                    <a:pt x="22" y="234"/>
                    <a:pt x="22" y="234"/>
                  </a:cubicBezTo>
                  <a:cubicBezTo>
                    <a:pt x="59" y="258"/>
                    <a:pt x="59" y="258"/>
                    <a:pt x="59" y="258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53" y="236"/>
                    <a:pt x="47" y="217"/>
                    <a:pt x="42" y="199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870"/>
            <p:cNvSpPr>
              <a:spLocks/>
            </p:cNvSpPr>
            <p:nvPr/>
          </p:nvSpPr>
          <p:spPr bwMode="auto">
            <a:xfrm>
              <a:off x="3678238" y="8472488"/>
              <a:ext cx="101600" cy="93663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1 h 22"/>
                <a:gd name="T6" fmla="*/ 1 w 24"/>
                <a:gd name="T7" fmla="*/ 17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3"/>
                    <a:pt x="19" y="3"/>
                  </a:cubicBezTo>
                  <a:cubicBezTo>
                    <a:pt x="19" y="3"/>
                    <a:pt x="24" y="20"/>
                    <a:pt x="18" y="21"/>
                  </a:cubicBezTo>
                  <a:cubicBezTo>
                    <a:pt x="13" y="22"/>
                    <a:pt x="1" y="22"/>
                    <a:pt x="1" y="17"/>
                  </a:cubicBezTo>
                  <a:cubicBezTo>
                    <a:pt x="0" y="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871"/>
            <p:cNvSpPr>
              <a:spLocks/>
            </p:cNvSpPr>
            <p:nvPr/>
          </p:nvSpPr>
          <p:spPr bwMode="auto">
            <a:xfrm>
              <a:off x="3127375" y="8361363"/>
              <a:ext cx="500062" cy="1643063"/>
            </a:xfrm>
            <a:custGeom>
              <a:avLst/>
              <a:gdLst>
                <a:gd name="T0" fmla="*/ 76 w 118"/>
                <a:gd name="T1" fmla="*/ 376 h 387"/>
                <a:gd name="T2" fmla="*/ 53 w 118"/>
                <a:gd name="T3" fmla="*/ 386 h 387"/>
                <a:gd name="T4" fmla="*/ 15 w 118"/>
                <a:gd name="T5" fmla="*/ 361 h 387"/>
                <a:gd name="T6" fmla="*/ 38 w 118"/>
                <a:gd name="T7" fmla="*/ 326 h 387"/>
                <a:gd name="T8" fmla="*/ 57 w 118"/>
                <a:gd name="T9" fmla="*/ 264 h 387"/>
                <a:gd name="T10" fmla="*/ 32 w 118"/>
                <a:gd name="T11" fmla="*/ 131 h 387"/>
                <a:gd name="T12" fmla="*/ 5 w 118"/>
                <a:gd name="T13" fmla="*/ 51 h 387"/>
                <a:gd name="T14" fmla="*/ 4 w 118"/>
                <a:gd name="T15" fmla="*/ 35 h 387"/>
                <a:gd name="T16" fmla="*/ 94 w 118"/>
                <a:gd name="T17" fmla="*/ 1 h 387"/>
                <a:gd name="T18" fmla="*/ 102 w 118"/>
                <a:gd name="T19" fmla="*/ 1 h 387"/>
                <a:gd name="T20" fmla="*/ 104 w 118"/>
                <a:gd name="T21" fmla="*/ 244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6" y="383"/>
                    <a:pt x="58" y="385"/>
                    <a:pt x="53" y="386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5"/>
                    <a:pt x="51" y="285"/>
                    <a:pt x="57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19" y="45"/>
                    <a:pt x="5" y="51"/>
                    <a:pt x="5" y="51"/>
                  </a:cubicBezTo>
                  <a:cubicBezTo>
                    <a:pt x="5" y="51"/>
                    <a:pt x="0" y="51"/>
                    <a:pt x="4" y="35"/>
                  </a:cubicBezTo>
                  <a:cubicBezTo>
                    <a:pt x="9" y="20"/>
                    <a:pt x="73" y="3"/>
                    <a:pt x="94" y="1"/>
                  </a:cubicBezTo>
                  <a:cubicBezTo>
                    <a:pt x="100" y="0"/>
                    <a:pt x="102" y="1"/>
                    <a:pt x="102" y="1"/>
                  </a:cubicBezTo>
                  <a:cubicBezTo>
                    <a:pt x="118" y="27"/>
                    <a:pt x="112" y="178"/>
                    <a:pt x="104" y="244"/>
                  </a:cubicBezTo>
                  <a:cubicBezTo>
                    <a:pt x="98" y="288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872"/>
            <p:cNvSpPr>
              <a:spLocks/>
            </p:cNvSpPr>
            <p:nvPr/>
          </p:nvSpPr>
          <p:spPr bwMode="auto">
            <a:xfrm>
              <a:off x="3302000" y="8361363"/>
              <a:ext cx="317500" cy="900113"/>
            </a:xfrm>
            <a:custGeom>
              <a:avLst/>
              <a:gdLst>
                <a:gd name="T0" fmla="*/ 61 w 75"/>
                <a:gd name="T1" fmla="*/ 1 h 212"/>
                <a:gd name="T2" fmla="*/ 53 w 75"/>
                <a:gd name="T3" fmla="*/ 1 h 212"/>
                <a:gd name="T4" fmla="*/ 14 w 75"/>
                <a:gd name="T5" fmla="*/ 9 h 212"/>
                <a:gd name="T6" fmla="*/ 27 w 75"/>
                <a:gd name="T7" fmla="*/ 19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3 h 212"/>
                <a:gd name="T16" fmla="*/ 66 w 75"/>
                <a:gd name="T17" fmla="*/ 212 h 212"/>
                <a:gd name="T18" fmla="*/ 61 w 75"/>
                <a:gd name="T19" fmla="*/ 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1"/>
                  </a:moveTo>
                  <a:cubicBezTo>
                    <a:pt x="61" y="1"/>
                    <a:pt x="59" y="0"/>
                    <a:pt x="53" y="1"/>
                  </a:cubicBezTo>
                  <a:cubicBezTo>
                    <a:pt x="44" y="2"/>
                    <a:pt x="30" y="5"/>
                    <a:pt x="14" y="9"/>
                  </a:cubicBezTo>
                  <a:cubicBezTo>
                    <a:pt x="14" y="10"/>
                    <a:pt x="0" y="20"/>
                    <a:pt x="27" y="19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2"/>
                    <a:pt x="59" y="103"/>
                  </a:cubicBezTo>
                  <a:cubicBezTo>
                    <a:pt x="59" y="118"/>
                    <a:pt x="58" y="134"/>
                    <a:pt x="57" y="149"/>
                  </a:cubicBezTo>
                  <a:cubicBezTo>
                    <a:pt x="58" y="154"/>
                    <a:pt x="58" y="159"/>
                    <a:pt x="59" y="163"/>
                  </a:cubicBezTo>
                  <a:cubicBezTo>
                    <a:pt x="61" y="180"/>
                    <a:pt x="64" y="196"/>
                    <a:pt x="66" y="212"/>
                  </a:cubicBezTo>
                  <a:cubicBezTo>
                    <a:pt x="72" y="139"/>
                    <a:pt x="75" y="24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873"/>
            <p:cNvSpPr>
              <a:spLocks/>
            </p:cNvSpPr>
            <p:nvPr/>
          </p:nvSpPr>
          <p:spPr bwMode="auto">
            <a:xfrm>
              <a:off x="3292475" y="9147175"/>
              <a:ext cx="136525" cy="581025"/>
            </a:xfrm>
            <a:custGeom>
              <a:avLst/>
              <a:gdLst>
                <a:gd name="T0" fmla="*/ 17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7 h 137"/>
                <a:gd name="T10" fmla="*/ 32 w 32"/>
                <a:gd name="T11" fmla="*/ 67 h 137"/>
                <a:gd name="T12" fmla="*/ 17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3"/>
                  </a:moveTo>
                  <a:cubicBezTo>
                    <a:pt x="13" y="15"/>
                    <a:pt x="8" y="7"/>
                    <a:pt x="3" y="0"/>
                  </a:cubicBezTo>
                  <a:cubicBezTo>
                    <a:pt x="14" y="42"/>
                    <a:pt x="25" y="58"/>
                    <a:pt x="18" y="79"/>
                  </a:cubicBezTo>
                  <a:cubicBezTo>
                    <a:pt x="13" y="98"/>
                    <a:pt x="6" y="118"/>
                    <a:pt x="0" y="137"/>
                  </a:cubicBezTo>
                  <a:cubicBezTo>
                    <a:pt x="5" y="127"/>
                    <a:pt x="9" y="117"/>
                    <a:pt x="13" y="107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30" y="52"/>
                    <a:pt x="25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874"/>
            <p:cNvSpPr>
              <a:spLocks/>
            </p:cNvSpPr>
            <p:nvPr/>
          </p:nvSpPr>
          <p:spPr bwMode="auto">
            <a:xfrm>
              <a:off x="4754563" y="9388475"/>
              <a:ext cx="712787" cy="803275"/>
            </a:xfrm>
            <a:custGeom>
              <a:avLst/>
              <a:gdLst>
                <a:gd name="T0" fmla="*/ 44 w 168"/>
                <a:gd name="T1" fmla="*/ 44 h 189"/>
                <a:gd name="T2" fmla="*/ 73 w 168"/>
                <a:gd name="T3" fmla="*/ 19 h 189"/>
                <a:gd name="T4" fmla="*/ 102 w 168"/>
                <a:gd name="T5" fmla="*/ 21 h 189"/>
                <a:gd name="T6" fmla="*/ 123 w 168"/>
                <a:gd name="T7" fmla="*/ 14 h 189"/>
                <a:gd name="T8" fmla="*/ 141 w 168"/>
                <a:gd name="T9" fmla="*/ 16 h 189"/>
                <a:gd name="T10" fmla="*/ 112 w 168"/>
                <a:gd name="T11" fmla="*/ 47 h 189"/>
                <a:gd name="T12" fmla="*/ 115 w 168"/>
                <a:gd name="T13" fmla="*/ 54 h 189"/>
                <a:gd name="T14" fmla="*/ 160 w 168"/>
                <a:gd name="T15" fmla="*/ 95 h 189"/>
                <a:gd name="T16" fmla="*/ 150 w 168"/>
                <a:gd name="T17" fmla="*/ 118 h 189"/>
                <a:gd name="T18" fmla="*/ 98 w 168"/>
                <a:gd name="T19" fmla="*/ 85 h 189"/>
                <a:gd name="T20" fmla="*/ 143 w 168"/>
                <a:gd name="T21" fmla="*/ 144 h 189"/>
                <a:gd name="T22" fmla="*/ 82 w 168"/>
                <a:gd name="T23" fmla="*/ 105 h 189"/>
                <a:gd name="T24" fmla="*/ 115 w 168"/>
                <a:gd name="T25" fmla="*/ 165 h 189"/>
                <a:gd name="T26" fmla="*/ 57 w 168"/>
                <a:gd name="T27" fmla="*/ 122 h 189"/>
                <a:gd name="T28" fmla="*/ 88 w 168"/>
                <a:gd name="T29" fmla="*/ 179 h 189"/>
                <a:gd name="T30" fmla="*/ 13 w 168"/>
                <a:gd name="T31" fmla="*/ 110 h 189"/>
                <a:gd name="T32" fmla="*/ 44 w 168"/>
                <a:gd name="T33" fmla="*/ 4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89">
                  <a:moveTo>
                    <a:pt x="44" y="44"/>
                  </a:moveTo>
                  <a:cubicBezTo>
                    <a:pt x="44" y="44"/>
                    <a:pt x="52" y="18"/>
                    <a:pt x="73" y="19"/>
                  </a:cubicBezTo>
                  <a:cubicBezTo>
                    <a:pt x="85" y="19"/>
                    <a:pt x="91" y="22"/>
                    <a:pt x="102" y="21"/>
                  </a:cubicBezTo>
                  <a:cubicBezTo>
                    <a:pt x="109" y="20"/>
                    <a:pt x="119" y="19"/>
                    <a:pt x="123" y="14"/>
                  </a:cubicBezTo>
                  <a:cubicBezTo>
                    <a:pt x="135" y="0"/>
                    <a:pt x="140" y="9"/>
                    <a:pt x="141" y="16"/>
                  </a:cubicBezTo>
                  <a:cubicBezTo>
                    <a:pt x="143" y="26"/>
                    <a:pt x="149" y="47"/>
                    <a:pt x="112" y="47"/>
                  </a:cubicBezTo>
                  <a:cubicBezTo>
                    <a:pt x="112" y="47"/>
                    <a:pt x="107" y="49"/>
                    <a:pt x="115" y="54"/>
                  </a:cubicBezTo>
                  <a:cubicBezTo>
                    <a:pt x="123" y="58"/>
                    <a:pt x="151" y="85"/>
                    <a:pt x="160" y="95"/>
                  </a:cubicBezTo>
                  <a:cubicBezTo>
                    <a:pt x="168" y="105"/>
                    <a:pt x="163" y="119"/>
                    <a:pt x="150" y="118"/>
                  </a:cubicBezTo>
                  <a:cubicBezTo>
                    <a:pt x="136" y="116"/>
                    <a:pt x="98" y="85"/>
                    <a:pt x="98" y="85"/>
                  </a:cubicBezTo>
                  <a:cubicBezTo>
                    <a:pt x="98" y="85"/>
                    <a:pt x="159" y="127"/>
                    <a:pt x="143" y="144"/>
                  </a:cubicBezTo>
                  <a:cubicBezTo>
                    <a:pt x="128" y="158"/>
                    <a:pt x="113" y="131"/>
                    <a:pt x="82" y="105"/>
                  </a:cubicBezTo>
                  <a:cubicBezTo>
                    <a:pt x="82" y="105"/>
                    <a:pt x="132" y="152"/>
                    <a:pt x="115" y="165"/>
                  </a:cubicBezTo>
                  <a:cubicBezTo>
                    <a:pt x="100" y="178"/>
                    <a:pt x="57" y="122"/>
                    <a:pt x="57" y="122"/>
                  </a:cubicBezTo>
                  <a:cubicBezTo>
                    <a:pt x="57" y="122"/>
                    <a:pt x="102" y="169"/>
                    <a:pt x="88" y="179"/>
                  </a:cubicBezTo>
                  <a:cubicBezTo>
                    <a:pt x="74" y="189"/>
                    <a:pt x="19" y="127"/>
                    <a:pt x="13" y="110"/>
                  </a:cubicBezTo>
                  <a:cubicBezTo>
                    <a:pt x="8" y="94"/>
                    <a:pt x="0" y="56"/>
                    <a:pt x="44" y="4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875"/>
            <p:cNvSpPr>
              <a:spLocks/>
            </p:cNvSpPr>
            <p:nvPr/>
          </p:nvSpPr>
          <p:spPr bwMode="auto">
            <a:xfrm>
              <a:off x="5081588" y="9813925"/>
              <a:ext cx="236537" cy="223838"/>
            </a:xfrm>
            <a:custGeom>
              <a:avLst/>
              <a:gdLst>
                <a:gd name="T0" fmla="*/ 18 w 56"/>
                <a:gd name="T1" fmla="*/ 11 h 53"/>
                <a:gd name="T2" fmla="*/ 11 w 56"/>
                <a:gd name="T3" fmla="*/ 5 h 53"/>
                <a:gd name="T4" fmla="*/ 5 w 56"/>
                <a:gd name="T5" fmla="*/ 8 h 53"/>
                <a:gd name="T6" fmla="*/ 35 w 56"/>
                <a:gd name="T7" fmla="*/ 44 h 53"/>
                <a:gd name="T8" fmla="*/ 41 w 56"/>
                <a:gd name="T9" fmla="*/ 53 h 53"/>
                <a:gd name="T10" fmla="*/ 5 w 56"/>
                <a:gd name="T11" fmla="*/ 5 h 53"/>
                <a:gd name="T12" fmla="*/ 56 w 56"/>
                <a:gd name="T13" fmla="*/ 47 h 53"/>
                <a:gd name="T14" fmla="*/ 18 w 56"/>
                <a:gd name="T15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3">
                  <a:moveTo>
                    <a:pt x="18" y="11"/>
                  </a:moveTo>
                  <a:cubicBezTo>
                    <a:pt x="16" y="9"/>
                    <a:pt x="13" y="7"/>
                    <a:pt x="11" y="5"/>
                  </a:cubicBezTo>
                  <a:cubicBezTo>
                    <a:pt x="7" y="0"/>
                    <a:pt x="0" y="2"/>
                    <a:pt x="5" y="8"/>
                  </a:cubicBezTo>
                  <a:cubicBezTo>
                    <a:pt x="13" y="20"/>
                    <a:pt x="26" y="33"/>
                    <a:pt x="35" y="44"/>
                  </a:cubicBezTo>
                  <a:cubicBezTo>
                    <a:pt x="37" y="47"/>
                    <a:pt x="39" y="50"/>
                    <a:pt x="41" y="53"/>
                  </a:cubicBezTo>
                  <a:cubicBezTo>
                    <a:pt x="36" y="34"/>
                    <a:pt x="5" y="5"/>
                    <a:pt x="5" y="5"/>
                  </a:cubicBezTo>
                  <a:cubicBezTo>
                    <a:pt x="29" y="25"/>
                    <a:pt x="44" y="46"/>
                    <a:pt x="56" y="47"/>
                  </a:cubicBezTo>
                  <a:cubicBezTo>
                    <a:pt x="47" y="42"/>
                    <a:pt x="23" y="17"/>
                    <a:pt x="18" y="1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876"/>
            <p:cNvSpPr>
              <a:spLocks/>
            </p:cNvSpPr>
            <p:nvPr/>
          </p:nvSpPr>
          <p:spPr bwMode="auto">
            <a:xfrm>
              <a:off x="4987925" y="9890125"/>
              <a:ext cx="190500" cy="215900"/>
            </a:xfrm>
            <a:custGeom>
              <a:avLst/>
              <a:gdLst>
                <a:gd name="T0" fmla="*/ 45 w 45"/>
                <a:gd name="T1" fmla="*/ 46 h 51"/>
                <a:gd name="T2" fmla="*/ 34 w 45"/>
                <a:gd name="T3" fmla="*/ 34 h 51"/>
                <a:gd name="T4" fmla="*/ 19 w 45"/>
                <a:gd name="T5" fmla="*/ 15 h 51"/>
                <a:gd name="T6" fmla="*/ 10 w 45"/>
                <a:gd name="T7" fmla="*/ 5 h 51"/>
                <a:gd name="T8" fmla="*/ 0 w 45"/>
                <a:gd name="T9" fmla="*/ 6 h 51"/>
                <a:gd name="T10" fmla="*/ 2 w 45"/>
                <a:gd name="T11" fmla="*/ 11 h 51"/>
                <a:gd name="T12" fmla="*/ 30 w 45"/>
                <a:gd name="T13" fmla="*/ 44 h 51"/>
                <a:gd name="T14" fmla="*/ 35 w 45"/>
                <a:gd name="T15" fmla="*/ 51 h 51"/>
                <a:gd name="T16" fmla="*/ 19 w 45"/>
                <a:gd name="T17" fmla="*/ 24 h 51"/>
                <a:gd name="T18" fmla="*/ 45 w 45"/>
                <a:gd name="T19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1">
                  <a:moveTo>
                    <a:pt x="45" y="46"/>
                  </a:moveTo>
                  <a:cubicBezTo>
                    <a:pt x="39" y="40"/>
                    <a:pt x="34" y="35"/>
                    <a:pt x="34" y="34"/>
                  </a:cubicBezTo>
                  <a:cubicBezTo>
                    <a:pt x="28" y="28"/>
                    <a:pt x="24" y="21"/>
                    <a:pt x="19" y="15"/>
                  </a:cubicBezTo>
                  <a:cubicBezTo>
                    <a:pt x="16" y="12"/>
                    <a:pt x="14" y="8"/>
                    <a:pt x="10" y="5"/>
                  </a:cubicBezTo>
                  <a:cubicBezTo>
                    <a:pt x="7" y="0"/>
                    <a:pt x="3" y="0"/>
                    <a:pt x="0" y="6"/>
                  </a:cubicBezTo>
                  <a:cubicBezTo>
                    <a:pt x="0" y="8"/>
                    <a:pt x="1" y="9"/>
                    <a:pt x="2" y="11"/>
                  </a:cubicBezTo>
                  <a:cubicBezTo>
                    <a:pt x="9" y="24"/>
                    <a:pt x="21" y="33"/>
                    <a:pt x="30" y="44"/>
                  </a:cubicBezTo>
                  <a:cubicBezTo>
                    <a:pt x="31" y="45"/>
                    <a:pt x="33" y="48"/>
                    <a:pt x="35" y="51"/>
                  </a:cubicBezTo>
                  <a:cubicBezTo>
                    <a:pt x="33" y="43"/>
                    <a:pt x="26" y="33"/>
                    <a:pt x="19" y="24"/>
                  </a:cubicBezTo>
                  <a:cubicBezTo>
                    <a:pt x="27" y="32"/>
                    <a:pt x="36" y="41"/>
                    <a:pt x="45" y="4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877"/>
            <p:cNvSpPr>
              <a:spLocks/>
            </p:cNvSpPr>
            <p:nvPr/>
          </p:nvSpPr>
          <p:spPr bwMode="auto">
            <a:xfrm>
              <a:off x="5140325" y="9725025"/>
              <a:ext cx="279400" cy="211138"/>
            </a:xfrm>
            <a:custGeom>
              <a:avLst/>
              <a:gdLst>
                <a:gd name="T0" fmla="*/ 50 w 66"/>
                <a:gd name="T1" fmla="*/ 29 h 50"/>
                <a:gd name="T2" fmla="*/ 30 w 66"/>
                <a:gd name="T3" fmla="*/ 17 h 50"/>
                <a:gd name="T4" fmla="*/ 15 w 66"/>
                <a:gd name="T5" fmla="*/ 7 h 50"/>
                <a:gd name="T6" fmla="*/ 5 w 66"/>
                <a:gd name="T7" fmla="*/ 6 h 50"/>
                <a:gd name="T8" fmla="*/ 8 w 66"/>
                <a:gd name="T9" fmla="*/ 10 h 50"/>
                <a:gd name="T10" fmla="*/ 53 w 66"/>
                <a:gd name="T11" fmla="*/ 50 h 50"/>
                <a:gd name="T12" fmla="*/ 27 w 66"/>
                <a:gd name="T13" fmla="*/ 22 h 50"/>
                <a:gd name="T14" fmla="*/ 59 w 66"/>
                <a:gd name="T15" fmla="*/ 39 h 50"/>
                <a:gd name="T16" fmla="*/ 66 w 66"/>
                <a:gd name="T17" fmla="*/ 38 h 50"/>
                <a:gd name="T18" fmla="*/ 50 w 66"/>
                <a:gd name="T1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50">
                  <a:moveTo>
                    <a:pt x="50" y="29"/>
                  </a:moveTo>
                  <a:cubicBezTo>
                    <a:pt x="43" y="25"/>
                    <a:pt x="37" y="21"/>
                    <a:pt x="30" y="17"/>
                  </a:cubicBezTo>
                  <a:cubicBezTo>
                    <a:pt x="25" y="14"/>
                    <a:pt x="20" y="10"/>
                    <a:pt x="15" y="7"/>
                  </a:cubicBezTo>
                  <a:cubicBezTo>
                    <a:pt x="15" y="7"/>
                    <a:pt x="0" y="0"/>
                    <a:pt x="5" y="6"/>
                  </a:cubicBezTo>
                  <a:cubicBezTo>
                    <a:pt x="6" y="7"/>
                    <a:pt x="7" y="9"/>
                    <a:pt x="8" y="10"/>
                  </a:cubicBezTo>
                  <a:cubicBezTo>
                    <a:pt x="22" y="24"/>
                    <a:pt x="40" y="35"/>
                    <a:pt x="53" y="50"/>
                  </a:cubicBezTo>
                  <a:cubicBezTo>
                    <a:pt x="48" y="41"/>
                    <a:pt x="37" y="30"/>
                    <a:pt x="27" y="22"/>
                  </a:cubicBezTo>
                  <a:cubicBezTo>
                    <a:pt x="39" y="30"/>
                    <a:pt x="52" y="38"/>
                    <a:pt x="59" y="39"/>
                  </a:cubicBezTo>
                  <a:cubicBezTo>
                    <a:pt x="61" y="39"/>
                    <a:pt x="64" y="39"/>
                    <a:pt x="66" y="38"/>
                  </a:cubicBezTo>
                  <a:cubicBezTo>
                    <a:pt x="60" y="36"/>
                    <a:pt x="53" y="32"/>
                    <a:pt x="50" y="2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878"/>
            <p:cNvSpPr>
              <a:spLocks/>
            </p:cNvSpPr>
            <p:nvPr/>
          </p:nvSpPr>
          <p:spPr bwMode="auto">
            <a:xfrm>
              <a:off x="4754563" y="9474200"/>
              <a:ext cx="284162" cy="538163"/>
            </a:xfrm>
            <a:custGeom>
              <a:avLst/>
              <a:gdLst>
                <a:gd name="T0" fmla="*/ 33 w 67"/>
                <a:gd name="T1" fmla="*/ 32 h 127"/>
                <a:gd name="T2" fmla="*/ 44 w 67"/>
                <a:gd name="T3" fmla="*/ 28 h 127"/>
                <a:gd name="T4" fmla="*/ 44 w 67"/>
                <a:gd name="T5" fmla="*/ 27 h 127"/>
                <a:gd name="T6" fmla="*/ 53 w 67"/>
                <a:gd name="T7" fmla="*/ 15 h 127"/>
                <a:gd name="T8" fmla="*/ 67 w 67"/>
                <a:gd name="T9" fmla="*/ 0 h 127"/>
                <a:gd name="T10" fmla="*/ 44 w 67"/>
                <a:gd name="T11" fmla="*/ 24 h 127"/>
                <a:gd name="T12" fmla="*/ 13 w 67"/>
                <a:gd name="T13" fmla="*/ 90 h 127"/>
                <a:gd name="T14" fmla="*/ 40 w 67"/>
                <a:gd name="T15" fmla="*/ 127 h 127"/>
                <a:gd name="T16" fmla="*/ 21 w 67"/>
                <a:gd name="T17" fmla="*/ 94 h 127"/>
                <a:gd name="T18" fmla="*/ 33 w 67"/>
                <a:gd name="T19" fmla="*/ 3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27">
                  <a:moveTo>
                    <a:pt x="33" y="32"/>
                  </a:moveTo>
                  <a:cubicBezTo>
                    <a:pt x="37" y="30"/>
                    <a:pt x="40" y="29"/>
                    <a:pt x="44" y="28"/>
                  </a:cubicBezTo>
                  <a:cubicBezTo>
                    <a:pt x="44" y="28"/>
                    <a:pt x="44" y="28"/>
                    <a:pt x="44" y="27"/>
                  </a:cubicBezTo>
                  <a:cubicBezTo>
                    <a:pt x="48" y="24"/>
                    <a:pt x="50" y="19"/>
                    <a:pt x="53" y="15"/>
                  </a:cubicBezTo>
                  <a:cubicBezTo>
                    <a:pt x="57" y="9"/>
                    <a:pt x="62" y="4"/>
                    <a:pt x="67" y="0"/>
                  </a:cubicBezTo>
                  <a:cubicBezTo>
                    <a:pt x="51" y="4"/>
                    <a:pt x="44" y="24"/>
                    <a:pt x="44" y="24"/>
                  </a:cubicBezTo>
                  <a:cubicBezTo>
                    <a:pt x="0" y="36"/>
                    <a:pt x="8" y="74"/>
                    <a:pt x="13" y="90"/>
                  </a:cubicBezTo>
                  <a:cubicBezTo>
                    <a:pt x="15" y="97"/>
                    <a:pt x="27" y="112"/>
                    <a:pt x="40" y="127"/>
                  </a:cubicBezTo>
                  <a:cubicBezTo>
                    <a:pt x="32" y="116"/>
                    <a:pt x="26" y="105"/>
                    <a:pt x="21" y="94"/>
                  </a:cubicBezTo>
                  <a:cubicBezTo>
                    <a:pt x="13" y="75"/>
                    <a:pt x="9" y="42"/>
                    <a:pt x="33" y="3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879"/>
            <p:cNvSpPr>
              <a:spLocks/>
            </p:cNvSpPr>
            <p:nvPr/>
          </p:nvSpPr>
          <p:spPr bwMode="auto">
            <a:xfrm>
              <a:off x="4911725" y="9418638"/>
              <a:ext cx="474662" cy="458788"/>
            </a:xfrm>
            <a:custGeom>
              <a:avLst/>
              <a:gdLst>
                <a:gd name="T0" fmla="*/ 100 w 112"/>
                <a:gd name="T1" fmla="*/ 18 h 108"/>
                <a:gd name="T2" fmla="*/ 80 w 112"/>
                <a:gd name="T3" fmla="*/ 36 h 108"/>
                <a:gd name="T4" fmla="*/ 49 w 112"/>
                <a:gd name="T5" fmla="*/ 73 h 108"/>
                <a:gd name="T6" fmla="*/ 23 w 112"/>
                <a:gd name="T7" fmla="*/ 95 h 108"/>
                <a:gd name="T8" fmla="*/ 12 w 112"/>
                <a:gd name="T9" fmla="*/ 101 h 108"/>
                <a:gd name="T10" fmla="*/ 9 w 112"/>
                <a:gd name="T11" fmla="*/ 106 h 108"/>
                <a:gd name="T12" fmla="*/ 20 w 112"/>
                <a:gd name="T13" fmla="*/ 103 h 108"/>
                <a:gd name="T14" fmla="*/ 57 w 112"/>
                <a:gd name="T15" fmla="*/ 72 h 108"/>
                <a:gd name="T16" fmla="*/ 79 w 112"/>
                <a:gd name="T17" fmla="*/ 47 h 108"/>
                <a:gd name="T18" fmla="*/ 79 w 112"/>
                <a:gd name="T19" fmla="*/ 47 h 108"/>
                <a:gd name="T20" fmla="*/ 78 w 112"/>
                <a:gd name="T21" fmla="*/ 47 h 108"/>
                <a:gd name="T22" fmla="*/ 75 w 112"/>
                <a:gd name="T23" fmla="*/ 40 h 108"/>
                <a:gd name="T24" fmla="*/ 104 w 112"/>
                <a:gd name="T25" fmla="*/ 9 h 108"/>
                <a:gd name="T26" fmla="*/ 98 w 112"/>
                <a:gd name="T27" fmla="*/ 0 h 108"/>
                <a:gd name="T28" fmla="*/ 100 w 112"/>
                <a:gd name="T29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08">
                  <a:moveTo>
                    <a:pt x="100" y="18"/>
                  </a:moveTo>
                  <a:cubicBezTo>
                    <a:pt x="95" y="26"/>
                    <a:pt x="90" y="35"/>
                    <a:pt x="80" y="36"/>
                  </a:cubicBezTo>
                  <a:cubicBezTo>
                    <a:pt x="60" y="38"/>
                    <a:pt x="59" y="60"/>
                    <a:pt x="49" y="73"/>
                  </a:cubicBezTo>
                  <a:cubicBezTo>
                    <a:pt x="42" y="82"/>
                    <a:pt x="34" y="90"/>
                    <a:pt x="23" y="95"/>
                  </a:cubicBezTo>
                  <a:cubicBezTo>
                    <a:pt x="19" y="97"/>
                    <a:pt x="16" y="99"/>
                    <a:pt x="12" y="101"/>
                  </a:cubicBezTo>
                  <a:cubicBezTo>
                    <a:pt x="10" y="102"/>
                    <a:pt x="0" y="108"/>
                    <a:pt x="9" y="106"/>
                  </a:cubicBezTo>
                  <a:cubicBezTo>
                    <a:pt x="12" y="105"/>
                    <a:pt x="16" y="104"/>
                    <a:pt x="20" y="103"/>
                  </a:cubicBezTo>
                  <a:cubicBezTo>
                    <a:pt x="35" y="98"/>
                    <a:pt x="48" y="84"/>
                    <a:pt x="57" y="72"/>
                  </a:cubicBezTo>
                  <a:cubicBezTo>
                    <a:pt x="63" y="63"/>
                    <a:pt x="67" y="51"/>
                    <a:pt x="79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47"/>
                    <a:pt x="78" y="47"/>
                    <a:pt x="78" y="47"/>
                  </a:cubicBezTo>
                  <a:cubicBezTo>
                    <a:pt x="70" y="42"/>
                    <a:pt x="75" y="40"/>
                    <a:pt x="75" y="40"/>
                  </a:cubicBezTo>
                  <a:cubicBezTo>
                    <a:pt x="112" y="40"/>
                    <a:pt x="106" y="19"/>
                    <a:pt x="104" y="9"/>
                  </a:cubicBezTo>
                  <a:cubicBezTo>
                    <a:pt x="103" y="5"/>
                    <a:pt x="101" y="0"/>
                    <a:pt x="98" y="0"/>
                  </a:cubicBezTo>
                  <a:cubicBezTo>
                    <a:pt x="101" y="5"/>
                    <a:pt x="104" y="10"/>
                    <a:pt x="100" y="1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880"/>
            <p:cNvSpPr>
              <a:spLocks/>
            </p:cNvSpPr>
            <p:nvPr/>
          </p:nvSpPr>
          <p:spPr bwMode="auto">
            <a:xfrm>
              <a:off x="3073400" y="6837363"/>
              <a:ext cx="1295400" cy="942975"/>
            </a:xfrm>
            <a:custGeom>
              <a:avLst/>
              <a:gdLst>
                <a:gd name="T0" fmla="*/ 27 w 306"/>
                <a:gd name="T1" fmla="*/ 222 h 222"/>
                <a:gd name="T2" fmla="*/ 7 w 306"/>
                <a:gd name="T3" fmla="*/ 78 h 222"/>
                <a:gd name="T4" fmla="*/ 24 w 306"/>
                <a:gd name="T5" fmla="*/ 51 h 222"/>
                <a:gd name="T6" fmla="*/ 288 w 306"/>
                <a:gd name="T7" fmla="*/ 0 h 222"/>
                <a:gd name="T8" fmla="*/ 273 w 306"/>
                <a:gd name="T9" fmla="*/ 37 h 222"/>
                <a:gd name="T10" fmla="*/ 296 w 306"/>
                <a:gd name="T11" fmla="*/ 31 h 222"/>
                <a:gd name="T12" fmla="*/ 294 w 306"/>
                <a:gd name="T13" fmla="*/ 54 h 222"/>
                <a:gd name="T14" fmla="*/ 306 w 306"/>
                <a:gd name="T15" fmla="*/ 46 h 222"/>
                <a:gd name="T16" fmla="*/ 281 w 306"/>
                <a:gd name="T17" fmla="*/ 208 h 222"/>
                <a:gd name="T18" fmla="*/ 27 w 306"/>
                <a:gd name="T1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22">
                  <a:moveTo>
                    <a:pt x="27" y="222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5"/>
                    <a:pt x="24" y="51"/>
                  </a:cubicBezTo>
                  <a:cubicBezTo>
                    <a:pt x="48" y="48"/>
                    <a:pt x="275" y="9"/>
                    <a:pt x="288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4" y="54"/>
                    <a:pt x="294" y="54"/>
                    <a:pt x="294" y="54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6" y="46"/>
                    <a:pt x="271" y="124"/>
                    <a:pt x="281" y="208"/>
                  </a:cubicBezTo>
                  <a:lnTo>
                    <a:pt x="27" y="222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881"/>
            <p:cNvSpPr>
              <a:spLocks/>
            </p:cNvSpPr>
            <p:nvPr/>
          </p:nvSpPr>
          <p:spPr bwMode="auto">
            <a:xfrm>
              <a:off x="3216275" y="7202488"/>
              <a:ext cx="992187" cy="582613"/>
            </a:xfrm>
            <a:custGeom>
              <a:avLst/>
              <a:gdLst>
                <a:gd name="T0" fmla="*/ 4 w 234"/>
                <a:gd name="T1" fmla="*/ 116 h 137"/>
                <a:gd name="T2" fmla="*/ 5 w 234"/>
                <a:gd name="T3" fmla="*/ 39 h 137"/>
                <a:gd name="T4" fmla="*/ 234 w 234"/>
                <a:gd name="T5" fmla="*/ 25 h 137"/>
                <a:gd name="T6" fmla="*/ 230 w 234"/>
                <a:gd name="T7" fmla="*/ 137 h 137"/>
                <a:gd name="T8" fmla="*/ 4 w 234"/>
                <a:gd name="T9" fmla="*/ 1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7">
                  <a:moveTo>
                    <a:pt x="4" y="116"/>
                  </a:moveTo>
                  <a:cubicBezTo>
                    <a:pt x="4" y="116"/>
                    <a:pt x="0" y="56"/>
                    <a:pt x="5" y="39"/>
                  </a:cubicBezTo>
                  <a:cubicBezTo>
                    <a:pt x="9" y="21"/>
                    <a:pt x="213" y="0"/>
                    <a:pt x="234" y="25"/>
                  </a:cubicBezTo>
                  <a:cubicBezTo>
                    <a:pt x="230" y="137"/>
                    <a:pt x="230" y="137"/>
                    <a:pt x="230" y="137"/>
                  </a:cubicBezTo>
                  <a:lnTo>
                    <a:pt x="4" y="116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882"/>
            <p:cNvSpPr>
              <a:spLocks/>
            </p:cNvSpPr>
            <p:nvPr/>
          </p:nvSpPr>
          <p:spPr bwMode="auto">
            <a:xfrm>
              <a:off x="3111500" y="7316788"/>
              <a:ext cx="1206500" cy="1074738"/>
            </a:xfrm>
            <a:custGeom>
              <a:avLst/>
              <a:gdLst>
                <a:gd name="T0" fmla="*/ 38 w 285"/>
                <a:gd name="T1" fmla="*/ 13 h 253"/>
                <a:gd name="T2" fmla="*/ 251 w 285"/>
                <a:gd name="T3" fmla="*/ 23 h 253"/>
                <a:gd name="T4" fmla="*/ 247 w 285"/>
                <a:gd name="T5" fmla="*/ 88 h 253"/>
                <a:gd name="T6" fmla="*/ 284 w 285"/>
                <a:gd name="T7" fmla="*/ 113 h 253"/>
                <a:gd name="T8" fmla="*/ 248 w 285"/>
                <a:gd name="T9" fmla="*/ 134 h 253"/>
                <a:gd name="T10" fmla="*/ 236 w 285"/>
                <a:gd name="T11" fmla="*/ 215 h 253"/>
                <a:gd name="T12" fmla="*/ 204 w 285"/>
                <a:gd name="T13" fmla="*/ 251 h 253"/>
                <a:gd name="T14" fmla="*/ 173 w 285"/>
                <a:gd name="T15" fmla="*/ 252 h 253"/>
                <a:gd name="T16" fmla="*/ 121 w 285"/>
                <a:gd name="T17" fmla="*/ 249 h 253"/>
                <a:gd name="T18" fmla="*/ 76 w 285"/>
                <a:gd name="T19" fmla="*/ 243 h 253"/>
                <a:gd name="T20" fmla="*/ 48 w 285"/>
                <a:gd name="T21" fmla="*/ 204 h 253"/>
                <a:gd name="T22" fmla="*/ 39 w 285"/>
                <a:gd name="T23" fmla="*/ 137 h 253"/>
                <a:gd name="T24" fmla="*/ 6 w 285"/>
                <a:gd name="T25" fmla="*/ 113 h 253"/>
                <a:gd name="T26" fmla="*/ 37 w 285"/>
                <a:gd name="T27" fmla="*/ 88 h 253"/>
                <a:gd name="T28" fmla="*/ 38 w 285"/>
                <a:gd name="T29" fmla="*/ 1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3"/>
                  </a:moveTo>
                  <a:cubicBezTo>
                    <a:pt x="38" y="13"/>
                    <a:pt x="157" y="0"/>
                    <a:pt x="251" y="23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47" y="88"/>
                    <a:pt x="284" y="84"/>
                    <a:pt x="284" y="113"/>
                  </a:cubicBezTo>
                  <a:cubicBezTo>
                    <a:pt x="285" y="142"/>
                    <a:pt x="248" y="134"/>
                    <a:pt x="248" y="134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36" y="215"/>
                    <a:pt x="225" y="247"/>
                    <a:pt x="204" y="251"/>
                  </a:cubicBezTo>
                  <a:cubicBezTo>
                    <a:pt x="200" y="252"/>
                    <a:pt x="182" y="253"/>
                    <a:pt x="173" y="252"/>
                  </a:cubicBezTo>
                  <a:cubicBezTo>
                    <a:pt x="161" y="250"/>
                    <a:pt x="130" y="251"/>
                    <a:pt x="121" y="249"/>
                  </a:cubicBezTo>
                  <a:cubicBezTo>
                    <a:pt x="103" y="247"/>
                    <a:pt x="82" y="244"/>
                    <a:pt x="76" y="243"/>
                  </a:cubicBezTo>
                  <a:cubicBezTo>
                    <a:pt x="49" y="236"/>
                    <a:pt x="48" y="204"/>
                    <a:pt x="48" y="204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8"/>
                    <a:pt x="6" y="113"/>
                  </a:cubicBezTo>
                  <a:cubicBezTo>
                    <a:pt x="0" y="88"/>
                    <a:pt x="26" y="72"/>
                    <a:pt x="37" y="88"/>
                  </a:cubicBezTo>
                  <a:cubicBezTo>
                    <a:pt x="37" y="88"/>
                    <a:pt x="32" y="32"/>
                    <a:pt x="38" y="1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883"/>
            <p:cNvSpPr>
              <a:spLocks/>
            </p:cNvSpPr>
            <p:nvPr/>
          </p:nvSpPr>
          <p:spPr bwMode="auto">
            <a:xfrm>
              <a:off x="3408363" y="8026400"/>
              <a:ext cx="639762" cy="284163"/>
            </a:xfrm>
            <a:custGeom>
              <a:avLst/>
              <a:gdLst>
                <a:gd name="T0" fmla="*/ 16 w 151"/>
                <a:gd name="T1" fmla="*/ 0 h 67"/>
                <a:gd name="T2" fmla="*/ 66 w 151"/>
                <a:gd name="T3" fmla="*/ 25 h 67"/>
                <a:gd name="T4" fmla="*/ 127 w 151"/>
                <a:gd name="T5" fmla="*/ 0 h 67"/>
                <a:gd name="T6" fmla="*/ 92 w 151"/>
                <a:gd name="T7" fmla="*/ 57 h 67"/>
                <a:gd name="T8" fmla="*/ 16 w 151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7">
                  <a:moveTo>
                    <a:pt x="16" y="0"/>
                  </a:moveTo>
                  <a:cubicBezTo>
                    <a:pt x="16" y="0"/>
                    <a:pt x="22" y="27"/>
                    <a:pt x="66" y="25"/>
                  </a:cubicBezTo>
                  <a:cubicBezTo>
                    <a:pt x="111" y="22"/>
                    <a:pt x="127" y="0"/>
                    <a:pt x="127" y="0"/>
                  </a:cubicBezTo>
                  <a:cubicBezTo>
                    <a:pt x="127" y="0"/>
                    <a:pt x="151" y="46"/>
                    <a:pt x="92" y="57"/>
                  </a:cubicBezTo>
                  <a:cubicBezTo>
                    <a:pt x="32" y="67"/>
                    <a:pt x="0" y="42"/>
                    <a:pt x="16" y="0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884"/>
            <p:cNvSpPr>
              <a:spLocks/>
            </p:cNvSpPr>
            <p:nvPr/>
          </p:nvSpPr>
          <p:spPr bwMode="auto">
            <a:xfrm>
              <a:off x="3594100" y="8188325"/>
              <a:ext cx="223837" cy="92075"/>
            </a:xfrm>
            <a:custGeom>
              <a:avLst/>
              <a:gdLst>
                <a:gd name="T0" fmla="*/ 39 w 53"/>
                <a:gd name="T1" fmla="*/ 6 h 22"/>
                <a:gd name="T2" fmla="*/ 0 w 53"/>
                <a:gd name="T3" fmla="*/ 19 h 22"/>
                <a:gd name="T4" fmla="*/ 48 w 53"/>
                <a:gd name="T5" fmla="*/ 19 h 22"/>
                <a:gd name="T6" fmla="*/ 53 w 53"/>
                <a:gd name="T7" fmla="*/ 18 h 22"/>
                <a:gd name="T8" fmla="*/ 39 w 53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2">
                  <a:moveTo>
                    <a:pt x="39" y="6"/>
                  </a:moveTo>
                  <a:cubicBezTo>
                    <a:pt x="25" y="0"/>
                    <a:pt x="10" y="8"/>
                    <a:pt x="0" y="19"/>
                  </a:cubicBezTo>
                  <a:cubicBezTo>
                    <a:pt x="13" y="22"/>
                    <a:pt x="29" y="22"/>
                    <a:pt x="48" y="19"/>
                  </a:cubicBezTo>
                  <a:cubicBezTo>
                    <a:pt x="50" y="18"/>
                    <a:pt x="51" y="18"/>
                    <a:pt x="53" y="18"/>
                  </a:cubicBezTo>
                  <a:cubicBezTo>
                    <a:pt x="49" y="13"/>
                    <a:pt x="44" y="9"/>
                    <a:pt x="39" y="6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885"/>
            <p:cNvSpPr>
              <a:spLocks/>
            </p:cNvSpPr>
            <p:nvPr/>
          </p:nvSpPr>
          <p:spPr bwMode="auto">
            <a:xfrm>
              <a:off x="3492500" y="8064500"/>
              <a:ext cx="428625" cy="119063"/>
            </a:xfrm>
            <a:custGeom>
              <a:avLst/>
              <a:gdLst>
                <a:gd name="T0" fmla="*/ 0 w 101"/>
                <a:gd name="T1" fmla="*/ 10 h 28"/>
                <a:gd name="T2" fmla="*/ 17 w 101"/>
                <a:gd name="T3" fmla="*/ 22 h 28"/>
                <a:gd name="T4" fmla="*/ 59 w 101"/>
                <a:gd name="T5" fmla="*/ 27 h 28"/>
                <a:gd name="T6" fmla="*/ 95 w 101"/>
                <a:gd name="T7" fmla="*/ 19 h 28"/>
                <a:gd name="T8" fmla="*/ 97 w 101"/>
                <a:gd name="T9" fmla="*/ 0 h 28"/>
                <a:gd name="T10" fmla="*/ 46 w 101"/>
                <a:gd name="T11" fmla="*/ 16 h 28"/>
                <a:gd name="T12" fmla="*/ 2 w 101"/>
                <a:gd name="T13" fmla="*/ 1 h 28"/>
                <a:gd name="T14" fmla="*/ 0 w 101"/>
                <a:gd name="T15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8">
                  <a:moveTo>
                    <a:pt x="0" y="10"/>
                  </a:moveTo>
                  <a:cubicBezTo>
                    <a:pt x="0" y="19"/>
                    <a:pt x="10" y="21"/>
                    <a:pt x="17" y="22"/>
                  </a:cubicBezTo>
                  <a:cubicBezTo>
                    <a:pt x="31" y="25"/>
                    <a:pt x="46" y="28"/>
                    <a:pt x="59" y="27"/>
                  </a:cubicBezTo>
                  <a:cubicBezTo>
                    <a:pt x="71" y="27"/>
                    <a:pt x="85" y="25"/>
                    <a:pt x="95" y="19"/>
                  </a:cubicBezTo>
                  <a:cubicBezTo>
                    <a:pt x="101" y="15"/>
                    <a:pt x="100" y="7"/>
                    <a:pt x="97" y="0"/>
                  </a:cubicBezTo>
                  <a:cubicBezTo>
                    <a:pt x="88" y="7"/>
                    <a:pt x="72" y="14"/>
                    <a:pt x="46" y="16"/>
                  </a:cubicBezTo>
                  <a:cubicBezTo>
                    <a:pt x="21" y="17"/>
                    <a:pt x="8" y="9"/>
                    <a:pt x="2" y="1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886"/>
            <p:cNvSpPr>
              <a:spLocks noEditPoints="1"/>
            </p:cNvSpPr>
            <p:nvPr/>
          </p:nvSpPr>
          <p:spPr bwMode="auto">
            <a:xfrm>
              <a:off x="3111500" y="7316788"/>
              <a:ext cx="1206500" cy="1069975"/>
            </a:xfrm>
            <a:custGeom>
              <a:avLst/>
              <a:gdLst>
                <a:gd name="T0" fmla="*/ 284 w 285"/>
                <a:gd name="T1" fmla="*/ 113 h 252"/>
                <a:gd name="T2" fmla="*/ 247 w 285"/>
                <a:gd name="T3" fmla="*/ 88 h 252"/>
                <a:gd name="T4" fmla="*/ 251 w 285"/>
                <a:gd name="T5" fmla="*/ 23 h 252"/>
                <a:gd name="T6" fmla="*/ 38 w 285"/>
                <a:gd name="T7" fmla="*/ 13 h 252"/>
                <a:gd name="T8" fmla="*/ 37 w 285"/>
                <a:gd name="T9" fmla="*/ 88 h 252"/>
                <a:gd name="T10" fmla="*/ 6 w 285"/>
                <a:gd name="T11" fmla="*/ 113 h 252"/>
                <a:gd name="T12" fmla="*/ 39 w 285"/>
                <a:gd name="T13" fmla="*/ 137 h 252"/>
                <a:gd name="T14" fmla="*/ 48 w 285"/>
                <a:gd name="T15" fmla="*/ 204 h 252"/>
                <a:gd name="T16" fmla="*/ 76 w 285"/>
                <a:gd name="T17" fmla="*/ 243 h 252"/>
                <a:gd name="T18" fmla="*/ 118 w 285"/>
                <a:gd name="T19" fmla="*/ 249 h 252"/>
                <a:gd name="T20" fmla="*/ 175 w 285"/>
                <a:gd name="T21" fmla="*/ 252 h 252"/>
                <a:gd name="T22" fmla="*/ 207 w 285"/>
                <a:gd name="T23" fmla="*/ 251 h 252"/>
                <a:gd name="T24" fmla="*/ 236 w 285"/>
                <a:gd name="T25" fmla="*/ 215 h 252"/>
                <a:gd name="T26" fmla="*/ 248 w 285"/>
                <a:gd name="T27" fmla="*/ 134 h 252"/>
                <a:gd name="T28" fmla="*/ 284 w 285"/>
                <a:gd name="T29" fmla="*/ 113 h 252"/>
                <a:gd name="T30" fmla="*/ 225 w 285"/>
                <a:gd name="T31" fmla="*/ 200 h 252"/>
                <a:gd name="T32" fmla="*/ 201 w 285"/>
                <a:gd name="T33" fmla="*/ 243 h 252"/>
                <a:gd name="T34" fmla="*/ 71 w 285"/>
                <a:gd name="T35" fmla="*/ 224 h 252"/>
                <a:gd name="T36" fmla="*/ 47 w 285"/>
                <a:gd name="T37" fmla="*/ 140 h 252"/>
                <a:gd name="T38" fmla="*/ 42 w 285"/>
                <a:gd name="T39" fmla="*/ 90 h 252"/>
                <a:gd name="T40" fmla="*/ 46 w 285"/>
                <a:gd name="T41" fmla="*/ 35 h 252"/>
                <a:gd name="T42" fmla="*/ 65 w 285"/>
                <a:gd name="T43" fmla="*/ 14 h 252"/>
                <a:gd name="T44" fmla="*/ 192 w 285"/>
                <a:gd name="T45" fmla="*/ 17 h 252"/>
                <a:gd name="T46" fmla="*/ 242 w 285"/>
                <a:gd name="T47" fmla="*/ 62 h 252"/>
                <a:gd name="T48" fmla="*/ 225 w 285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2">
                  <a:moveTo>
                    <a:pt x="284" y="113"/>
                  </a:moveTo>
                  <a:cubicBezTo>
                    <a:pt x="284" y="84"/>
                    <a:pt x="247" y="88"/>
                    <a:pt x="247" y="88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157" y="0"/>
                    <a:pt x="38" y="13"/>
                    <a:pt x="38" y="13"/>
                  </a:cubicBezTo>
                  <a:cubicBezTo>
                    <a:pt x="32" y="32"/>
                    <a:pt x="37" y="88"/>
                    <a:pt x="37" y="88"/>
                  </a:cubicBezTo>
                  <a:cubicBezTo>
                    <a:pt x="26" y="72"/>
                    <a:pt x="0" y="88"/>
                    <a:pt x="6" y="113"/>
                  </a:cubicBezTo>
                  <a:cubicBezTo>
                    <a:pt x="12" y="138"/>
                    <a:pt x="39" y="137"/>
                    <a:pt x="39" y="137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48" y="204"/>
                    <a:pt x="49" y="236"/>
                    <a:pt x="76" y="243"/>
                  </a:cubicBezTo>
                  <a:cubicBezTo>
                    <a:pt x="82" y="244"/>
                    <a:pt x="101" y="247"/>
                    <a:pt x="118" y="249"/>
                  </a:cubicBezTo>
                  <a:cubicBezTo>
                    <a:pt x="128" y="250"/>
                    <a:pt x="162" y="252"/>
                    <a:pt x="175" y="252"/>
                  </a:cubicBezTo>
                  <a:cubicBezTo>
                    <a:pt x="185" y="252"/>
                    <a:pt x="204" y="252"/>
                    <a:pt x="207" y="251"/>
                  </a:cubicBezTo>
                  <a:cubicBezTo>
                    <a:pt x="232" y="243"/>
                    <a:pt x="236" y="215"/>
                    <a:pt x="236" y="21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2"/>
                    <a:pt x="284" y="113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4"/>
                    <a:pt x="201" y="243"/>
                  </a:cubicBezTo>
                  <a:cubicBezTo>
                    <a:pt x="177" y="252"/>
                    <a:pt x="90" y="246"/>
                    <a:pt x="71" y="224"/>
                  </a:cubicBezTo>
                  <a:cubicBezTo>
                    <a:pt x="52" y="202"/>
                    <a:pt x="50" y="170"/>
                    <a:pt x="47" y="140"/>
                  </a:cubicBezTo>
                  <a:cubicBezTo>
                    <a:pt x="46" y="118"/>
                    <a:pt x="46" y="111"/>
                    <a:pt x="42" y="90"/>
                  </a:cubicBezTo>
                  <a:cubicBezTo>
                    <a:pt x="40" y="76"/>
                    <a:pt x="39" y="47"/>
                    <a:pt x="46" y="35"/>
                  </a:cubicBezTo>
                  <a:cubicBezTo>
                    <a:pt x="47" y="27"/>
                    <a:pt x="55" y="14"/>
                    <a:pt x="65" y="14"/>
                  </a:cubicBezTo>
                  <a:cubicBezTo>
                    <a:pt x="102" y="17"/>
                    <a:pt x="155" y="17"/>
                    <a:pt x="192" y="17"/>
                  </a:cubicBezTo>
                  <a:cubicBezTo>
                    <a:pt x="245" y="17"/>
                    <a:pt x="237" y="34"/>
                    <a:pt x="242" y="62"/>
                  </a:cubicBezTo>
                  <a:cubicBezTo>
                    <a:pt x="248" y="97"/>
                    <a:pt x="233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887"/>
            <p:cNvSpPr>
              <a:spLocks/>
            </p:cNvSpPr>
            <p:nvPr/>
          </p:nvSpPr>
          <p:spPr bwMode="auto">
            <a:xfrm>
              <a:off x="3852863" y="7466013"/>
              <a:ext cx="177800" cy="106363"/>
            </a:xfrm>
            <a:custGeom>
              <a:avLst/>
              <a:gdLst>
                <a:gd name="T0" fmla="*/ 0 w 42"/>
                <a:gd name="T1" fmla="*/ 15 h 25"/>
                <a:gd name="T2" fmla="*/ 40 w 42"/>
                <a:gd name="T3" fmla="*/ 25 h 25"/>
                <a:gd name="T4" fmla="*/ 28 w 42"/>
                <a:gd name="T5" fmla="*/ 3 h 25"/>
                <a:gd name="T6" fmla="*/ 0 w 42"/>
                <a:gd name="T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5">
                  <a:moveTo>
                    <a:pt x="0" y="15"/>
                  </a:moveTo>
                  <a:cubicBezTo>
                    <a:pt x="0" y="15"/>
                    <a:pt x="30" y="10"/>
                    <a:pt x="40" y="25"/>
                  </a:cubicBezTo>
                  <a:cubicBezTo>
                    <a:pt x="40" y="25"/>
                    <a:pt x="42" y="8"/>
                    <a:pt x="28" y="3"/>
                  </a:cubicBezTo>
                  <a:cubicBezTo>
                    <a:pt x="18" y="0"/>
                    <a:pt x="7" y="2"/>
                    <a:pt x="0" y="1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888"/>
            <p:cNvSpPr>
              <a:spLocks/>
            </p:cNvSpPr>
            <p:nvPr/>
          </p:nvSpPr>
          <p:spPr bwMode="auto">
            <a:xfrm>
              <a:off x="3614738" y="7473950"/>
              <a:ext cx="139700" cy="527050"/>
            </a:xfrm>
            <a:custGeom>
              <a:avLst/>
              <a:gdLst>
                <a:gd name="T0" fmla="*/ 12 w 33"/>
                <a:gd name="T1" fmla="*/ 22 h 124"/>
                <a:gd name="T2" fmla="*/ 0 w 33"/>
                <a:gd name="T3" fmla="*/ 116 h 124"/>
                <a:gd name="T4" fmla="*/ 23 w 33"/>
                <a:gd name="T5" fmla="*/ 121 h 124"/>
                <a:gd name="T6" fmla="*/ 12 w 33"/>
                <a:gd name="T7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4">
                  <a:moveTo>
                    <a:pt x="12" y="22"/>
                  </a:moveTo>
                  <a:cubicBezTo>
                    <a:pt x="12" y="22"/>
                    <a:pt x="8" y="95"/>
                    <a:pt x="0" y="116"/>
                  </a:cubicBezTo>
                  <a:cubicBezTo>
                    <a:pt x="0" y="116"/>
                    <a:pt x="14" y="124"/>
                    <a:pt x="23" y="121"/>
                  </a:cubicBezTo>
                  <a:cubicBezTo>
                    <a:pt x="33" y="118"/>
                    <a:pt x="21" y="0"/>
                    <a:pt x="12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889"/>
            <p:cNvSpPr>
              <a:spLocks/>
            </p:cNvSpPr>
            <p:nvPr/>
          </p:nvSpPr>
          <p:spPr bwMode="auto">
            <a:xfrm>
              <a:off x="3568700" y="7554913"/>
              <a:ext cx="122237" cy="438150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6 h 103"/>
                <a:gd name="T4" fmla="*/ 23 w 29"/>
                <a:gd name="T5" fmla="*/ 3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6"/>
                  </a:cubicBezTo>
                  <a:cubicBezTo>
                    <a:pt x="12" y="50"/>
                    <a:pt x="16" y="0"/>
                    <a:pt x="23" y="3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890"/>
            <p:cNvSpPr>
              <a:spLocks/>
            </p:cNvSpPr>
            <p:nvPr/>
          </p:nvSpPr>
          <p:spPr bwMode="auto">
            <a:xfrm>
              <a:off x="3276600" y="7466013"/>
              <a:ext cx="185737" cy="111125"/>
            </a:xfrm>
            <a:custGeom>
              <a:avLst/>
              <a:gdLst>
                <a:gd name="T0" fmla="*/ 3 w 44"/>
                <a:gd name="T1" fmla="*/ 26 h 26"/>
                <a:gd name="T2" fmla="*/ 44 w 44"/>
                <a:gd name="T3" fmla="*/ 11 h 26"/>
                <a:gd name="T4" fmla="*/ 17 w 44"/>
                <a:gd name="T5" fmla="*/ 6 h 26"/>
                <a:gd name="T6" fmla="*/ 3 w 44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3" y="26"/>
                  </a:moveTo>
                  <a:cubicBezTo>
                    <a:pt x="3" y="26"/>
                    <a:pt x="24" y="13"/>
                    <a:pt x="44" y="11"/>
                  </a:cubicBezTo>
                  <a:cubicBezTo>
                    <a:pt x="44" y="11"/>
                    <a:pt x="33" y="0"/>
                    <a:pt x="17" y="6"/>
                  </a:cubicBezTo>
                  <a:cubicBezTo>
                    <a:pt x="0" y="11"/>
                    <a:pt x="3" y="26"/>
                    <a:pt x="3" y="26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891"/>
            <p:cNvSpPr>
              <a:spLocks/>
            </p:cNvSpPr>
            <p:nvPr/>
          </p:nvSpPr>
          <p:spPr bwMode="auto">
            <a:xfrm>
              <a:off x="4114800" y="6837363"/>
              <a:ext cx="177800" cy="174625"/>
            </a:xfrm>
            <a:custGeom>
              <a:avLst/>
              <a:gdLst>
                <a:gd name="T0" fmla="*/ 112 w 112"/>
                <a:gd name="T1" fmla="*/ 0 h 110"/>
                <a:gd name="T2" fmla="*/ 0 w 112"/>
                <a:gd name="T3" fmla="*/ 110 h 110"/>
                <a:gd name="T4" fmla="*/ 72 w 112"/>
                <a:gd name="T5" fmla="*/ 99 h 110"/>
                <a:gd name="T6" fmla="*/ 112 w 11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0">
                  <a:moveTo>
                    <a:pt x="112" y="0"/>
                  </a:moveTo>
                  <a:lnTo>
                    <a:pt x="0" y="110"/>
                  </a:lnTo>
                  <a:lnTo>
                    <a:pt x="72" y="9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892"/>
            <p:cNvSpPr>
              <a:spLocks/>
            </p:cNvSpPr>
            <p:nvPr/>
          </p:nvSpPr>
          <p:spPr bwMode="auto">
            <a:xfrm>
              <a:off x="4254500" y="6969125"/>
              <a:ext cx="73025" cy="169863"/>
            </a:xfrm>
            <a:custGeom>
              <a:avLst/>
              <a:gdLst>
                <a:gd name="T0" fmla="*/ 46 w 46"/>
                <a:gd name="T1" fmla="*/ 0 h 107"/>
                <a:gd name="T2" fmla="*/ 0 w 46"/>
                <a:gd name="T3" fmla="*/ 107 h 107"/>
                <a:gd name="T4" fmla="*/ 40 w 46"/>
                <a:gd name="T5" fmla="*/ 62 h 107"/>
                <a:gd name="T6" fmla="*/ 46 w 46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07">
                  <a:moveTo>
                    <a:pt x="46" y="0"/>
                  </a:moveTo>
                  <a:lnTo>
                    <a:pt x="0" y="107"/>
                  </a:lnTo>
                  <a:lnTo>
                    <a:pt x="40" y="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93"/>
            <p:cNvSpPr>
              <a:spLocks/>
            </p:cNvSpPr>
            <p:nvPr/>
          </p:nvSpPr>
          <p:spPr bwMode="auto">
            <a:xfrm>
              <a:off x="3124200" y="7656513"/>
              <a:ext cx="233362" cy="233363"/>
            </a:xfrm>
            <a:custGeom>
              <a:avLst/>
              <a:gdLst>
                <a:gd name="T0" fmla="*/ 55 w 55"/>
                <a:gd name="T1" fmla="*/ 26 h 55"/>
                <a:gd name="T2" fmla="*/ 21 w 55"/>
                <a:gd name="T3" fmla="*/ 7 h 55"/>
                <a:gd name="T4" fmla="*/ 44 w 55"/>
                <a:gd name="T5" fmla="*/ 55 h 55"/>
                <a:gd name="T6" fmla="*/ 55 w 55"/>
                <a:gd name="T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55" y="26"/>
                  </a:moveTo>
                  <a:cubicBezTo>
                    <a:pt x="55" y="26"/>
                    <a:pt x="38" y="0"/>
                    <a:pt x="21" y="7"/>
                  </a:cubicBezTo>
                  <a:cubicBezTo>
                    <a:pt x="3" y="13"/>
                    <a:pt x="0" y="54"/>
                    <a:pt x="44" y="55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894"/>
            <p:cNvSpPr>
              <a:spLocks/>
            </p:cNvSpPr>
            <p:nvPr/>
          </p:nvSpPr>
          <p:spPr bwMode="auto">
            <a:xfrm>
              <a:off x="4094163" y="7678738"/>
              <a:ext cx="220662" cy="233363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6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1"/>
                    <a:pt x="52" y="55"/>
                    <a:pt x="4" y="46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895"/>
            <p:cNvSpPr>
              <a:spLocks/>
            </p:cNvSpPr>
            <p:nvPr/>
          </p:nvSpPr>
          <p:spPr bwMode="auto">
            <a:xfrm>
              <a:off x="3378200" y="7602538"/>
              <a:ext cx="139700" cy="122238"/>
            </a:xfrm>
            <a:custGeom>
              <a:avLst/>
              <a:gdLst>
                <a:gd name="T0" fmla="*/ 3 w 33"/>
                <a:gd name="T1" fmla="*/ 29 h 29"/>
                <a:gd name="T2" fmla="*/ 1 w 33"/>
                <a:gd name="T3" fmla="*/ 27 h 29"/>
                <a:gd name="T4" fmla="*/ 2 w 33"/>
                <a:gd name="T5" fmla="*/ 23 h 29"/>
                <a:gd name="T6" fmla="*/ 23 w 33"/>
                <a:gd name="T7" fmla="*/ 13 h 29"/>
                <a:gd name="T8" fmla="*/ 3 w 33"/>
                <a:gd name="T9" fmla="*/ 6 h 29"/>
                <a:gd name="T10" fmla="*/ 1 w 33"/>
                <a:gd name="T11" fmla="*/ 2 h 29"/>
                <a:gd name="T12" fmla="*/ 4 w 33"/>
                <a:gd name="T13" fmla="*/ 0 h 29"/>
                <a:gd name="T14" fmla="*/ 31 w 33"/>
                <a:gd name="T15" fmla="*/ 9 h 29"/>
                <a:gd name="T16" fmla="*/ 33 w 33"/>
                <a:gd name="T17" fmla="*/ 12 h 29"/>
                <a:gd name="T18" fmla="*/ 31 w 33"/>
                <a:gd name="T19" fmla="*/ 14 h 29"/>
                <a:gd name="T20" fmla="*/ 5 w 33"/>
                <a:gd name="T21" fmla="*/ 29 h 29"/>
                <a:gd name="T22" fmla="*/ 3 w 33"/>
                <a:gd name="T2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9">
                  <a:moveTo>
                    <a:pt x="3" y="29"/>
                  </a:moveTo>
                  <a:cubicBezTo>
                    <a:pt x="2" y="29"/>
                    <a:pt x="1" y="28"/>
                    <a:pt x="1" y="27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10"/>
                    <a:pt x="33" y="11"/>
                    <a:pt x="33" y="12"/>
                  </a:cubicBezTo>
                  <a:cubicBezTo>
                    <a:pt x="33" y="13"/>
                    <a:pt x="32" y="14"/>
                    <a:pt x="31" y="14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3" y="29"/>
                  </a:cubicBezTo>
                  <a:close/>
                </a:path>
              </a:pathLst>
            </a:custGeom>
            <a:solidFill>
              <a:srgbClr val="423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896"/>
            <p:cNvSpPr>
              <a:spLocks/>
            </p:cNvSpPr>
            <p:nvPr/>
          </p:nvSpPr>
          <p:spPr bwMode="auto">
            <a:xfrm>
              <a:off x="3822700" y="7602538"/>
              <a:ext cx="136525" cy="122238"/>
            </a:xfrm>
            <a:custGeom>
              <a:avLst/>
              <a:gdLst>
                <a:gd name="T0" fmla="*/ 27 w 32"/>
                <a:gd name="T1" fmla="*/ 29 h 29"/>
                <a:gd name="T2" fmla="*/ 26 w 32"/>
                <a:gd name="T3" fmla="*/ 29 h 29"/>
                <a:gd name="T4" fmla="*/ 2 w 32"/>
                <a:gd name="T5" fmla="*/ 17 h 29"/>
                <a:gd name="T6" fmla="*/ 0 w 32"/>
                <a:gd name="T7" fmla="*/ 14 h 29"/>
                <a:gd name="T8" fmla="*/ 2 w 32"/>
                <a:gd name="T9" fmla="*/ 12 h 29"/>
                <a:gd name="T10" fmla="*/ 28 w 32"/>
                <a:gd name="T11" fmla="*/ 0 h 29"/>
                <a:gd name="T12" fmla="*/ 32 w 32"/>
                <a:gd name="T13" fmla="*/ 2 h 29"/>
                <a:gd name="T14" fmla="*/ 30 w 32"/>
                <a:gd name="T15" fmla="*/ 5 h 29"/>
                <a:gd name="T16" fmla="*/ 10 w 32"/>
                <a:gd name="T17" fmla="*/ 15 h 29"/>
                <a:gd name="T18" fmla="*/ 28 w 32"/>
                <a:gd name="T19" fmla="*/ 23 h 29"/>
                <a:gd name="T20" fmla="*/ 30 w 32"/>
                <a:gd name="T21" fmla="*/ 27 h 29"/>
                <a:gd name="T22" fmla="*/ 27 w 32"/>
                <a:gd name="T2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27" y="29"/>
                  </a:moveTo>
                  <a:cubicBezTo>
                    <a:pt x="27" y="29"/>
                    <a:pt x="26" y="29"/>
                    <a:pt x="26" y="2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0"/>
                    <a:pt x="32" y="2"/>
                  </a:cubicBezTo>
                  <a:cubicBezTo>
                    <a:pt x="32" y="3"/>
                    <a:pt x="32" y="5"/>
                    <a:pt x="30" y="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0" y="24"/>
                    <a:pt x="30" y="26"/>
                    <a:pt x="30" y="27"/>
                  </a:cubicBezTo>
                  <a:cubicBezTo>
                    <a:pt x="29" y="28"/>
                    <a:pt x="28" y="29"/>
                    <a:pt x="27" y="29"/>
                  </a:cubicBezTo>
                  <a:close/>
                </a:path>
              </a:pathLst>
            </a:custGeom>
            <a:solidFill>
              <a:srgbClr val="423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roup 885"/>
          <p:cNvGrpSpPr/>
          <p:nvPr/>
        </p:nvGrpSpPr>
        <p:grpSpPr>
          <a:xfrm>
            <a:off x="21411581" y="953344"/>
            <a:ext cx="2165004" cy="5340248"/>
            <a:chOff x="21245514" y="3808413"/>
            <a:chExt cx="2497138" cy="6159500"/>
          </a:xfrm>
        </p:grpSpPr>
        <p:sp>
          <p:nvSpPr>
            <p:cNvPr id="681" name="Freeform 5"/>
            <p:cNvSpPr>
              <a:spLocks/>
            </p:cNvSpPr>
            <p:nvPr/>
          </p:nvSpPr>
          <p:spPr bwMode="auto">
            <a:xfrm>
              <a:off x="22909214" y="5865813"/>
              <a:ext cx="542925" cy="1044575"/>
            </a:xfrm>
            <a:custGeom>
              <a:avLst/>
              <a:gdLst>
                <a:gd name="T0" fmla="*/ 28 w 99"/>
                <a:gd name="T1" fmla="*/ 176 h 190"/>
                <a:gd name="T2" fmla="*/ 91 w 99"/>
                <a:gd name="T3" fmla="*/ 172 h 190"/>
                <a:gd name="T4" fmla="*/ 82 w 99"/>
                <a:gd name="T5" fmla="*/ 94 h 190"/>
                <a:gd name="T6" fmla="*/ 44 w 99"/>
                <a:gd name="T7" fmla="*/ 0 h 190"/>
                <a:gd name="T8" fmla="*/ 25 w 99"/>
                <a:gd name="T9" fmla="*/ 4 h 190"/>
                <a:gd name="T10" fmla="*/ 0 w 99"/>
                <a:gd name="T11" fmla="*/ 120 h 190"/>
                <a:gd name="T12" fmla="*/ 28 w 99"/>
                <a:gd name="T13" fmla="*/ 17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90">
                  <a:moveTo>
                    <a:pt x="28" y="176"/>
                  </a:moveTo>
                  <a:cubicBezTo>
                    <a:pt x="51" y="185"/>
                    <a:pt x="83" y="190"/>
                    <a:pt x="91" y="172"/>
                  </a:cubicBezTo>
                  <a:cubicBezTo>
                    <a:pt x="99" y="154"/>
                    <a:pt x="94" y="133"/>
                    <a:pt x="82" y="94"/>
                  </a:cubicBezTo>
                  <a:cubicBezTo>
                    <a:pt x="67" y="44"/>
                    <a:pt x="44" y="0"/>
                    <a:pt x="44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28" y="175"/>
                    <a:pt x="28" y="1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6"/>
            <p:cNvSpPr>
              <a:spLocks/>
            </p:cNvSpPr>
            <p:nvPr/>
          </p:nvSpPr>
          <p:spPr bwMode="auto">
            <a:xfrm>
              <a:off x="22974301" y="6256338"/>
              <a:ext cx="477838" cy="654050"/>
            </a:xfrm>
            <a:custGeom>
              <a:avLst/>
              <a:gdLst>
                <a:gd name="T0" fmla="*/ 70 w 87"/>
                <a:gd name="T1" fmla="*/ 23 h 119"/>
                <a:gd name="T2" fmla="*/ 63 w 87"/>
                <a:gd name="T3" fmla="*/ 0 h 119"/>
                <a:gd name="T4" fmla="*/ 53 w 87"/>
                <a:gd name="T5" fmla="*/ 18 h 119"/>
                <a:gd name="T6" fmla="*/ 34 w 87"/>
                <a:gd name="T7" fmla="*/ 56 h 119"/>
                <a:gd name="T8" fmla="*/ 0 w 87"/>
                <a:gd name="T9" fmla="*/ 72 h 119"/>
                <a:gd name="T10" fmla="*/ 16 w 87"/>
                <a:gd name="T11" fmla="*/ 105 h 119"/>
                <a:gd name="T12" fmla="*/ 79 w 87"/>
                <a:gd name="T13" fmla="*/ 101 h 119"/>
                <a:gd name="T14" fmla="*/ 70 w 87"/>
                <a:gd name="T15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70" y="23"/>
                  </a:moveTo>
                  <a:cubicBezTo>
                    <a:pt x="68" y="15"/>
                    <a:pt x="65" y="7"/>
                    <a:pt x="63" y="0"/>
                  </a:cubicBezTo>
                  <a:cubicBezTo>
                    <a:pt x="59" y="6"/>
                    <a:pt x="56" y="12"/>
                    <a:pt x="53" y="18"/>
                  </a:cubicBezTo>
                  <a:cubicBezTo>
                    <a:pt x="48" y="30"/>
                    <a:pt x="43" y="47"/>
                    <a:pt x="34" y="56"/>
                  </a:cubicBezTo>
                  <a:cubicBezTo>
                    <a:pt x="24" y="66"/>
                    <a:pt x="13" y="70"/>
                    <a:pt x="0" y="72"/>
                  </a:cubicBezTo>
                  <a:cubicBezTo>
                    <a:pt x="8" y="87"/>
                    <a:pt x="16" y="104"/>
                    <a:pt x="16" y="105"/>
                  </a:cubicBezTo>
                  <a:cubicBezTo>
                    <a:pt x="39" y="114"/>
                    <a:pt x="71" y="119"/>
                    <a:pt x="79" y="101"/>
                  </a:cubicBezTo>
                  <a:cubicBezTo>
                    <a:pt x="87" y="83"/>
                    <a:pt x="82" y="62"/>
                    <a:pt x="70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7"/>
            <p:cNvSpPr>
              <a:spLocks/>
            </p:cNvSpPr>
            <p:nvPr/>
          </p:nvSpPr>
          <p:spPr bwMode="auto">
            <a:xfrm>
              <a:off x="22909214" y="5865813"/>
              <a:ext cx="301625" cy="796925"/>
            </a:xfrm>
            <a:custGeom>
              <a:avLst/>
              <a:gdLst>
                <a:gd name="T0" fmla="*/ 35 w 55"/>
                <a:gd name="T1" fmla="*/ 91 h 145"/>
                <a:gd name="T2" fmla="*/ 20 w 55"/>
                <a:gd name="T3" fmla="*/ 145 h 145"/>
                <a:gd name="T4" fmla="*/ 0 w 55"/>
                <a:gd name="T5" fmla="*/ 120 h 145"/>
                <a:gd name="T6" fmla="*/ 25 w 55"/>
                <a:gd name="T7" fmla="*/ 4 h 145"/>
                <a:gd name="T8" fmla="*/ 44 w 55"/>
                <a:gd name="T9" fmla="*/ 0 h 145"/>
                <a:gd name="T10" fmla="*/ 55 w 55"/>
                <a:gd name="T11" fmla="*/ 24 h 145"/>
                <a:gd name="T12" fmla="*/ 35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1"/>
                  </a:moveTo>
                  <a:cubicBezTo>
                    <a:pt x="32" y="109"/>
                    <a:pt x="29" y="128"/>
                    <a:pt x="20" y="145"/>
                  </a:cubicBezTo>
                  <a:cubicBezTo>
                    <a:pt x="11" y="131"/>
                    <a:pt x="0" y="120"/>
                    <a:pt x="0" y="12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8" y="9"/>
                    <a:pt x="55" y="24"/>
                  </a:cubicBezTo>
                  <a:cubicBezTo>
                    <a:pt x="47" y="46"/>
                    <a:pt x="39" y="68"/>
                    <a:pt x="35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8"/>
            <p:cNvSpPr>
              <a:spLocks/>
            </p:cNvSpPr>
            <p:nvPr/>
          </p:nvSpPr>
          <p:spPr bwMode="auto">
            <a:xfrm>
              <a:off x="21245514" y="5953126"/>
              <a:ext cx="703263" cy="1671638"/>
            </a:xfrm>
            <a:custGeom>
              <a:avLst/>
              <a:gdLst>
                <a:gd name="T0" fmla="*/ 64 w 128"/>
                <a:gd name="T1" fmla="*/ 0 h 304"/>
                <a:gd name="T2" fmla="*/ 25 w 128"/>
                <a:gd name="T3" fmla="*/ 94 h 304"/>
                <a:gd name="T4" fmla="*/ 6 w 128"/>
                <a:gd name="T5" fmla="*/ 191 h 304"/>
                <a:gd name="T6" fmla="*/ 97 w 128"/>
                <a:gd name="T7" fmla="*/ 304 h 304"/>
                <a:gd name="T8" fmla="*/ 128 w 128"/>
                <a:gd name="T9" fmla="*/ 223 h 304"/>
                <a:gd name="T10" fmla="*/ 80 w 128"/>
                <a:gd name="T11" fmla="*/ 180 h 304"/>
                <a:gd name="T12" fmla="*/ 107 w 128"/>
                <a:gd name="T13" fmla="*/ 119 h 304"/>
                <a:gd name="T14" fmla="*/ 83 w 128"/>
                <a:gd name="T15" fmla="*/ 3 h 304"/>
                <a:gd name="T16" fmla="*/ 64 w 128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04">
                  <a:moveTo>
                    <a:pt x="64" y="0"/>
                  </a:moveTo>
                  <a:cubicBezTo>
                    <a:pt x="64" y="0"/>
                    <a:pt x="40" y="44"/>
                    <a:pt x="25" y="94"/>
                  </a:cubicBezTo>
                  <a:cubicBezTo>
                    <a:pt x="10" y="143"/>
                    <a:pt x="0" y="168"/>
                    <a:pt x="6" y="191"/>
                  </a:cubicBezTo>
                  <a:cubicBezTo>
                    <a:pt x="12" y="214"/>
                    <a:pt x="97" y="304"/>
                    <a:pt x="97" y="304"/>
                  </a:cubicBezTo>
                  <a:cubicBezTo>
                    <a:pt x="128" y="223"/>
                    <a:pt x="128" y="223"/>
                    <a:pt x="128" y="223"/>
                  </a:cubicBezTo>
                  <a:cubicBezTo>
                    <a:pt x="128" y="223"/>
                    <a:pt x="92" y="200"/>
                    <a:pt x="80" y="180"/>
                  </a:cubicBezTo>
                  <a:cubicBezTo>
                    <a:pt x="68" y="160"/>
                    <a:pt x="107" y="119"/>
                    <a:pt x="107" y="119"/>
                  </a:cubicBezTo>
                  <a:cubicBezTo>
                    <a:pt x="83" y="3"/>
                    <a:pt x="83" y="3"/>
                    <a:pt x="83" y="3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9"/>
            <p:cNvSpPr>
              <a:spLocks/>
            </p:cNvSpPr>
            <p:nvPr/>
          </p:nvSpPr>
          <p:spPr bwMode="auto">
            <a:xfrm>
              <a:off x="21705889" y="7075488"/>
              <a:ext cx="242888" cy="549275"/>
            </a:xfrm>
            <a:custGeom>
              <a:avLst/>
              <a:gdLst>
                <a:gd name="T0" fmla="*/ 19 w 44"/>
                <a:gd name="T1" fmla="*/ 0 h 100"/>
                <a:gd name="T2" fmla="*/ 8 w 44"/>
                <a:gd name="T3" fmla="*/ 60 h 100"/>
                <a:gd name="T4" fmla="*/ 0 w 44"/>
                <a:gd name="T5" fmla="*/ 86 h 100"/>
                <a:gd name="T6" fmla="*/ 13 w 44"/>
                <a:gd name="T7" fmla="*/ 100 h 100"/>
                <a:gd name="T8" fmla="*/ 44 w 44"/>
                <a:gd name="T9" fmla="*/ 19 h 100"/>
                <a:gd name="T10" fmla="*/ 19 w 44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0">
                  <a:moveTo>
                    <a:pt x="19" y="0"/>
                  </a:moveTo>
                  <a:cubicBezTo>
                    <a:pt x="17" y="20"/>
                    <a:pt x="14" y="40"/>
                    <a:pt x="8" y="60"/>
                  </a:cubicBezTo>
                  <a:cubicBezTo>
                    <a:pt x="5" y="68"/>
                    <a:pt x="3" y="77"/>
                    <a:pt x="0" y="86"/>
                  </a:cubicBezTo>
                  <a:cubicBezTo>
                    <a:pt x="8" y="94"/>
                    <a:pt x="13" y="100"/>
                    <a:pt x="13" y="10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31" y="11"/>
                    <a:pt x="1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0"/>
            <p:cNvSpPr>
              <a:spLocks/>
            </p:cNvSpPr>
            <p:nvPr/>
          </p:nvSpPr>
          <p:spPr bwMode="auto">
            <a:xfrm>
              <a:off x="21531264" y="5953126"/>
              <a:ext cx="301625" cy="796925"/>
            </a:xfrm>
            <a:custGeom>
              <a:avLst/>
              <a:gdLst>
                <a:gd name="T0" fmla="*/ 20 w 55"/>
                <a:gd name="T1" fmla="*/ 90 h 145"/>
                <a:gd name="T2" fmla="*/ 35 w 55"/>
                <a:gd name="T3" fmla="*/ 145 h 145"/>
                <a:gd name="T4" fmla="*/ 55 w 55"/>
                <a:gd name="T5" fmla="*/ 119 h 145"/>
                <a:gd name="T6" fmla="*/ 31 w 55"/>
                <a:gd name="T7" fmla="*/ 3 h 145"/>
                <a:gd name="T8" fmla="*/ 12 w 55"/>
                <a:gd name="T9" fmla="*/ 0 h 145"/>
                <a:gd name="T10" fmla="*/ 0 w 55"/>
                <a:gd name="T11" fmla="*/ 24 h 145"/>
                <a:gd name="T12" fmla="*/ 20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0"/>
                  </a:moveTo>
                  <a:cubicBezTo>
                    <a:pt x="24" y="109"/>
                    <a:pt x="27" y="128"/>
                    <a:pt x="35" y="145"/>
                  </a:cubicBezTo>
                  <a:cubicBezTo>
                    <a:pt x="44" y="131"/>
                    <a:pt x="55" y="119"/>
                    <a:pt x="55" y="119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4"/>
                  </a:cubicBezTo>
                  <a:cubicBezTo>
                    <a:pt x="9" y="45"/>
                    <a:pt x="16" y="67"/>
                    <a:pt x="20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1"/>
            <p:cNvSpPr>
              <a:spLocks/>
            </p:cNvSpPr>
            <p:nvPr/>
          </p:nvSpPr>
          <p:spPr bwMode="auto">
            <a:xfrm>
              <a:off x="21942426" y="7570788"/>
              <a:ext cx="511175" cy="2259013"/>
            </a:xfrm>
            <a:custGeom>
              <a:avLst/>
              <a:gdLst>
                <a:gd name="T0" fmla="*/ 27 w 93"/>
                <a:gd name="T1" fmla="*/ 10 h 411"/>
                <a:gd name="T2" fmla="*/ 2 w 93"/>
                <a:gd name="T3" fmla="*/ 34 h 411"/>
                <a:gd name="T4" fmla="*/ 16 w 93"/>
                <a:gd name="T5" fmla="*/ 409 h 411"/>
                <a:gd name="T6" fmla="*/ 29 w 93"/>
                <a:gd name="T7" fmla="*/ 410 h 411"/>
                <a:gd name="T8" fmla="*/ 79 w 93"/>
                <a:gd name="T9" fmla="*/ 411 h 411"/>
                <a:gd name="T10" fmla="*/ 89 w 93"/>
                <a:gd name="T11" fmla="*/ 399 h 411"/>
                <a:gd name="T12" fmla="*/ 85 w 93"/>
                <a:gd name="T13" fmla="*/ 238 h 411"/>
                <a:gd name="T14" fmla="*/ 71 w 93"/>
                <a:gd name="T15" fmla="*/ 188 h 411"/>
                <a:gd name="T16" fmla="*/ 84 w 93"/>
                <a:gd name="T17" fmla="*/ 41 h 411"/>
                <a:gd name="T18" fmla="*/ 27 w 93"/>
                <a:gd name="T19" fmla="*/ 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1">
                  <a:moveTo>
                    <a:pt x="27" y="10"/>
                  </a:moveTo>
                  <a:cubicBezTo>
                    <a:pt x="27" y="10"/>
                    <a:pt x="0" y="9"/>
                    <a:pt x="2" y="34"/>
                  </a:cubicBezTo>
                  <a:cubicBezTo>
                    <a:pt x="3" y="59"/>
                    <a:pt x="16" y="409"/>
                    <a:pt x="16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8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1"/>
                    <a:pt x="84" y="41"/>
                  </a:cubicBezTo>
                  <a:cubicBezTo>
                    <a:pt x="84" y="41"/>
                    <a:pt x="65" y="0"/>
                    <a:pt x="27" y="1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12"/>
            <p:cNvSpPr>
              <a:spLocks/>
            </p:cNvSpPr>
            <p:nvPr/>
          </p:nvSpPr>
          <p:spPr bwMode="auto">
            <a:xfrm>
              <a:off x="21942426" y="7624763"/>
              <a:ext cx="127000" cy="274638"/>
            </a:xfrm>
            <a:custGeom>
              <a:avLst/>
              <a:gdLst>
                <a:gd name="T0" fmla="*/ 3 w 23"/>
                <a:gd name="T1" fmla="*/ 50 h 50"/>
                <a:gd name="T2" fmla="*/ 12 w 23"/>
                <a:gd name="T3" fmla="*/ 31 h 50"/>
                <a:gd name="T4" fmla="*/ 23 w 23"/>
                <a:gd name="T5" fmla="*/ 0 h 50"/>
                <a:gd name="T6" fmla="*/ 2 w 23"/>
                <a:gd name="T7" fmla="*/ 24 h 50"/>
                <a:gd name="T8" fmla="*/ 3 w 2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3" y="50"/>
                  </a:moveTo>
                  <a:cubicBezTo>
                    <a:pt x="7" y="45"/>
                    <a:pt x="9" y="39"/>
                    <a:pt x="12" y="31"/>
                  </a:cubicBezTo>
                  <a:cubicBezTo>
                    <a:pt x="15" y="21"/>
                    <a:pt x="20" y="11"/>
                    <a:pt x="23" y="0"/>
                  </a:cubicBezTo>
                  <a:cubicBezTo>
                    <a:pt x="16" y="1"/>
                    <a:pt x="0" y="5"/>
                    <a:pt x="2" y="24"/>
                  </a:cubicBezTo>
                  <a:cubicBezTo>
                    <a:pt x="2" y="27"/>
                    <a:pt x="2" y="37"/>
                    <a:pt x="3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3"/>
            <p:cNvSpPr>
              <a:spLocks/>
            </p:cNvSpPr>
            <p:nvPr/>
          </p:nvSpPr>
          <p:spPr bwMode="auto">
            <a:xfrm>
              <a:off x="22282151" y="7658101"/>
              <a:ext cx="171450" cy="2171700"/>
            </a:xfrm>
            <a:custGeom>
              <a:avLst/>
              <a:gdLst>
                <a:gd name="T0" fmla="*/ 23 w 31"/>
                <a:gd name="T1" fmla="*/ 222 h 395"/>
                <a:gd name="T2" fmla="*/ 9 w 31"/>
                <a:gd name="T3" fmla="*/ 172 h 395"/>
                <a:gd name="T4" fmla="*/ 22 w 31"/>
                <a:gd name="T5" fmla="*/ 25 h 395"/>
                <a:gd name="T6" fmla="*/ 0 w 31"/>
                <a:gd name="T7" fmla="*/ 0 h 395"/>
                <a:gd name="T8" fmla="*/ 8 w 31"/>
                <a:gd name="T9" fmla="*/ 90 h 395"/>
                <a:gd name="T10" fmla="*/ 4 w 31"/>
                <a:gd name="T11" fmla="*/ 148 h 395"/>
                <a:gd name="T12" fmla="*/ 8 w 31"/>
                <a:gd name="T13" fmla="*/ 203 h 395"/>
                <a:gd name="T14" fmla="*/ 17 w 31"/>
                <a:gd name="T15" fmla="*/ 321 h 395"/>
                <a:gd name="T16" fmla="*/ 12 w 31"/>
                <a:gd name="T17" fmla="*/ 395 h 395"/>
                <a:gd name="T18" fmla="*/ 17 w 31"/>
                <a:gd name="T19" fmla="*/ 395 h 395"/>
                <a:gd name="T20" fmla="*/ 27 w 31"/>
                <a:gd name="T21" fmla="*/ 383 h 395"/>
                <a:gd name="T22" fmla="*/ 23 w 31"/>
                <a:gd name="T23" fmla="*/ 22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395">
                  <a:moveTo>
                    <a:pt x="23" y="222"/>
                  </a:moveTo>
                  <a:cubicBezTo>
                    <a:pt x="15" y="193"/>
                    <a:pt x="7" y="196"/>
                    <a:pt x="9" y="172"/>
                  </a:cubicBezTo>
                  <a:cubicBezTo>
                    <a:pt x="11" y="148"/>
                    <a:pt x="22" y="25"/>
                    <a:pt x="22" y="25"/>
                  </a:cubicBezTo>
                  <a:cubicBezTo>
                    <a:pt x="22" y="25"/>
                    <a:pt x="15" y="9"/>
                    <a:pt x="0" y="0"/>
                  </a:cubicBezTo>
                  <a:cubicBezTo>
                    <a:pt x="9" y="29"/>
                    <a:pt x="10" y="59"/>
                    <a:pt x="8" y="90"/>
                  </a:cubicBezTo>
                  <a:cubicBezTo>
                    <a:pt x="6" y="110"/>
                    <a:pt x="5" y="129"/>
                    <a:pt x="4" y="148"/>
                  </a:cubicBezTo>
                  <a:cubicBezTo>
                    <a:pt x="3" y="167"/>
                    <a:pt x="5" y="185"/>
                    <a:pt x="8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5"/>
                    <a:pt x="15" y="370"/>
                    <a:pt x="12" y="395"/>
                  </a:cubicBezTo>
                  <a:cubicBezTo>
                    <a:pt x="17" y="395"/>
                    <a:pt x="17" y="395"/>
                    <a:pt x="17" y="395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1" y="252"/>
                    <a:pt x="23" y="22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4"/>
            <p:cNvSpPr>
              <a:spLocks/>
            </p:cNvSpPr>
            <p:nvPr/>
          </p:nvSpPr>
          <p:spPr bwMode="auto">
            <a:xfrm>
              <a:off x="21897976" y="7294563"/>
              <a:ext cx="1065213" cy="528638"/>
            </a:xfrm>
            <a:custGeom>
              <a:avLst/>
              <a:gdLst>
                <a:gd name="T0" fmla="*/ 18 w 194"/>
                <a:gd name="T1" fmla="*/ 8 h 96"/>
                <a:gd name="T2" fmla="*/ 0 w 194"/>
                <a:gd name="T3" fmla="*/ 67 h 96"/>
                <a:gd name="T4" fmla="*/ 106 w 194"/>
                <a:gd name="T5" fmla="*/ 93 h 96"/>
                <a:gd name="T6" fmla="*/ 188 w 194"/>
                <a:gd name="T7" fmla="*/ 72 h 96"/>
                <a:gd name="T8" fmla="*/ 194 w 194"/>
                <a:gd name="T9" fmla="*/ 63 h 96"/>
                <a:gd name="T10" fmla="*/ 163 w 194"/>
                <a:gd name="T11" fmla="*/ 0 h 96"/>
                <a:gd name="T12" fmla="*/ 18 w 194"/>
                <a:gd name="T13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6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6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3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5"/>
            <p:cNvSpPr>
              <a:spLocks/>
            </p:cNvSpPr>
            <p:nvPr/>
          </p:nvSpPr>
          <p:spPr bwMode="auto">
            <a:xfrm>
              <a:off x="22371051" y="7642226"/>
              <a:ext cx="587375" cy="2187575"/>
            </a:xfrm>
            <a:custGeom>
              <a:avLst/>
              <a:gdLst>
                <a:gd name="T0" fmla="*/ 102 w 107"/>
                <a:gd name="T1" fmla="*/ 0 h 398"/>
                <a:gd name="T2" fmla="*/ 98 w 107"/>
                <a:gd name="T3" fmla="*/ 214 h 398"/>
                <a:gd name="T4" fmla="*/ 99 w 107"/>
                <a:gd name="T5" fmla="*/ 398 h 398"/>
                <a:gd name="T6" fmla="*/ 45 w 107"/>
                <a:gd name="T7" fmla="*/ 395 h 398"/>
                <a:gd name="T8" fmla="*/ 0 w 107"/>
                <a:gd name="T9" fmla="*/ 13 h 398"/>
                <a:gd name="T10" fmla="*/ 102 w 107"/>
                <a:gd name="T1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8">
                  <a:moveTo>
                    <a:pt x="102" y="0"/>
                  </a:moveTo>
                  <a:cubicBezTo>
                    <a:pt x="102" y="0"/>
                    <a:pt x="89" y="183"/>
                    <a:pt x="98" y="214"/>
                  </a:cubicBezTo>
                  <a:cubicBezTo>
                    <a:pt x="107" y="246"/>
                    <a:pt x="99" y="398"/>
                    <a:pt x="99" y="398"/>
                  </a:cubicBezTo>
                  <a:cubicBezTo>
                    <a:pt x="45" y="395"/>
                    <a:pt x="45" y="395"/>
                    <a:pt x="45" y="395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6"/>
            <p:cNvSpPr>
              <a:spLocks/>
            </p:cNvSpPr>
            <p:nvPr/>
          </p:nvSpPr>
          <p:spPr bwMode="auto">
            <a:xfrm>
              <a:off x="22409151" y="7767638"/>
              <a:ext cx="263525" cy="2035175"/>
            </a:xfrm>
            <a:custGeom>
              <a:avLst/>
              <a:gdLst>
                <a:gd name="T0" fmla="*/ 42 w 48"/>
                <a:gd name="T1" fmla="*/ 308 h 370"/>
                <a:gd name="T2" fmla="*/ 26 w 48"/>
                <a:gd name="T3" fmla="*/ 182 h 370"/>
                <a:gd name="T4" fmla="*/ 29 w 48"/>
                <a:gd name="T5" fmla="*/ 0 h 370"/>
                <a:gd name="T6" fmla="*/ 20 w 48"/>
                <a:gd name="T7" fmla="*/ 9 h 370"/>
                <a:gd name="T8" fmla="*/ 3 w 48"/>
                <a:gd name="T9" fmla="*/ 26 h 370"/>
                <a:gd name="T10" fmla="*/ 0 w 48"/>
                <a:gd name="T11" fmla="*/ 39 h 370"/>
                <a:gd name="T12" fmla="*/ 34 w 48"/>
                <a:gd name="T13" fmla="*/ 363 h 370"/>
                <a:gd name="T14" fmla="*/ 48 w 48"/>
                <a:gd name="T15" fmla="*/ 370 h 370"/>
                <a:gd name="T16" fmla="*/ 42 w 48"/>
                <a:gd name="T17" fmla="*/ 30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70">
                  <a:moveTo>
                    <a:pt x="42" y="308"/>
                  </a:moveTo>
                  <a:cubicBezTo>
                    <a:pt x="36" y="266"/>
                    <a:pt x="33" y="224"/>
                    <a:pt x="26" y="182"/>
                  </a:cubicBezTo>
                  <a:cubicBezTo>
                    <a:pt x="17" y="123"/>
                    <a:pt x="3" y="55"/>
                    <a:pt x="29" y="0"/>
                  </a:cubicBezTo>
                  <a:cubicBezTo>
                    <a:pt x="26" y="3"/>
                    <a:pt x="22" y="6"/>
                    <a:pt x="20" y="9"/>
                  </a:cubicBezTo>
                  <a:cubicBezTo>
                    <a:pt x="14" y="14"/>
                    <a:pt x="7" y="19"/>
                    <a:pt x="3" y="26"/>
                  </a:cubicBezTo>
                  <a:cubicBezTo>
                    <a:pt x="1" y="28"/>
                    <a:pt x="1" y="37"/>
                    <a:pt x="0" y="39"/>
                  </a:cubicBezTo>
                  <a:cubicBezTo>
                    <a:pt x="34" y="363"/>
                    <a:pt x="34" y="363"/>
                    <a:pt x="34" y="363"/>
                  </a:cubicBezTo>
                  <a:cubicBezTo>
                    <a:pt x="48" y="370"/>
                    <a:pt x="48" y="370"/>
                    <a:pt x="48" y="370"/>
                  </a:cubicBezTo>
                  <a:cubicBezTo>
                    <a:pt x="46" y="349"/>
                    <a:pt x="45" y="329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7"/>
            <p:cNvSpPr>
              <a:spLocks/>
            </p:cNvSpPr>
            <p:nvPr/>
          </p:nvSpPr>
          <p:spPr bwMode="auto">
            <a:xfrm>
              <a:off x="21897976" y="7294563"/>
              <a:ext cx="1065213" cy="441325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5 h 80"/>
                <a:gd name="T16" fmla="*/ 177 w 194"/>
                <a:gd name="T17" fmla="*/ 79 h 80"/>
                <a:gd name="T18" fmla="*/ 188 w 194"/>
                <a:gd name="T19" fmla="*/ 72 h 80"/>
                <a:gd name="T20" fmla="*/ 194 w 194"/>
                <a:gd name="T21" fmla="*/ 63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3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3"/>
                    <a:pt x="23" y="80"/>
                  </a:cubicBezTo>
                  <a:cubicBezTo>
                    <a:pt x="26" y="71"/>
                    <a:pt x="29" y="62"/>
                    <a:pt x="30" y="53"/>
                  </a:cubicBezTo>
                  <a:cubicBezTo>
                    <a:pt x="31" y="47"/>
                    <a:pt x="34" y="44"/>
                    <a:pt x="37" y="43"/>
                  </a:cubicBezTo>
                  <a:cubicBezTo>
                    <a:pt x="40" y="39"/>
                    <a:pt x="45" y="37"/>
                    <a:pt x="51" y="39"/>
                  </a:cubicBezTo>
                  <a:cubicBezTo>
                    <a:pt x="85" y="46"/>
                    <a:pt x="126" y="21"/>
                    <a:pt x="156" y="45"/>
                  </a:cubicBezTo>
                  <a:cubicBezTo>
                    <a:pt x="167" y="54"/>
                    <a:pt x="173" y="66"/>
                    <a:pt x="177" y="79"/>
                  </a:cubicBezTo>
                  <a:cubicBezTo>
                    <a:pt x="185" y="75"/>
                    <a:pt x="188" y="72"/>
                    <a:pt x="188" y="72"/>
                  </a:cubicBezTo>
                  <a:cubicBezTo>
                    <a:pt x="194" y="63"/>
                    <a:pt x="194" y="63"/>
                    <a:pt x="194" y="6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8"/>
            <p:cNvSpPr>
              <a:spLocks/>
            </p:cNvSpPr>
            <p:nvPr/>
          </p:nvSpPr>
          <p:spPr bwMode="auto">
            <a:xfrm>
              <a:off x="22266276" y="7729538"/>
              <a:ext cx="350838" cy="461963"/>
            </a:xfrm>
            <a:custGeom>
              <a:avLst/>
              <a:gdLst>
                <a:gd name="T0" fmla="*/ 32 w 64"/>
                <a:gd name="T1" fmla="*/ 84 h 84"/>
                <a:gd name="T2" fmla="*/ 21 w 64"/>
                <a:gd name="T3" fmla="*/ 24 h 84"/>
                <a:gd name="T4" fmla="*/ 0 w 64"/>
                <a:gd name="T5" fmla="*/ 10 h 84"/>
                <a:gd name="T6" fmla="*/ 64 w 64"/>
                <a:gd name="T7" fmla="*/ 0 h 84"/>
                <a:gd name="T8" fmla="*/ 41 w 64"/>
                <a:gd name="T9" fmla="*/ 27 h 84"/>
                <a:gd name="T10" fmla="*/ 32 w 6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32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3"/>
                    <a:pt x="64" y="0"/>
                  </a:cubicBezTo>
                  <a:cubicBezTo>
                    <a:pt x="41" y="27"/>
                    <a:pt x="41" y="27"/>
                    <a:pt x="41" y="27"/>
                  </a:cubicBezTo>
                  <a:lnTo>
                    <a:pt x="32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19"/>
            <p:cNvSpPr>
              <a:spLocks/>
            </p:cNvSpPr>
            <p:nvPr/>
          </p:nvSpPr>
          <p:spPr bwMode="auto">
            <a:xfrm>
              <a:off x="21690014" y="9539288"/>
              <a:ext cx="741363" cy="417513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2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2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20"/>
            <p:cNvSpPr>
              <a:spLocks/>
            </p:cNvSpPr>
            <p:nvPr/>
          </p:nvSpPr>
          <p:spPr bwMode="auto">
            <a:xfrm>
              <a:off x="21766214" y="9544051"/>
              <a:ext cx="549275" cy="274638"/>
            </a:xfrm>
            <a:custGeom>
              <a:avLst/>
              <a:gdLst>
                <a:gd name="T0" fmla="*/ 44 w 100"/>
                <a:gd name="T1" fmla="*/ 50 h 50"/>
                <a:gd name="T2" fmla="*/ 0 w 100"/>
                <a:gd name="T3" fmla="*/ 37 h 50"/>
                <a:gd name="T4" fmla="*/ 41 w 100"/>
                <a:gd name="T5" fmla="*/ 1 h 50"/>
                <a:gd name="T6" fmla="*/ 100 w 100"/>
                <a:gd name="T7" fmla="*/ 27 h 50"/>
                <a:gd name="T8" fmla="*/ 44 w 10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0">
                  <a:moveTo>
                    <a:pt x="44" y="50"/>
                  </a:moveTo>
                  <a:cubicBezTo>
                    <a:pt x="28" y="50"/>
                    <a:pt x="13" y="47"/>
                    <a:pt x="0" y="37"/>
                  </a:cubicBezTo>
                  <a:cubicBezTo>
                    <a:pt x="4" y="20"/>
                    <a:pt x="15" y="3"/>
                    <a:pt x="41" y="1"/>
                  </a:cubicBezTo>
                  <a:cubicBezTo>
                    <a:pt x="75" y="0"/>
                    <a:pt x="92" y="15"/>
                    <a:pt x="100" y="27"/>
                  </a:cubicBezTo>
                  <a:cubicBezTo>
                    <a:pt x="90" y="43"/>
                    <a:pt x="67" y="49"/>
                    <a:pt x="44" y="50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21"/>
            <p:cNvSpPr>
              <a:spLocks/>
            </p:cNvSpPr>
            <p:nvPr/>
          </p:nvSpPr>
          <p:spPr bwMode="auto">
            <a:xfrm>
              <a:off x="21953539" y="9604376"/>
              <a:ext cx="142875" cy="60325"/>
            </a:xfrm>
            <a:custGeom>
              <a:avLst/>
              <a:gdLst>
                <a:gd name="T0" fmla="*/ 1 w 26"/>
                <a:gd name="T1" fmla="*/ 3 h 11"/>
                <a:gd name="T2" fmla="*/ 13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3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9"/>
                    <a:pt x="26" y="7"/>
                  </a:cubicBezTo>
                  <a:cubicBezTo>
                    <a:pt x="26" y="4"/>
                    <a:pt x="21" y="2"/>
                    <a:pt x="14" y="1"/>
                  </a:cubicBezTo>
                  <a:cubicBezTo>
                    <a:pt x="7" y="0"/>
                    <a:pt x="1" y="1"/>
                    <a:pt x="1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22"/>
            <p:cNvSpPr>
              <a:spLocks/>
            </p:cNvSpPr>
            <p:nvPr/>
          </p:nvSpPr>
          <p:spPr bwMode="auto">
            <a:xfrm>
              <a:off x="22596476" y="9539288"/>
              <a:ext cx="746125" cy="428625"/>
            </a:xfrm>
            <a:custGeom>
              <a:avLst/>
              <a:gdLst>
                <a:gd name="T0" fmla="*/ 121 w 136"/>
                <a:gd name="T1" fmla="*/ 78 h 78"/>
                <a:gd name="T2" fmla="*/ 81 w 136"/>
                <a:gd name="T3" fmla="*/ 4 h 78"/>
                <a:gd name="T4" fmla="*/ 14 w 136"/>
                <a:gd name="T5" fmla="*/ 43 h 78"/>
                <a:gd name="T6" fmla="*/ 0 w 136"/>
                <a:gd name="T7" fmla="*/ 41 h 78"/>
                <a:gd name="T8" fmla="*/ 1 w 136"/>
                <a:gd name="T9" fmla="*/ 76 h 78"/>
                <a:gd name="T10" fmla="*/ 121 w 136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21" y="78"/>
                  </a:moveTo>
                  <a:cubicBezTo>
                    <a:pt x="121" y="78"/>
                    <a:pt x="136" y="8"/>
                    <a:pt x="81" y="4"/>
                  </a:cubicBezTo>
                  <a:cubicBezTo>
                    <a:pt x="26" y="0"/>
                    <a:pt x="14" y="43"/>
                    <a:pt x="14" y="4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76"/>
                    <a:pt x="1" y="76"/>
                    <a:pt x="1" y="76"/>
                  </a:cubicBezTo>
                  <a:lnTo>
                    <a:pt x="121" y="78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23"/>
            <p:cNvSpPr>
              <a:spLocks/>
            </p:cNvSpPr>
            <p:nvPr/>
          </p:nvSpPr>
          <p:spPr bwMode="auto">
            <a:xfrm>
              <a:off x="22710776" y="9550401"/>
              <a:ext cx="549275" cy="285750"/>
            </a:xfrm>
            <a:custGeom>
              <a:avLst/>
              <a:gdLst>
                <a:gd name="T0" fmla="*/ 56 w 100"/>
                <a:gd name="T1" fmla="*/ 51 h 52"/>
                <a:gd name="T2" fmla="*/ 100 w 100"/>
                <a:gd name="T3" fmla="*/ 39 h 52"/>
                <a:gd name="T4" fmla="*/ 60 w 100"/>
                <a:gd name="T5" fmla="*/ 2 h 52"/>
                <a:gd name="T6" fmla="*/ 0 w 100"/>
                <a:gd name="T7" fmla="*/ 27 h 52"/>
                <a:gd name="T8" fmla="*/ 56 w 100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1"/>
                  </a:moveTo>
                  <a:cubicBezTo>
                    <a:pt x="71" y="52"/>
                    <a:pt x="87" y="48"/>
                    <a:pt x="100" y="39"/>
                  </a:cubicBezTo>
                  <a:cubicBezTo>
                    <a:pt x="97" y="22"/>
                    <a:pt x="86" y="4"/>
                    <a:pt x="60" y="2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3" y="50"/>
                    <a:pt x="56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24"/>
            <p:cNvSpPr>
              <a:spLocks/>
            </p:cNvSpPr>
            <p:nvPr/>
          </p:nvSpPr>
          <p:spPr bwMode="auto">
            <a:xfrm>
              <a:off x="22929851" y="9615488"/>
              <a:ext cx="142875" cy="55563"/>
            </a:xfrm>
            <a:custGeom>
              <a:avLst/>
              <a:gdLst>
                <a:gd name="T0" fmla="*/ 26 w 26"/>
                <a:gd name="T1" fmla="*/ 3 h 10"/>
                <a:gd name="T2" fmla="*/ 14 w 26"/>
                <a:gd name="T3" fmla="*/ 9 h 10"/>
                <a:gd name="T4" fmla="*/ 1 w 26"/>
                <a:gd name="T5" fmla="*/ 6 h 10"/>
                <a:gd name="T6" fmla="*/ 13 w 26"/>
                <a:gd name="T7" fmla="*/ 0 h 10"/>
                <a:gd name="T8" fmla="*/ 26 w 26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26" y="3"/>
                  </a:moveTo>
                  <a:cubicBezTo>
                    <a:pt x="26" y="6"/>
                    <a:pt x="21" y="9"/>
                    <a:pt x="14" y="9"/>
                  </a:cubicBezTo>
                  <a:cubicBezTo>
                    <a:pt x="7" y="10"/>
                    <a:pt x="1" y="9"/>
                    <a:pt x="1" y="6"/>
                  </a:cubicBezTo>
                  <a:cubicBezTo>
                    <a:pt x="0" y="4"/>
                    <a:pt x="6" y="1"/>
                    <a:pt x="13" y="0"/>
                  </a:cubicBezTo>
                  <a:cubicBezTo>
                    <a:pt x="20" y="0"/>
                    <a:pt x="26" y="1"/>
                    <a:pt x="26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25"/>
            <p:cNvSpPr>
              <a:spLocks/>
            </p:cNvSpPr>
            <p:nvPr/>
          </p:nvSpPr>
          <p:spPr bwMode="auto">
            <a:xfrm>
              <a:off x="22798089" y="7553326"/>
              <a:ext cx="131763" cy="285750"/>
            </a:xfrm>
            <a:custGeom>
              <a:avLst/>
              <a:gdLst>
                <a:gd name="T0" fmla="*/ 4 w 24"/>
                <a:gd name="T1" fmla="*/ 11 h 52"/>
                <a:gd name="T2" fmla="*/ 21 w 24"/>
                <a:gd name="T3" fmla="*/ 52 h 52"/>
                <a:gd name="T4" fmla="*/ 24 w 24"/>
                <a:gd name="T5" fmla="*/ 25 h 52"/>
                <a:gd name="T6" fmla="*/ 24 w 24"/>
                <a:gd name="T7" fmla="*/ 0 h 52"/>
                <a:gd name="T8" fmla="*/ 0 w 24"/>
                <a:gd name="T9" fmla="*/ 5 h 52"/>
                <a:gd name="T10" fmla="*/ 4 w 24"/>
                <a:gd name="T1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1"/>
                  </a:moveTo>
                  <a:cubicBezTo>
                    <a:pt x="9" y="25"/>
                    <a:pt x="15" y="38"/>
                    <a:pt x="21" y="5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7"/>
                    <a:pt x="3" y="9"/>
                    <a:pt x="4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26"/>
            <p:cNvSpPr>
              <a:spLocks/>
            </p:cNvSpPr>
            <p:nvPr/>
          </p:nvSpPr>
          <p:spPr bwMode="auto">
            <a:xfrm>
              <a:off x="22024976" y="5667376"/>
              <a:ext cx="712788" cy="1803400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9 h 328"/>
                <a:gd name="T4" fmla="*/ 130 w 130"/>
                <a:gd name="T5" fmla="*/ 283 h 328"/>
                <a:gd name="T6" fmla="*/ 106 w 130"/>
                <a:gd name="T7" fmla="*/ 18 h 328"/>
                <a:gd name="T8" fmla="*/ 106 w 130"/>
                <a:gd name="T9" fmla="*/ 1 h 328"/>
                <a:gd name="T10" fmla="*/ 3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8"/>
                    <a:pt x="0" y="289"/>
                  </a:cubicBezTo>
                  <a:cubicBezTo>
                    <a:pt x="0" y="289"/>
                    <a:pt x="80" y="328"/>
                    <a:pt x="130" y="283"/>
                  </a:cubicBezTo>
                  <a:cubicBezTo>
                    <a:pt x="130" y="283"/>
                    <a:pt x="83" y="98"/>
                    <a:pt x="106" y="18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27"/>
            <p:cNvSpPr>
              <a:spLocks/>
            </p:cNvSpPr>
            <p:nvPr/>
          </p:nvSpPr>
          <p:spPr bwMode="auto">
            <a:xfrm>
              <a:off x="22140864" y="5761038"/>
              <a:ext cx="344488" cy="203200"/>
            </a:xfrm>
            <a:custGeom>
              <a:avLst/>
              <a:gdLst>
                <a:gd name="T0" fmla="*/ 63 w 63"/>
                <a:gd name="T1" fmla="*/ 4 h 37"/>
                <a:gd name="T2" fmla="*/ 0 w 63"/>
                <a:gd name="T3" fmla="*/ 0 h 37"/>
                <a:gd name="T4" fmla="*/ 0 w 63"/>
                <a:gd name="T5" fmla="*/ 6 h 37"/>
                <a:gd name="T6" fmla="*/ 3 w 63"/>
                <a:gd name="T7" fmla="*/ 6 h 37"/>
                <a:gd name="T8" fmla="*/ 25 w 63"/>
                <a:gd name="T9" fmla="*/ 31 h 37"/>
                <a:gd name="T10" fmla="*/ 59 w 63"/>
                <a:gd name="T11" fmla="*/ 9 h 37"/>
                <a:gd name="T12" fmla="*/ 63 w 63"/>
                <a:gd name="T13" fmla="*/ 9 h 37"/>
                <a:gd name="T14" fmla="*/ 63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3" y="4"/>
                  </a:moveTo>
                  <a:cubicBezTo>
                    <a:pt x="45" y="5"/>
                    <a:pt x="22" y="4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12" y="7"/>
                    <a:pt x="0" y="28"/>
                    <a:pt x="25" y="31"/>
                  </a:cubicBezTo>
                  <a:cubicBezTo>
                    <a:pt x="63" y="37"/>
                    <a:pt x="47" y="8"/>
                    <a:pt x="59" y="9"/>
                  </a:cubicBezTo>
                  <a:cubicBezTo>
                    <a:pt x="61" y="9"/>
                    <a:pt x="62" y="9"/>
                    <a:pt x="63" y="9"/>
                  </a:cubicBezTo>
                  <a:lnTo>
                    <a:pt x="63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28"/>
            <p:cNvSpPr>
              <a:spLocks/>
            </p:cNvSpPr>
            <p:nvPr/>
          </p:nvSpPr>
          <p:spPr bwMode="auto">
            <a:xfrm>
              <a:off x="22009101" y="5865813"/>
              <a:ext cx="268288" cy="296863"/>
            </a:xfrm>
            <a:custGeom>
              <a:avLst/>
              <a:gdLst>
                <a:gd name="T0" fmla="*/ 30 w 49"/>
                <a:gd name="T1" fmla="*/ 0 h 54"/>
                <a:gd name="T2" fmla="*/ 0 w 49"/>
                <a:gd name="T3" fmla="*/ 2 h 54"/>
                <a:gd name="T4" fmla="*/ 34 w 49"/>
                <a:gd name="T5" fmla="*/ 54 h 54"/>
                <a:gd name="T6" fmla="*/ 42 w 49"/>
                <a:gd name="T7" fmla="*/ 41 h 54"/>
                <a:gd name="T8" fmla="*/ 46 w 49"/>
                <a:gd name="T9" fmla="*/ 34 h 54"/>
                <a:gd name="T10" fmla="*/ 48 w 49"/>
                <a:gd name="T11" fmla="*/ 27 h 54"/>
                <a:gd name="T12" fmla="*/ 43 w 49"/>
                <a:gd name="T13" fmla="*/ 24 h 54"/>
                <a:gd name="T14" fmla="*/ 30 w 4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7" y="50"/>
                    <a:pt x="39" y="45"/>
                    <a:pt x="42" y="41"/>
                  </a:cubicBezTo>
                  <a:cubicBezTo>
                    <a:pt x="43" y="39"/>
                    <a:pt x="44" y="36"/>
                    <a:pt x="46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6"/>
                    <a:pt x="44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29"/>
            <p:cNvSpPr>
              <a:spLocks/>
            </p:cNvSpPr>
            <p:nvPr/>
          </p:nvSpPr>
          <p:spPr bwMode="auto">
            <a:xfrm>
              <a:off x="22342476" y="5843588"/>
              <a:ext cx="236538" cy="30162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29 h 55"/>
                <a:gd name="T4" fmla="*/ 6 w 43"/>
                <a:gd name="T5" fmla="*/ 38 h 55"/>
                <a:gd name="T6" fmla="*/ 13 w 43"/>
                <a:gd name="T7" fmla="*/ 49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0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49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1"/>
                    <a:pt x="25" y="0"/>
                  </a:cubicBez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4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30"/>
            <p:cNvSpPr>
              <a:spLocks/>
            </p:cNvSpPr>
            <p:nvPr/>
          </p:nvSpPr>
          <p:spPr bwMode="auto">
            <a:xfrm>
              <a:off x="22009101" y="5783263"/>
              <a:ext cx="273050" cy="296863"/>
            </a:xfrm>
            <a:custGeom>
              <a:avLst/>
              <a:gdLst>
                <a:gd name="T0" fmla="*/ 30 w 50"/>
                <a:gd name="T1" fmla="*/ 0 h 54"/>
                <a:gd name="T2" fmla="*/ 0 w 50"/>
                <a:gd name="T3" fmla="*/ 2 h 54"/>
                <a:gd name="T4" fmla="*/ 34 w 50"/>
                <a:gd name="T5" fmla="*/ 54 h 54"/>
                <a:gd name="T6" fmla="*/ 42 w 50"/>
                <a:gd name="T7" fmla="*/ 42 h 54"/>
                <a:gd name="T8" fmla="*/ 46 w 50"/>
                <a:gd name="T9" fmla="*/ 34 h 54"/>
                <a:gd name="T10" fmla="*/ 48 w 50"/>
                <a:gd name="T11" fmla="*/ 28 h 54"/>
                <a:gd name="T12" fmla="*/ 43 w 50"/>
                <a:gd name="T13" fmla="*/ 25 h 54"/>
                <a:gd name="T14" fmla="*/ 30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7" y="50"/>
                    <a:pt x="39" y="46"/>
                    <a:pt x="42" y="42"/>
                  </a:cubicBezTo>
                  <a:cubicBezTo>
                    <a:pt x="43" y="39"/>
                    <a:pt x="44" y="37"/>
                    <a:pt x="46" y="34"/>
                  </a:cubicBezTo>
                  <a:cubicBezTo>
                    <a:pt x="47" y="32"/>
                    <a:pt x="50" y="31"/>
                    <a:pt x="48" y="28"/>
                  </a:cubicBezTo>
                  <a:cubicBezTo>
                    <a:pt x="47" y="26"/>
                    <a:pt x="45" y="26"/>
                    <a:pt x="43" y="25"/>
                  </a:cubicBezTo>
                  <a:cubicBezTo>
                    <a:pt x="37" y="19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31"/>
            <p:cNvSpPr>
              <a:spLocks/>
            </p:cNvSpPr>
            <p:nvPr/>
          </p:nvSpPr>
          <p:spPr bwMode="auto">
            <a:xfrm>
              <a:off x="22321839" y="5776913"/>
              <a:ext cx="241300" cy="307975"/>
            </a:xfrm>
            <a:custGeom>
              <a:avLst/>
              <a:gdLst>
                <a:gd name="T0" fmla="*/ 0 w 44"/>
                <a:gd name="T1" fmla="*/ 30 h 56"/>
                <a:gd name="T2" fmla="*/ 0 w 44"/>
                <a:gd name="T3" fmla="*/ 30 h 56"/>
                <a:gd name="T4" fmla="*/ 6 w 44"/>
                <a:gd name="T5" fmla="*/ 39 h 56"/>
                <a:gd name="T6" fmla="*/ 14 w 44"/>
                <a:gd name="T7" fmla="*/ 50 h 56"/>
                <a:gd name="T8" fmla="*/ 18 w 44"/>
                <a:gd name="T9" fmla="*/ 56 h 56"/>
                <a:gd name="T10" fmla="*/ 44 w 44"/>
                <a:gd name="T11" fmla="*/ 3 h 56"/>
                <a:gd name="T12" fmla="*/ 26 w 44"/>
                <a:gd name="T13" fmla="*/ 1 h 56"/>
                <a:gd name="T14" fmla="*/ 22 w 44"/>
                <a:gd name="T15" fmla="*/ 3 h 56"/>
                <a:gd name="T16" fmla="*/ 14 w 44"/>
                <a:gd name="T17" fmla="*/ 15 h 56"/>
                <a:gd name="T18" fmla="*/ 6 w 44"/>
                <a:gd name="T19" fmla="*/ 24 h 56"/>
                <a:gd name="T20" fmla="*/ 0 w 44"/>
                <a:gd name="T21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6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3"/>
                    <a:pt x="5" y="37"/>
                    <a:pt x="6" y="39"/>
                  </a:cubicBezTo>
                  <a:cubicBezTo>
                    <a:pt x="9" y="43"/>
                    <a:pt x="11" y="47"/>
                    <a:pt x="14" y="50"/>
                  </a:cubicBezTo>
                  <a:cubicBezTo>
                    <a:pt x="14" y="51"/>
                    <a:pt x="17" y="56"/>
                    <a:pt x="18" y="56"/>
                  </a:cubicBezTo>
                  <a:cubicBezTo>
                    <a:pt x="18" y="56"/>
                    <a:pt x="36" y="48"/>
                    <a:pt x="44" y="3"/>
                  </a:cubicBezTo>
                  <a:cubicBezTo>
                    <a:pt x="38" y="1"/>
                    <a:pt x="32" y="2"/>
                    <a:pt x="26" y="1"/>
                  </a:cubicBezTo>
                  <a:cubicBezTo>
                    <a:pt x="23" y="1"/>
                    <a:pt x="24" y="0"/>
                    <a:pt x="22" y="3"/>
                  </a:cubicBezTo>
                  <a:cubicBezTo>
                    <a:pt x="20" y="6"/>
                    <a:pt x="16" y="12"/>
                    <a:pt x="14" y="15"/>
                  </a:cubicBezTo>
                  <a:cubicBezTo>
                    <a:pt x="11" y="18"/>
                    <a:pt x="9" y="21"/>
                    <a:pt x="6" y="24"/>
                  </a:cubicBezTo>
                  <a:cubicBezTo>
                    <a:pt x="5" y="25"/>
                    <a:pt x="1" y="28"/>
                    <a:pt x="0" y="3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32"/>
            <p:cNvSpPr>
              <a:spLocks/>
            </p:cNvSpPr>
            <p:nvPr/>
          </p:nvSpPr>
          <p:spPr bwMode="auto">
            <a:xfrm>
              <a:off x="22074189" y="5776913"/>
              <a:ext cx="207963" cy="265113"/>
            </a:xfrm>
            <a:custGeom>
              <a:avLst/>
              <a:gdLst>
                <a:gd name="T0" fmla="*/ 21 w 38"/>
                <a:gd name="T1" fmla="*/ 28 h 48"/>
                <a:gd name="T2" fmla="*/ 33 w 38"/>
                <a:gd name="T3" fmla="*/ 35 h 48"/>
                <a:gd name="T4" fmla="*/ 34 w 38"/>
                <a:gd name="T5" fmla="*/ 35 h 48"/>
                <a:gd name="T6" fmla="*/ 36 w 38"/>
                <a:gd name="T7" fmla="*/ 29 h 48"/>
                <a:gd name="T8" fmla="*/ 31 w 38"/>
                <a:gd name="T9" fmla="*/ 26 h 48"/>
                <a:gd name="T10" fmla="*/ 18 w 38"/>
                <a:gd name="T11" fmla="*/ 1 h 48"/>
                <a:gd name="T12" fmla="*/ 0 w 38"/>
                <a:gd name="T13" fmla="*/ 1 h 48"/>
                <a:gd name="T14" fmla="*/ 12 w 38"/>
                <a:gd name="T15" fmla="*/ 48 h 48"/>
                <a:gd name="T16" fmla="*/ 13 w 38"/>
                <a:gd name="T17" fmla="*/ 23 h 48"/>
                <a:gd name="T18" fmla="*/ 21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6" y="33"/>
                    <a:pt x="38" y="32"/>
                    <a:pt x="36" y="29"/>
                  </a:cubicBezTo>
                  <a:cubicBezTo>
                    <a:pt x="35" y="27"/>
                    <a:pt x="33" y="27"/>
                    <a:pt x="31" y="26"/>
                  </a:cubicBezTo>
                  <a:cubicBezTo>
                    <a:pt x="25" y="20"/>
                    <a:pt x="19" y="10"/>
                    <a:pt x="18" y="1"/>
                  </a:cubicBezTo>
                  <a:cubicBezTo>
                    <a:pt x="18" y="1"/>
                    <a:pt x="1" y="0"/>
                    <a:pt x="0" y="1"/>
                  </a:cubicBezTo>
                  <a:cubicBezTo>
                    <a:pt x="3" y="16"/>
                    <a:pt x="1" y="35"/>
                    <a:pt x="12" y="48"/>
                  </a:cubicBezTo>
                  <a:cubicBezTo>
                    <a:pt x="14" y="43"/>
                    <a:pt x="13" y="27"/>
                    <a:pt x="13" y="23"/>
                  </a:cubicBezTo>
                  <a:cubicBezTo>
                    <a:pt x="16" y="24"/>
                    <a:pt x="19" y="27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33"/>
            <p:cNvSpPr>
              <a:spLocks/>
            </p:cNvSpPr>
            <p:nvPr/>
          </p:nvSpPr>
          <p:spPr bwMode="auto">
            <a:xfrm>
              <a:off x="22321839" y="5776913"/>
              <a:ext cx="212725" cy="247650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3 h 45"/>
                <a:gd name="T4" fmla="*/ 14 w 39"/>
                <a:gd name="T5" fmla="*/ 15 h 45"/>
                <a:gd name="T6" fmla="*/ 6 w 39"/>
                <a:gd name="T7" fmla="*/ 24 h 45"/>
                <a:gd name="T8" fmla="*/ 0 w 39"/>
                <a:gd name="T9" fmla="*/ 30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5 h 45"/>
                <a:gd name="T16" fmla="*/ 26 w 39"/>
                <a:gd name="T17" fmla="*/ 21 h 45"/>
                <a:gd name="T18" fmla="*/ 29 w 39"/>
                <a:gd name="T19" fmla="*/ 45 h 45"/>
                <a:gd name="T20" fmla="*/ 37 w 39"/>
                <a:gd name="T21" fmla="*/ 39 h 45"/>
                <a:gd name="T22" fmla="*/ 38 w 39"/>
                <a:gd name="T23" fmla="*/ 26 h 45"/>
                <a:gd name="T24" fmla="*/ 37 w 39"/>
                <a:gd name="T25" fmla="*/ 9 h 45"/>
                <a:gd name="T26" fmla="*/ 37 w 39"/>
                <a:gd name="T27" fmla="*/ 2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1"/>
                    <a:pt x="24" y="0"/>
                    <a:pt x="22" y="3"/>
                  </a:cubicBezTo>
                  <a:cubicBezTo>
                    <a:pt x="20" y="6"/>
                    <a:pt x="16" y="12"/>
                    <a:pt x="14" y="15"/>
                  </a:cubicBezTo>
                  <a:cubicBezTo>
                    <a:pt x="11" y="18"/>
                    <a:pt x="9" y="21"/>
                    <a:pt x="6" y="24"/>
                  </a:cubicBezTo>
                  <a:cubicBezTo>
                    <a:pt x="5" y="25"/>
                    <a:pt x="1" y="28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4"/>
                    <a:pt x="4" y="34"/>
                    <a:pt x="4" y="35"/>
                  </a:cubicBezTo>
                  <a:cubicBezTo>
                    <a:pt x="17" y="28"/>
                    <a:pt x="19" y="25"/>
                    <a:pt x="26" y="21"/>
                  </a:cubicBezTo>
                  <a:cubicBezTo>
                    <a:pt x="26" y="33"/>
                    <a:pt x="28" y="37"/>
                    <a:pt x="29" y="45"/>
                  </a:cubicBezTo>
                  <a:cubicBezTo>
                    <a:pt x="32" y="42"/>
                    <a:pt x="35" y="43"/>
                    <a:pt x="37" y="39"/>
                  </a:cubicBezTo>
                  <a:cubicBezTo>
                    <a:pt x="39" y="35"/>
                    <a:pt x="38" y="30"/>
                    <a:pt x="38" y="26"/>
                  </a:cubicBezTo>
                  <a:cubicBezTo>
                    <a:pt x="38" y="20"/>
                    <a:pt x="37" y="14"/>
                    <a:pt x="37" y="9"/>
                  </a:cubicBezTo>
                  <a:cubicBezTo>
                    <a:pt x="37" y="6"/>
                    <a:pt x="39" y="4"/>
                    <a:pt x="37" y="2"/>
                  </a:cubicBezTo>
                  <a:cubicBezTo>
                    <a:pt x="35" y="0"/>
                    <a:pt x="28" y="2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34"/>
            <p:cNvSpPr>
              <a:spLocks/>
            </p:cNvSpPr>
            <p:nvPr/>
          </p:nvSpPr>
          <p:spPr bwMode="auto">
            <a:xfrm>
              <a:off x="21997989" y="7223126"/>
              <a:ext cx="795338" cy="379413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2 h 69"/>
                <a:gd name="T6" fmla="*/ 0 w 145"/>
                <a:gd name="T7" fmla="*/ 24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71" y="69"/>
                    <a:pt x="0" y="2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35"/>
            <p:cNvSpPr>
              <a:spLocks/>
            </p:cNvSpPr>
            <p:nvPr/>
          </p:nvSpPr>
          <p:spPr bwMode="auto">
            <a:xfrm>
              <a:off x="21997989" y="7223126"/>
              <a:ext cx="795338" cy="242888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2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4 h 44"/>
                <a:gd name="T10" fmla="*/ 15 w 145"/>
                <a:gd name="T11" fmla="*/ 32 h 44"/>
                <a:gd name="T12" fmla="*/ 17 w 145"/>
                <a:gd name="T13" fmla="*/ 26 h 44"/>
                <a:gd name="T14" fmla="*/ 30 w 145"/>
                <a:gd name="T15" fmla="*/ 17 h 44"/>
                <a:gd name="T16" fmla="*/ 59 w 145"/>
                <a:gd name="T17" fmla="*/ 25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0 h 44"/>
                <a:gd name="T26" fmla="*/ 122 w 145"/>
                <a:gd name="T27" fmla="*/ 13 h 44"/>
                <a:gd name="T28" fmla="*/ 129 w 145"/>
                <a:gd name="T29" fmla="*/ 26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6"/>
                    <a:pt x="145" y="22"/>
                    <a:pt x="145" y="2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7"/>
                    <a:pt x="10" y="30"/>
                    <a:pt x="15" y="32"/>
                  </a:cubicBezTo>
                  <a:cubicBezTo>
                    <a:pt x="15" y="30"/>
                    <a:pt x="16" y="28"/>
                    <a:pt x="17" y="26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40" y="19"/>
                    <a:pt x="50" y="21"/>
                    <a:pt x="59" y="25"/>
                  </a:cubicBezTo>
                  <a:cubicBezTo>
                    <a:pt x="67" y="29"/>
                    <a:pt x="71" y="34"/>
                    <a:pt x="73" y="44"/>
                  </a:cubicBezTo>
                  <a:cubicBezTo>
                    <a:pt x="84" y="43"/>
                    <a:pt x="95" y="41"/>
                    <a:pt x="105" y="39"/>
                  </a:cubicBezTo>
                  <a:cubicBezTo>
                    <a:pt x="105" y="38"/>
                    <a:pt x="105" y="37"/>
                    <a:pt x="105" y="37"/>
                  </a:cubicBezTo>
                  <a:cubicBezTo>
                    <a:pt x="107" y="31"/>
                    <a:pt x="107" y="26"/>
                    <a:pt x="108" y="20"/>
                  </a:cubicBezTo>
                  <a:cubicBezTo>
                    <a:pt x="110" y="15"/>
                    <a:pt x="116" y="12"/>
                    <a:pt x="122" y="13"/>
                  </a:cubicBezTo>
                  <a:cubicBezTo>
                    <a:pt x="127" y="15"/>
                    <a:pt x="130" y="21"/>
                    <a:pt x="129" y="26"/>
                  </a:cubicBezTo>
                  <a:cubicBezTo>
                    <a:pt x="128" y="28"/>
                    <a:pt x="128" y="29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36"/>
            <p:cNvSpPr>
              <a:spLocks/>
            </p:cNvSpPr>
            <p:nvPr/>
          </p:nvSpPr>
          <p:spPr bwMode="auto">
            <a:xfrm>
              <a:off x="22326601" y="7294563"/>
              <a:ext cx="241300" cy="214313"/>
            </a:xfrm>
            <a:custGeom>
              <a:avLst/>
              <a:gdLst>
                <a:gd name="T0" fmla="*/ 0 w 44"/>
                <a:gd name="T1" fmla="*/ 4 h 39"/>
                <a:gd name="T2" fmla="*/ 6 w 44"/>
                <a:gd name="T3" fmla="*/ 31 h 39"/>
                <a:gd name="T4" fmla="*/ 44 w 44"/>
                <a:gd name="T5" fmla="*/ 26 h 39"/>
                <a:gd name="T6" fmla="*/ 41 w 44"/>
                <a:gd name="T7" fmla="*/ 0 h 39"/>
                <a:gd name="T8" fmla="*/ 0 w 44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4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39"/>
                    <a:pt x="44" y="2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5"/>
                    <a:pt x="0" y="4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37"/>
            <p:cNvSpPr>
              <a:spLocks/>
            </p:cNvSpPr>
            <p:nvPr/>
          </p:nvSpPr>
          <p:spPr bwMode="auto">
            <a:xfrm>
              <a:off x="22332951" y="7294563"/>
              <a:ext cx="234950" cy="153988"/>
            </a:xfrm>
            <a:custGeom>
              <a:avLst/>
              <a:gdLst>
                <a:gd name="T0" fmla="*/ 2 w 43"/>
                <a:gd name="T1" fmla="*/ 7 h 28"/>
                <a:gd name="T2" fmla="*/ 18 w 43"/>
                <a:gd name="T3" fmla="*/ 18 h 28"/>
                <a:gd name="T4" fmla="*/ 29 w 43"/>
                <a:gd name="T5" fmla="*/ 23 h 28"/>
                <a:gd name="T6" fmla="*/ 39 w 43"/>
                <a:gd name="T7" fmla="*/ 28 h 28"/>
                <a:gd name="T8" fmla="*/ 43 w 43"/>
                <a:gd name="T9" fmla="*/ 26 h 28"/>
                <a:gd name="T10" fmla="*/ 40 w 43"/>
                <a:gd name="T11" fmla="*/ 0 h 28"/>
                <a:gd name="T12" fmla="*/ 0 w 43"/>
                <a:gd name="T13" fmla="*/ 5 h 28"/>
                <a:gd name="T14" fmla="*/ 2 w 43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8">
                  <a:moveTo>
                    <a:pt x="2" y="7"/>
                  </a:moveTo>
                  <a:cubicBezTo>
                    <a:pt x="6" y="11"/>
                    <a:pt x="12" y="14"/>
                    <a:pt x="18" y="18"/>
                  </a:cubicBezTo>
                  <a:cubicBezTo>
                    <a:pt x="21" y="20"/>
                    <a:pt x="25" y="21"/>
                    <a:pt x="29" y="23"/>
                  </a:cubicBezTo>
                  <a:cubicBezTo>
                    <a:pt x="30" y="24"/>
                    <a:pt x="38" y="28"/>
                    <a:pt x="39" y="28"/>
                  </a:cubicBezTo>
                  <a:cubicBezTo>
                    <a:pt x="41" y="27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2"/>
                    <a:pt x="2" y="5"/>
                    <a:pt x="0" y="5"/>
                  </a:cubicBezTo>
                  <a:cubicBezTo>
                    <a:pt x="0" y="5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38"/>
            <p:cNvSpPr>
              <a:spLocks/>
            </p:cNvSpPr>
            <p:nvPr/>
          </p:nvSpPr>
          <p:spPr bwMode="auto">
            <a:xfrm>
              <a:off x="22404389" y="5783263"/>
              <a:ext cx="839788" cy="2171700"/>
            </a:xfrm>
            <a:custGeom>
              <a:avLst/>
              <a:gdLst>
                <a:gd name="T0" fmla="*/ 21 w 153"/>
                <a:gd name="T1" fmla="*/ 0 h 395"/>
                <a:gd name="T2" fmla="*/ 103 w 153"/>
                <a:gd name="T3" fmla="*/ 3 h 395"/>
                <a:gd name="T4" fmla="*/ 126 w 153"/>
                <a:gd name="T5" fmla="*/ 9 h 395"/>
                <a:gd name="T6" fmla="*/ 139 w 153"/>
                <a:gd name="T7" fmla="*/ 16 h 395"/>
                <a:gd name="T8" fmla="*/ 140 w 153"/>
                <a:gd name="T9" fmla="*/ 30 h 395"/>
                <a:gd name="T10" fmla="*/ 134 w 153"/>
                <a:gd name="T11" fmla="*/ 47 h 395"/>
                <a:gd name="T12" fmla="*/ 124 w 153"/>
                <a:gd name="T13" fmla="*/ 83 h 395"/>
                <a:gd name="T14" fmla="*/ 117 w 153"/>
                <a:gd name="T15" fmla="*/ 119 h 395"/>
                <a:gd name="T16" fmla="*/ 97 w 153"/>
                <a:gd name="T17" fmla="*/ 235 h 395"/>
                <a:gd name="T18" fmla="*/ 115 w 153"/>
                <a:gd name="T19" fmla="*/ 268 h 395"/>
                <a:gd name="T20" fmla="*/ 147 w 153"/>
                <a:gd name="T21" fmla="*/ 318 h 395"/>
                <a:gd name="T22" fmla="*/ 153 w 153"/>
                <a:gd name="T23" fmla="*/ 338 h 395"/>
                <a:gd name="T24" fmla="*/ 107 w 153"/>
                <a:gd name="T25" fmla="*/ 363 h 395"/>
                <a:gd name="T26" fmla="*/ 40 w 153"/>
                <a:gd name="T27" fmla="*/ 246 h 395"/>
                <a:gd name="T28" fmla="*/ 21 w 153"/>
                <a:gd name="T2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5">
                  <a:moveTo>
                    <a:pt x="21" y="0"/>
                  </a:moveTo>
                  <a:cubicBezTo>
                    <a:pt x="21" y="0"/>
                    <a:pt x="90" y="1"/>
                    <a:pt x="103" y="3"/>
                  </a:cubicBezTo>
                  <a:cubicBezTo>
                    <a:pt x="111" y="4"/>
                    <a:pt x="119" y="5"/>
                    <a:pt x="126" y="9"/>
                  </a:cubicBezTo>
                  <a:cubicBezTo>
                    <a:pt x="130" y="10"/>
                    <a:pt x="136" y="12"/>
                    <a:pt x="139" y="16"/>
                  </a:cubicBezTo>
                  <a:cubicBezTo>
                    <a:pt x="141" y="19"/>
                    <a:pt x="141" y="26"/>
                    <a:pt x="140" y="30"/>
                  </a:cubicBezTo>
                  <a:cubicBezTo>
                    <a:pt x="139" y="35"/>
                    <a:pt x="136" y="41"/>
                    <a:pt x="134" y="47"/>
                  </a:cubicBezTo>
                  <a:cubicBezTo>
                    <a:pt x="130" y="58"/>
                    <a:pt x="128" y="71"/>
                    <a:pt x="124" y="83"/>
                  </a:cubicBezTo>
                  <a:cubicBezTo>
                    <a:pt x="121" y="95"/>
                    <a:pt x="118" y="107"/>
                    <a:pt x="117" y="119"/>
                  </a:cubicBezTo>
                  <a:cubicBezTo>
                    <a:pt x="111" y="166"/>
                    <a:pt x="94" y="225"/>
                    <a:pt x="97" y="235"/>
                  </a:cubicBezTo>
                  <a:cubicBezTo>
                    <a:pt x="101" y="245"/>
                    <a:pt x="115" y="268"/>
                    <a:pt x="115" y="26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9"/>
                    <a:pt x="153" y="338"/>
                  </a:cubicBezTo>
                  <a:cubicBezTo>
                    <a:pt x="152" y="347"/>
                    <a:pt x="130" y="395"/>
                    <a:pt x="107" y="363"/>
                  </a:cubicBezTo>
                  <a:cubicBezTo>
                    <a:pt x="84" y="331"/>
                    <a:pt x="52" y="288"/>
                    <a:pt x="40" y="246"/>
                  </a:cubicBezTo>
                  <a:cubicBezTo>
                    <a:pt x="28" y="204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39"/>
            <p:cNvSpPr>
              <a:spLocks/>
            </p:cNvSpPr>
            <p:nvPr/>
          </p:nvSpPr>
          <p:spPr bwMode="auto">
            <a:xfrm>
              <a:off x="22744114" y="6613526"/>
              <a:ext cx="388938" cy="796925"/>
            </a:xfrm>
            <a:custGeom>
              <a:avLst/>
              <a:gdLst>
                <a:gd name="T0" fmla="*/ 14 w 71"/>
                <a:gd name="T1" fmla="*/ 29 h 145"/>
                <a:gd name="T2" fmla="*/ 15 w 71"/>
                <a:gd name="T3" fmla="*/ 105 h 145"/>
                <a:gd name="T4" fmla="*/ 66 w 71"/>
                <a:gd name="T5" fmla="*/ 144 h 145"/>
                <a:gd name="T6" fmla="*/ 71 w 71"/>
                <a:gd name="T7" fmla="*/ 145 h 145"/>
                <a:gd name="T8" fmla="*/ 53 w 71"/>
                <a:gd name="T9" fmla="*/ 117 h 145"/>
                <a:gd name="T10" fmla="*/ 35 w 71"/>
                <a:gd name="T11" fmla="*/ 84 h 145"/>
                <a:gd name="T12" fmla="*/ 49 w 71"/>
                <a:gd name="T13" fmla="*/ 0 h 145"/>
                <a:gd name="T14" fmla="*/ 14 w 71"/>
                <a:gd name="T15" fmla="*/ 2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45">
                  <a:moveTo>
                    <a:pt x="14" y="29"/>
                  </a:moveTo>
                  <a:cubicBezTo>
                    <a:pt x="3" y="52"/>
                    <a:pt x="0" y="83"/>
                    <a:pt x="15" y="105"/>
                  </a:cubicBezTo>
                  <a:cubicBezTo>
                    <a:pt x="27" y="124"/>
                    <a:pt x="42" y="139"/>
                    <a:pt x="66" y="144"/>
                  </a:cubicBezTo>
                  <a:cubicBezTo>
                    <a:pt x="67" y="145"/>
                    <a:pt x="69" y="145"/>
                    <a:pt x="71" y="145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53" y="117"/>
                    <a:pt x="39" y="94"/>
                    <a:pt x="35" y="84"/>
                  </a:cubicBezTo>
                  <a:cubicBezTo>
                    <a:pt x="33" y="76"/>
                    <a:pt x="42" y="39"/>
                    <a:pt x="49" y="0"/>
                  </a:cubicBezTo>
                  <a:cubicBezTo>
                    <a:pt x="36" y="8"/>
                    <a:pt x="20" y="15"/>
                    <a:pt x="14" y="2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40"/>
            <p:cNvSpPr>
              <a:spLocks/>
            </p:cNvSpPr>
            <p:nvPr/>
          </p:nvSpPr>
          <p:spPr bwMode="auto">
            <a:xfrm>
              <a:off x="22404389" y="5783263"/>
              <a:ext cx="400050" cy="1462088"/>
            </a:xfrm>
            <a:custGeom>
              <a:avLst/>
              <a:gdLst>
                <a:gd name="T0" fmla="*/ 47 w 73"/>
                <a:gd name="T1" fmla="*/ 266 h 266"/>
                <a:gd name="T2" fmla="*/ 32 w 73"/>
                <a:gd name="T3" fmla="*/ 177 h 266"/>
                <a:gd name="T4" fmla="*/ 26 w 73"/>
                <a:gd name="T5" fmla="*/ 68 h 266"/>
                <a:gd name="T6" fmla="*/ 45 w 73"/>
                <a:gd name="T7" fmla="*/ 27 h 266"/>
                <a:gd name="T8" fmla="*/ 64 w 73"/>
                <a:gd name="T9" fmla="*/ 16 h 266"/>
                <a:gd name="T10" fmla="*/ 73 w 73"/>
                <a:gd name="T11" fmla="*/ 1 h 266"/>
                <a:gd name="T12" fmla="*/ 21 w 73"/>
                <a:gd name="T13" fmla="*/ 0 h 266"/>
                <a:gd name="T14" fmla="*/ 40 w 73"/>
                <a:gd name="T15" fmla="*/ 246 h 266"/>
                <a:gd name="T16" fmla="*/ 47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7" y="266"/>
                  </a:moveTo>
                  <a:cubicBezTo>
                    <a:pt x="44" y="236"/>
                    <a:pt x="38" y="207"/>
                    <a:pt x="32" y="177"/>
                  </a:cubicBezTo>
                  <a:cubicBezTo>
                    <a:pt x="25" y="141"/>
                    <a:pt x="21" y="104"/>
                    <a:pt x="26" y="68"/>
                  </a:cubicBezTo>
                  <a:cubicBezTo>
                    <a:pt x="28" y="52"/>
                    <a:pt x="34" y="37"/>
                    <a:pt x="45" y="27"/>
                  </a:cubicBezTo>
                  <a:cubicBezTo>
                    <a:pt x="51" y="22"/>
                    <a:pt x="58" y="20"/>
                    <a:pt x="64" y="16"/>
                  </a:cubicBezTo>
                  <a:cubicBezTo>
                    <a:pt x="69" y="12"/>
                    <a:pt x="71" y="7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4"/>
                    <a:pt x="40" y="246"/>
                  </a:cubicBezTo>
                  <a:cubicBezTo>
                    <a:pt x="42" y="253"/>
                    <a:pt x="45" y="260"/>
                    <a:pt x="47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41"/>
            <p:cNvSpPr>
              <a:spLocks/>
            </p:cNvSpPr>
            <p:nvPr/>
          </p:nvSpPr>
          <p:spPr bwMode="auto">
            <a:xfrm>
              <a:off x="22183726" y="6013451"/>
              <a:ext cx="439738" cy="1303338"/>
            </a:xfrm>
            <a:custGeom>
              <a:avLst/>
              <a:gdLst>
                <a:gd name="T0" fmla="*/ 10 w 80"/>
                <a:gd name="T1" fmla="*/ 0 h 237"/>
                <a:gd name="T2" fmla="*/ 4 w 80"/>
                <a:gd name="T3" fmla="*/ 133 h 237"/>
                <a:gd name="T4" fmla="*/ 26 w 80"/>
                <a:gd name="T5" fmla="*/ 237 h 237"/>
                <a:gd name="T6" fmla="*/ 75 w 80"/>
                <a:gd name="T7" fmla="*/ 233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0 h 237"/>
                <a:gd name="T14" fmla="*/ 10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0" y="0"/>
                  </a:moveTo>
                  <a:cubicBezTo>
                    <a:pt x="10" y="0"/>
                    <a:pt x="0" y="84"/>
                    <a:pt x="4" y="133"/>
                  </a:cubicBezTo>
                  <a:cubicBezTo>
                    <a:pt x="8" y="181"/>
                    <a:pt x="26" y="237"/>
                    <a:pt x="26" y="237"/>
                  </a:cubicBezTo>
                  <a:cubicBezTo>
                    <a:pt x="46" y="237"/>
                    <a:pt x="66" y="237"/>
                    <a:pt x="75" y="233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0" y="55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42"/>
            <p:cNvSpPr>
              <a:spLocks/>
            </p:cNvSpPr>
            <p:nvPr/>
          </p:nvSpPr>
          <p:spPr bwMode="auto">
            <a:xfrm>
              <a:off x="22217064" y="6013451"/>
              <a:ext cx="373063" cy="1419225"/>
            </a:xfrm>
            <a:custGeom>
              <a:avLst/>
              <a:gdLst>
                <a:gd name="T0" fmla="*/ 10 w 68"/>
                <a:gd name="T1" fmla="*/ 0 h 258"/>
                <a:gd name="T2" fmla="*/ 4 w 68"/>
                <a:gd name="T3" fmla="*/ 133 h 258"/>
                <a:gd name="T4" fmla="*/ 23 w 68"/>
                <a:gd name="T5" fmla="*/ 233 h 258"/>
                <a:gd name="T6" fmla="*/ 59 w 68"/>
                <a:gd name="T7" fmla="*/ 258 h 258"/>
                <a:gd name="T8" fmla="*/ 68 w 68"/>
                <a:gd name="T9" fmla="*/ 209 h 258"/>
                <a:gd name="T10" fmla="*/ 31 w 68"/>
                <a:gd name="T11" fmla="*/ 89 h 258"/>
                <a:gd name="T12" fmla="*/ 19 w 68"/>
                <a:gd name="T13" fmla="*/ 0 h 258"/>
                <a:gd name="T14" fmla="*/ 10 w 68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8">
                  <a:moveTo>
                    <a:pt x="10" y="0"/>
                  </a:moveTo>
                  <a:cubicBezTo>
                    <a:pt x="10" y="0"/>
                    <a:pt x="0" y="84"/>
                    <a:pt x="4" y="133"/>
                  </a:cubicBezTo>
                  <a:cubicBezTo>
                    <a:pt x="7" y="181"/>
                    <a:pt x="23" y="233"/>
                    <a:pt x="23" y="233"/>
                  </a:cubicBezTo>
                  <a:cubicBezTo>
                    <a:pt x="59" y="258"/>
                    <a:pt x="59" y="258"/>
                    <a:pt x="59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68" y="209"/>
                    <a:pt x="35" y="124"/>
                    <a:pt x="31" y="89"/>
                  </a:cubicBezTo>
                  <a:cubicBezTo>
                    <a:pt x="26" y="55"/>
                    <a:pt x="19" y="0"/>
                    <a:pt x="1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43"/>
            <p:cNvSpPr>
              <a:spLocks/>
            </p:cNvSpPr>
            <p:nvPr/>
          </p:nvSpPr>
          <p:spPr bwMode="auto">
            <a:xfrm>
              <a:off x="22217064" y="6013451"/>
              <a:ext cx="328613" cy="1419225"/>
            </a:xfrm>
            <a:custGeom>
              <a:avLst/>
              <a:gdLst>
                <a:gd name="T0" fmla="*/ 42 w 60"/>
                <a:gd name="T1" fmla="*/ 199 h 258"/>
                <a:gd name="T2" fmla="*/ 21 w 60"/>
                <a:gd name="T3" fmla="*/ 131 h 258"/>
                <a:gd name="T4" fmla="*/ 13 w 60"/>
                <a:gd name="T5" fmla="*/ 69 h 258"/>
                <a:gd name="T6" fmla="*/ 17 w 60"/>
                <a:gd name="T7" fmla="*/ 17 h 258"/>
                <a:gd name="T8" fmla="*/ 21 w 60"/>
                <a:gd name="T9" fmla="*/ 11 h 258"/>
                <a:gd name="T10" fmla="*/ 19 w 60"/>
                <a:gd name="T11" fmla="*/ 0 h 258"/>
                <a:gd name="T12" fmla="*/ 10 w 60"/>
                <a:gd name="T13" fmla="*/ 0 h 258"/>
                <a:gd name="T14" fmla="*/ 4 w 60"/>
                <a:gd name="T15" fmla="*/ 133 h 258"/>
                <a:gd name="T16" fmla="*/ 23 w 60"/>
                <a:gd name="T17" fmla="*/ 233 h 258"/>
                <a:gd name="T18" fmla="*/ 59 w 60"/>
                <a:gd name="T19" fmla="*/ 258 h 258"/>
                <a:gd name="T20" fmla="*/ 60 w 60"/>
                <a:gd name="T21" fmla="*/ 253 h 258"/>
                <a:gd name="T22" fmla="*/ 42 w 60"/>
                <a:gd name="T23" fmla="*/ 19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8">
                  <a:moveTo>
                    <a:pt x="42" y="199"/>
                  </a:moveTo>
                  <a:cubicBezTo>
                    <a:pt x="35" y="176"/>
                    <a:pt x="28" y="154"/>
                    <a:pt x="21" y="131"/>
                  </a:cubicBezTo>
                  <a:cubicBezTo>
                    <a:pt x="15" y="111"/>
                    <a:pt x="11" y="90"/>
                    <a:pt x="13" y="69"/>
                  </a:cubicBezTo>
                  <a:cubicBezTo>
                    <a:pt x="14" y="53"/>
                    <a:pt x="12" y="33"/>
                    <a:pt x="17" y="17"/>
                  </a:cubicBezTo>
                  <a:cubicBezTo>
                    <a:pt x="18" y="15"/>
                    <a:pt x="19" y="13"/>
                    <a:pt x="21" y="11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4"/>
                    <a:pt x="4" y="133"/>
                  </a:cubicBezTo>
                  <a:cubicBezTo>
                    <a:pt x="7" y="181"/>
                    <a:pt x="23" y="233"/>
                    <a:pt x="23" y="233"/>
                  </a:cubicBezTo>
                  <a:cubicBezTo>
                    <a:pt x="59" y="258"/>
                    <a:pt x="59" y="258"/>
                    <a:pt x="59" y="258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53" y="235"/>
                    <a:pt x="48" y="216"/>
                    <a:pt x="42" y="199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44"/>
            <p:cNvSpPr>
              <a:spLocks/>
            </p:cNvSpPr>
            <p:nvPr/>
          </p:nvSpPr>
          <p:spPr bwMode="auto">
            <a:xfrm>
              <a:off x="22239289" y="5919788"/>
              <a:ext cx="136525" cy="122238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1 h 22"/>
                <a:gd name="T6" fmla="*/ 1 w 25"/>
                <a:gd name="T7" fmla="*/ 16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5" y="20"/>
                    <a:pt x="19" y="21"/>
                  </a:cubicBezTo>
                  <a:cubicBezTo>
                    <a:pt x="13" y="22"/>
                    <a:pt x="1" y="22"/>
                    <a:pt x="1" y="16"/>
                  </a:cubicBezTo>
                  <a:cubicBezTo>
                    <a:pt x="0" y="1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45"/>
            <p:cNvSpPr>
              <a:spLocks/>
            </p:cNvSpPr>
            <p:nvPr/>
          </p:nvSpPr>
          <p:spPr bwMode="auto">
            <a:xfrm>
              <a:off x="21524914" y="5776913"/>
              <a:ext cx="654050" cy="2122488"/>
            </a:xfrm>
            <a:custGeom>
              <a:avLst/>
              <a:gdLst>
                <a:gd name="T0" fmla="*/ 77 w 119"/>
                <a:gd name="T1" fmla="*/ 375 h 386"/>
                <a:gd name="T2" fmla="*/ 53 w 119"/>
                <a:gd name="T3" fmla="*/ 385 h 386"/>
                <a:gd name="T4" fmla="*/ 15 w 119"/>
                <a:gd name="T5" fmla="*/ 360 h 386"/>
                <a:gd name="T6" fmla="*/ 39 w 119"/>
                <a:gd name="T7" fmla="*/ 325 h 386"/>
                <a:gd name="T8" fmla="*/ 58 w 119"/>
                <a:gd name="T9" fmla="*/ 264 h 386"/>
                <a:gd name="T10" fmla="*/ 32 w 119"/>
                <a:gd name="T11" fmla="*/ 131 h 386"/>
                <a:gd name="T12" fmla="*/ 5 w 119"/>
                <a:gd name="T13" fmla="*/ 51 h 386"/>
                <a:gd name="T14" fmla="*/ 5 w 119"/>
                <a:gd name="T15" fmla="*/ 35 h 386"/>
                <a:gd name="T16" fmla="*/ 94 w 119"/>
                <a:gd name="T17" fmla="*/ 1 h 386"/>
                <a:gd name="T18" fmla="*/ 103 w 119"/>
                <a:gd name="T19" fmla="*/ 1 h 386"/>
                <a:gd name="T20" fmla="*/ 104 w 119"/>
                <a:gd name="T21" fmla="*/ 243 h 386"/>
                <a:gd name="T22" fmla="*/ 77 w 119"/>
                <a:gd name="T23" fmla="*/ 3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386">
                  <a:moveTo>
                    <a:pt x="77" y="375"/>
                  </a:moveTo>
                  <a:cubicBezTo>
                    <a:pt x="67" y="382"/>
                    <a:pt x="58" y="385"/>
                    <a:pt x="53" y="385"/>
                  </a:cubicBezTo>
                  <a:cubicBezTo>
                    <a:pt x="38" y="386"/>
                    <a:pt x="17" y="372"/>
                    <a:pt x="15" y="360"/>
                  </a:cubicBezTo>
                  <a:cubicBezTo>
                    <a:pt x="14" y="349"/>
                    <a:pt x="34" y="340"/>
                    <a:pt x="39" y="325"/>
                  </a:cubicBezTo>
                  <a:cubicBezTo>
                    <a:pt x="45" y="305"/>
                    <a:pt x="52" y="284"/>
                    <a:pt x="58" y="264"/>
                  </a:cubicBezTo>
                  <a:cubicBezTo>
                    <a:pt x="66" y="235"/>
                    <a:pt x="45" y="218"/>
                    <a:pt x="32" y="131"/>
                  </a:cubicBezTo>
                  <a:cubicBezTo>
                    <a:pt x="20" y="44"/>
                    <a:pt x="5" y="51"/>
                    <a:pt x="5" y="51"/>
                  </a:cubicBezTo>
                  <a:cubicBezTo>
                    <a:pt x="5" y="51"/>
                    <a:pt x="0" y="51"/>
                    <a:pt x="5" y="35"/>
                  </a:cubicBezTo>
                  <a:cubicBezTo>
                    <a:pt x="9" y="20"/>
                    <a:pt x="74" y="3"/>
                    <a:pt x="94" y="1"/>
                  </a:cubicBezTo>
                  <a:cubicBezTo>
                    <a:pt x="100" y="0"/>
                    <a:pt x="103" y="1"/>
                    <a:pt x="103" y="1"/>
                  </a:cubicBezTo>
                  <a:cubicBezTo>
                    <a:pt x="119" y="27"/>
                    <a:pt x="112" y="178"/>
                    <a:pt x="104" y="243"/>
                  </a:cubicBezTo>
                  <a:cubicBezTo>
                    <a:pt x="98" y="287"/>
                    <a:pt x="91" y="364"/>
                    <a:pt x="77" y="37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46"/>
            <p:cNvSpPr>
              <a:spLocks/>
            </p:cNvSpPr>
            <p:nvPr/>
          </p:nvSpPr>
          <p:spPr bwMode="auto">
            <a:xfrm>
              <a:off x="21756689" y="5776913"/>
              <a:ext cx="404813" cy="1160463"/>
            </a:xfrm>
            <a:custGeom>
              <a:avLst/>
              <a:gdLst>
                <a:gd name="T0" fmla="*/ 61 w 74"/>
                <a:gd name="T1" fmla="*/ 1 h 211"/>
                <a:gd name="T2" fmla="*/ 52 w 74"/>
                <a:gd name="T3" fmla="*/ 1 h 211"/>
                <a:gd name="T4" fmla="*/ 14 w 74"/>
                <a:gd name="T5" fmla="*/ 9 h 211"/>
                <a:gd name="T6" fmla="*/ 27 w 74"/>
                <a:gd name="T7" fmla="*/ 19 h 211"/>
                <a:gd name="T8" fmla="*/ 59 w 74"/>
                <a:gd name="T9" fmla="*/ 101 h 211"/>
                <a:gd name="T10" fmla="*/ 59 w 74"/>
                <a:gd name="T11" fmla="*/ 103 h 211"/>
                <a:gd name="T12" fmla="*/ 56 w 74"/>
                <a:gd name="T13" fmla="*/ 149 h 211"/>
                <a:gd name="T14" fmla="*/ 58 w 74"/>
                <a:gd name="T15" fmla="*/ 163 h 211"/>
                <a:gd name="T16" fmla="*/ 65 w 74"/>
                <a:gd name="T17" fmla="*/ 211 h 211"/>
                <a:gd name="T18" fmla="*/ 61 w 74"/>
                <a:gd name="T19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1">
                  <a:moveTo>
                    <a:pt x="61" y="1"/>
                  </a:moveTo>
                  <a:cubicBezTo>
                    <a:pt x="61" y="1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19"/>
                  </a:cubicBezTo>
                  <a:cubicBezTo>
                    <a:pt x="54" y="19"/>
                    <a:pt x="62" y="63"/>
                    <a:pt x="59" y="101"/>
                  </a:cubicBezTo>
                  <a:cubicBezTo>
                    <a:pt x="59" y="102"/>
                    <a:pt x="59" y="102"/>
                    <a:pt x="59" y="103"/>
                  </a:cubicBezTo>
                  <a:cubicBezTo>
                    <a:pt x="58" y="118"/>
                    <a:pt x="57" y="134"/>
                    <a:pt x="56" y="149"/>
                  </a:cubicBezTo>
                  <a:cubicBezTo>
                    <a:pt x="57" y="154"/>
                    <a:pt x="58" y="158"/>
                    <a:pt x="58" y="163"/>
                  </a:cubicBezTo>
                  <a:cubicBezTo>
                    <a:pt x="61" y="179"/>
                    <a:pt x="63" y="195"/>
                    <a:pt x="65" y="211"/>
                  </a:cubicBezTo>
                  <a:cubicBezTo>
                    <a:pt x="71" y="138"/>
                    <a:pt x="74" y="24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47"/>
            <p:cNvSpPr>
              <a:spLocks/>
            </p:cNvSpPr>
            <p:nvPr/>
          </p:nvSpPr>
          <p:spPr bwMode="auto">
            <a:xfrm>
              <a:off x="21745576" y="6789738"/>
              <a:ext cx="174625" cy="752475"/>
            </a:xfrm>
            <a:custGeom>
              <a:avLst/>
              <a:gdLst>
                <a:gd name="T0" fmla="*/ 16 w 32"/>
                <a:gd name="T1" fmla="*/ 24 h 137"/>
                <a:gd name="T2" fmla="*/ 3 w 32"/>
                <a:gd name="T3" fmla="*/ 0 h 137"/>
                <a:gd name="T4" fmla="*/ 18 w 32"/>
                <a:gd name="T5" fmla="*/ 80 h 137"/>
                <a:gd name="T6" fmla="*/ 0 w 32"/>
                <a:gd name="T7" fmla="*/ 137 h 137"/>
                <a:gd name="T8" fmla="*/ 13 w 32"/>
                <a:gd name="T9" fmla="*/ 107 h 137"/>
                <a:gd name="T10" fmla="*/ 32 w 32"/>
                <a:gd name="T11" fmla="*/ 67 h 137"/>
                <a:gd name="T12" fmla="*/ 16 w 32"/>
                <a:gd name="T13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4"/>
                  </a:moveTo>
                  <a:cubicBezTo>
                    <a:pt x="12" y="16"/>
                    <a:pt x="8" y="8"/>
                    <a:pt x="3" y="0"/>
                  </a:cubicBezTo>
                  <a:cubicBezTo>
                    <a:pt x="14" y="43"/>
                    <a:pt x="24" y="58"/>
                    <a:pt x="18" y="80"/>
                  </a:cubicBezTo>
                  <a:cubicBezTo>
                    <a:pt x="12" y="99"/>
                    <a:pt x="6" y="118"/>
                    <a:pt x="0" y="137"/>
                  </a:cubicBezTo>
                  <a:cubicBezTo>
                    <a:pt x="4" y="127"/>
                    <a:pt x="8" y="117"/>
                    <a:pt x="13" y="107"/>
                  </a:cubicBezTo>
                  <a:cubicBezTo>
                    <a:pt x="19" y="94"/>
                    <a:pt x="27" y="81"/>
                    <a:pt x="32" y="67"/>
                  </a:cubicBezTo>
                  <a:cubicBezTo>
                    <a:pt x="29" y="52"/>
                    <a:pt x="24" y="38"/>
                    <a:pt x="16" y="2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48"/>
            <p:cNvSpPr>
              <a:spLocks/>
            </p:cNvSpPr>
            <p:nvPr/>
          </p:nvSpPr>
          <p:spPr bwMode="auto">
            <a:xfrm>
              <a:off x="22748876" y="6767513"/>
              <a:ext cx="549275" cy="549275"/>
            </a:xfrm>
            <a:custGeom>
              <a:avLst/>
              <a:gdLst>
                <a:gd name="T0" fmla="*/ 44 w 100"/>
                <a:gd name="T1" fmla="*/ 2 h 100"/>
                <a:gd name="T2" fmla="*/ 10 w 100"/>
                <a:gd name="T3" fmla="*/ 23 h 100"/>
                <a:gd name="T4" fmla="*/ 50 w 100"/>
                <a:gd name="T5" fmla="*/ 90 h 100"/>
                <a:gd name="T6" fmla="*/ 100 w 100"/>
                <a:gd name="T7" fmla="*/ 81 h 100"/>
                <a:gd name="T8" fmla="*/ 44 w 100"/>
                <a:gd name="T9" fmla="*/ 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44" y="2"/>
                  </a:moveTo>
                  <a:cubicBezTo>
                    <a:pt x="44" y="2"/>
                    <a:pt x="17" y="0"/>
                    <a:pt x="10" y="23"/>
                  </a:cubicBezTo>
                  <a:cubicBezTo>
                    <a:pt x="0" y="60"/>
                    <a:pt x="15" y="80"/>
                    <a:pt x="50" y="90"/>
                  </a:cubicBezTo>
                  <a:cubicBezTo>
                    <a:pt x="84" y="100"/>
                    <a:pt x="100" y="81"/>
                    <a:pt x="100" y="81"/>
                  </a:cubicBezTo>
                  <a:lnTo>
                    <a:pt x="44" y="2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49"/>
            <p:cNvSpPr>
              <a:spLocks/>
            </p:cNvSpPr>
            <p:nvPr/>
          </p:nvSpPr>
          <p:spPr bwMode="auto">
            <a:xfrm>
              <a:off x="22858414" y="6761163"/>
              <a:ext cx="752475" cy="528638"/>
            </a:xfrm>
            <a:custGeom>
              <a:avLst/>
              <a:gdLst>
                <a:gd name="T0" fmla="*/ 137 w 137"/>
                <a:gd name="T1" fmla="*/ 55 h 96"/>
                <a:gd name="T2" fmla="*/ 107 w 137"/>
                <a:gd name="T3" fmla="*/ 92 h 96"/>
                <a:gd name="T4" fmla="*/ 60 w 137"/>
                <a:gd name="T5" fmla="*/ 83 h 96"/>
                <a:gd name="T6" fmla="*/ 0 w 137"/>
                <a:gd name="T7" fmla="*/ 51 h 96"/>
                <a:gd name="T8" fmla="*/ 29 w 137"/>
                <a:gd name="T9" fmla="*/ 0 h 96"/>
                <a:gd name="T10" fmla="*/ 137 w 137"/>
                <a:gd name="T11" fmla="*/ 5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96">
                  <a:moveTo>
                    <a:pt x="137" y="55"/>
                  </a:moveTo>
                  <a:cubicBezTo>
                    <a:pt x="137" y="55"/>
                    <a:pt x="115" y="88"/>
                    <a:pt x="107" y="92"/>
                  </a:cubicBezTo>
                  <a:cubicBezTo>
                    <a:pt x="99" y="96"/>
                    <a:pt x="67" y="94"/>
                    <a:pt x="60" y="83"/>
                  </a:cubicBezTo>
                  <a:cubicBezTo>
                    <a:pt x="60" y="83"/>
                    <a:pt x="13" y="79"/>
                    <a:pt x="0" y="51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37" y="55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50"/>
            <p:cNvSpPr>
              <a:spLocks/>
            </p:cNvSpPr>
            <p:nvPr/>
          </p:nvSpPr>
          <p:spPr bwMode="auto">
            <a:xfrm>
              <a:off x="22858414" y="6761163"/>
              <a:ext cx="752475" cy="430213"/>
            </a:xfrm>
            <a:custGeom>
              <a:avLst/>
              <a:gdLst>
                <a:gd name="T0" fmla="*/ 19 w 137"/>
                <a:gd name="T1" fmla="*/ 71 h 78"/>
                <a:gd name="T2" fmla="*/ 26 w 137"/>
                <a:gd name="T3" fmla="*/ 68 h 78"/>
                <a:gd name="T4" fmla="*/ 38 w 137"/>
                <a:gd name="T5" fmla="*/ 47 h 78"/>
                <a:gd name="T6" fmla="*/ 49 w 137"/>
                <a:gd name="T7" fmla="*/ 42 h 78"/>
                <a:gd name="T8" fmla="*/ 67 w 137"/>
                <a:gd name="T9" fmla="*/ 63 h 78"/>
                <a:gd name="T10" fmla="*/ 92 w 137"/>
                <a:gd name="T11" fmla="*/ 66 h 78"/>
                <a:gd name="T12" fmla="*/ 111 w 137"/>
                <a:gd name="T13" fmla="*/ 74 h 78"/>
                <a:gd name="T14" fmla="*/ 124 w 137"/>
                <a:gd name="T15" fmla="*/ 74 h 78"/>
                <a:gd name="T16" fmla="*/ 137 w 137"/>
                <a:gd name="T17" fmla="*/ 55 h 78"/>
                <a:gd name="T18" fmla="*/ 29 w 137"/>
                <a:gd name="T19" fmla="*/ 0 h 78"/>
                <a:gd name="T20" fmla="*/ 0 w 137"/>
                <a:gd name="T21" fmla="*/ 51 h 78"/>
                <a:gd name="T22" fmla="*/ 19 w 137"/>
                <a:gd name="T23" fmla="*/ 7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" h="78">
                  <a:moveTo>
                    <a:pt x="19" y="71"/>
                  </a:moveTo>
                  <a:cubicBezTo>
                    <a:pt x="22" y="70"/>
                    <a:pt x="24" y="69"/>
                    <a:pt x="26" y="68"/>
                  </a:cubicBezTo>
                  <a:cubicBezTo>
                    <a:pt x="35" y="63"/>
                    <a:pt x="35" y="56"/>
                    <a:pt x="38" y="47"/>
                  </a:cubicBezTo>
                  <a:cubicBezTo>
                    <a:pt x="40" y="43"/>
                    <a:pt x="44" y="37"/>
                    <a:pt x="49" y="42"/>
                  </a:cubicBezTo>
                  <a:cubicBezTo>
                    <a:pt x="56" y="48"/>
                    <a:pt x="59" y="58"/>
                    <a:pt x="67" y="63"/>
                  </a:cubicBezTo>
                  <a:cubicBezTo>
                    <a:pt x="76" y="68"/>
                    <a:pt x="83" y="63"/>
                    <a:pt x="92" y="66"/>
                  </a:cubicBezTo>
                  <a:cubicBezTo>
                    <a:pt x="99" y="69"/>
                    <a:pt x="99" y="78"/>
                    <a:pt x="111" y="74"/>
                  </a:cubicBezTo>
                  <a:cubicBezTo>
                    <a:pt x="115" y="73"/>
                    <a:pt x="119" y="74"/>
                    <a:pt x="124" y="74"/>
                  </a:cubicBezTo>
                  <a:cubicBezTo>
                    <a:pt x="131" y="65"/>
                    <a:pt x="137" y="55"/>
                    <a:pt x="137" y="5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59"/>
                    <a:pt x="11" y="66"/>
                    <a:pt x="19" y="7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51"/>
            <p:cNvSpPr>
              <a:spLocks/>
            </p:cNvSpPr>
            <p:nvPr/>
          </p:nvSpPr>
          <p:spPr bwMode="auto">
            <a:xfrm>
              <a:off x="23534689" y="6805613"/>
              <a:ext cx="207963" cy="395288"/>
            </a:xfrm>
            <a:custGeom>
              <a:avLst/>
              <a:gdLst>
                <a:gd name="T0" fmla="*/ 9 w 38"/>
                <a:gd name="T1" fmla="*/ 13 h 72"/>
                <a:gd name="T2" fmla="*/ 23 w 38"/>
                <a:gd name="T3" fmla="*/ 3 h 72"/>
                <a:gd name="T4" fmla="*/ 23 w 38"/>
                <a:gd name="T5" fmla="*/ 56 h 72"/>
                <a:gd name="T6" fmla="*/ 0 w 38"/>
                <a:gd name="T7" fmla="*/ 54 h 72"/>
                <a:gd name="T8" fmla="*/ 9 w 3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2">
                  <a:moveTo>
                    <a:pt x="9" y="13"/>
                  </a:moveTo>
                  <a:cubicBezTo>
                    <a:pt x="9" y="13"/>
                    <a:pt x="16" y="0"/>
                    <a:pt x="23" y="3"/>
                  </a:cubicBezTo>
                  <a:cubicBezTo>
                    <a:pt x="31" y="5"/>
                    <a:pt x="38" y="40"/>
                    <a:pt x="23" y="56"/>
                  </a:cubicBezTo>
                  <a:cubicBezTo>
                    <a:pt x="9" y="72"/>
                    <a:pt x="0" y="58"/>
                    <a:pt x="0" y="54"/>
                  </a:cubicBezTo>
                  <a:cubicBezTo>
                    <a:pt x="0" y="49"/>
                    <a:pt x="9" y="13"/>
                    <a:pt x="9" y="1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52"/>
            <p:cNvSpPr>
              <a:spLocks/>
            </p:cNvSpPr>
            <p:nvPr/>
          </p:nvSpPr>
          <p:spPr bwMode="auto">
            <a:xfrm>
              <a:off x="23534689" y="6821488"/>
              <a:ext cx="147638" cy="379413"/>
            </a:xfrm>
            <a:custGeom>
              <a:avLst/>
              <a:gdLst>
                <a:gd name="T0" fmla="*/ 23 w 27"/>
                <a:gd name="T1" fmla="*/ 52 h 69"/>
                <a:gd name="T2" fmla="*/ 7 w 27"/>
                <a:gd name="T3" fmla="*/ 56 h 69"/>
                <a:gd name="T4" fmla="*/ 11 w 27"/>
                <a:gd name="T5" fmla="*/ 38 h 69"/>
                <a:gd name="T6" fmla="*/ 18 w 27"/>
                <a:gd name="T7" fmla="*/ 0 h 69"/>
                <a:gd name="T8" fmla="*/ 9 w 27"/>
                <a:gd name="T9" fmla="*/ 10 h 69"/>
                <a:gd name="T10" fmla="*/ 0 w 27"/>
                <a:gd name="T11" fmla="*/ 51 h 69"/>
                <a:gd name="T12" fmla="*/ 23 w 27"/>
                <a:gd name="T13" fmla="*/ 53 h 69"/>
                <a:gd name="T14" fmla="*/ 27 w 27"/>
                <a:gd name="T15" fmla="*/ 47 h 69"/>
                <a:gd name="T16" fmla="*/ 23 w 27"/>
                <a:gd name="T17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9">
                  <a:moveTo>
                    <a:pt x="23" y="52"/>
                  </a:moveTo>
                  <a:cubicBezTo>
                    <a:pt x="20" y="55"/>
                    <a:pt x="11" y="61"/>
                    <a:pt x="7" y="56"/>
                  </a:cubicBezTo>
                  <a:cubicBezTo>
                    <a:pt x="1" y="50"/>
                    <a:pt x="7" y="43"/>
                    <a:pt x="11" y="38"/>
                  </a:cubicBezTo>
                  <a:cubicBezTo>
                    <a:pt x="19" y="28"/>
                    <a:pt x="23" y="13"/>
                    <a:pt x="18" y="0"/>
                  </a:cubicBezTo>
                  <a:cubicBezTo>
                    <a:pt x="13" y="2"/>
                    <a:pt x="9" y="10"/>
                    <a:pt x="9" y="10"/>
                  </a:cubicBezTo>
                  <a:cubicBezTo>
                    <a:pt x="9" y="10"/>
                    <a:pt x="0" y="46"/>
                    <a:pt x="0" y="51"/>
                  </a:cubicBezTo>
                  <a:cubicBezTo>
                    <a:pt x="0" y="55"/>
                    <a:pt x="9" y="69"/>
                    <a:pt x="23" y="53"/>
                  </a:cubicBezTo>
                  <a:cubicBezTo>
                    <a:pt x="25" y="51"/>
                    <a:pt x="26" y="49"/>
                    <a:pt x="27" y="47"/>
                  </a:cubicBezTo>
                  <a:cubicBezTo>
                    <a:pt x="26" y="49"/>
                    <a:pt x="25" y="50"/>
                    <a:pt x="23" y="5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53"/>
            <p:cNvSpPr>
              <a:spLocks/>
            </p:cNvSpPr>
            <p:nvPr/>
          </p:nvSpPr>
          <p:spPr bwMode="auto">
            <a:xfrm>
              <a:off x="23375939" y="6723063"/>
              <a:ext cx="268288" cy="457200"/>
            </a:xfrm>
            <a:custGeom>
              <a:avLst/>
              <a:gdLst>
                <a:gd name="T0" fmla="*/ 1 w 49"/>
                <a:gd name="T1" fmla="*/ 59 h 83"/>
                <a:gd name="T2" fmla="*/ 8 w 49"/>
                <a:gd name="T3" fmla="*/ 76 h 83"/>
                <a:gd name="T4" fmla="*/ 39 w 49"/>
                <a:gd name="T5" fmla="*/ 50 h 83"/>
                <a:gd name="T6" fmla="*/ 33 w 49"/>
                <a:gd name="T7" fmla="*/ 2 h 83"/>
                <a:gd name="T8" fmla="*/ 1 w 49"/>
                <a:gd name="T9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3">
                  <a:moveTo>
                    <a:pt x="1" y="59"/>
                  </a:moveTo>
                  <a:cubicBezTo>
                    <a:pt x="1" y="59"/>
                    <a:pt x="0" y="69"/>
                    <a:pt x="8" y="76"/>
                  </a:cubicBezTo>
                  <a:cubicBezTo>
                    <a:pt x="17" y="83"/>
                    <a:pt x="34" y="68"/>
                    <a:pt x="39" y="50"/>
                  </a:cubicBezTo>
                  <a:cubicBezTo>
                    <a:pt x="44" y="32"/>
                    <a:pt x="49" y="3"/>
                    <a:pt x="33" y="2"/>
                  </a:cubicBezTo>
                  <a:cubicBezTo>
                    <a:pt x="16" y="0"/>
                    <a:pt x="1" y="59"/>
                    <a:pt x="1" y="5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54"/>
            <p:cNvSpPr>
              <a:spLocks/>
            </p:cNvSpPr>
            <p:nvPr/>
          </p:nvSpPr>
          <p:spPr bwMode="auto">
            <a:xfrm>
              <a:off x="23375939" y="6745288"/>
              <a:ext cx="158750" cy="412750"/>
            </a:xfrm>
            <a:custGeom>
              <a:avLst/>
              <a:gdLst>
                <a:gd name="T0" fmla="*/ 18 w 29"/>
                <a:gd name="T1" fmla="*/ 71 h 75"/>
                <a:gd name="T2" fmla="*/ 9 w 29"/>
                <a:gd name="T3" fmla="*/ 63 h 75"/>
                <a:gd name="T4" fmla="*/ 22 w 29"/>
                <a:gd name="T5" fmla="*/ 43 h 75"/>
                <a:gd name="T6" fmla="*/ 27 w 29"/>
                <a:gd name="T7" fmla="*/ 0 h 75"/>
                <a:gd name="T8" fmla="*/ 1 w 29"/>
                <a:gd name="T9" fmla="*/ 55 h 75"/>
                <a:gd name="T10" fmla="*/ 8 w 29"/>
                <a:gd name="T11" fmla="*/ 72 h 75"/>
                <a:gd name="T12" fmla="*/ 23 w 29"/>
                <a:gd name="T13" fmla="*/ 70 h 75"/>
                <a:gd name="T14" fmla="*/ 18 w 29"/>
                <a:gd name="T15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75">
                  <a:moveTo>
                    <a:pt x="18" y="71"/>
                  </a:moveTo>
                  <a:cubicBezTo>
                    <a:pt x="15" y="71"/>
                    <a:pt x="8" y="67"/>
                    <a:pt x="9" y="63"/>
                  </a:cubicBezTo>
                  <a:cubicBezTo>
                    <a:pt x="10" y="55"/>
                    <a:pt x="18" y="51"/>
                    <a:pt x="22" y="43"/>
                  </a:cubicBezTo>
                  <a:cubicBezTo>
                    <a:pt x="29" y="28"/>
                    <a:pt x="29" y="15"/>
                    <a:pt x="27" y="0"/>
                  </a:cubicBezTo>
                  <a:cubicBezTo>
                    <a:pt x="13" y="10"/>
                    <a:pt x="1" y="55"/>
                    <a:pt x="1" y="55"/>
                  </a:cubicBezTo>
                  <a:cubicBezTo>
                    <a:pt x="1" y="55"/>
                    <a:pt x="0" y="65"/>
                    <a:pt x="8" y="72"/>
                  </a:cubicBezTo>
                  <a:cubicBezTo>
                    <a:pt x="12" y="75"/>
                    <a:pt x="18" y="74"/>
                    <a:pt x="23" y="70"/>
                  </a:cubicBezTo>
                  <a:cubicBezTo>
                    <a:pt x="22" y="70"/>
                    <a:pt x="20" y="71"/>
                    <a:pt x="18" y="7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55"/>
            <p:cNvSpPr>
              <a:spLocks/>
            </p:cNvSpPr>
            <p:nvPr/>
          </p:nvSpPr>
          <p:spPr bwMode="auto">
            <a:xfrm>
              <a:off x="23188614" y="6640513"/>
              <a:ext cx="361950" cy="539750"/>
            </a:xfrm>
            <a:custGeom>
              <a:avLst/>
              <a:gdLst>
                <a:gd name="T0" fmla="*/ 27 w 66"/>
                <a:gd name="T1" fmla="*/ 9 h 98"/>
                <a:gd name="T2" fmla="*/ 51 w 66"/>
                <a:gd name="T3" fmla="*/ 7 h 98"/>
                <a:gd name="T4" fmla="*/ 44 w 66"/>
                <a:gd name="T5" fmla="*/ 73 h 98"/>
                <a:gd name="T6" fmla="*/ 4 w 66"/>
                <a:gd name="T7" fmla="*/ 73 h 98"/>
                <a:gd name="T8" fmla="*/ 27 w 66"/>
                <a:gd name="T9" fmla="*/ 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8">
                  <a:moveTo>
                    <a:pt x="27" y="9"/>
                  </a:moveTo>
                  <a:cubicBezTo>
                    <a:pt x="27" y="9"/>
                    <a:pt x="42" y="0"/>
                    <a:pt x="51" y="7"/>
                  </a:cubicBezTo>
                  <a:cubicBezTo>
                    <a:pt x="61" y="14"/>
                    <a:pt x="66" y="49"/>
                    <a:pt x="44" y="73"/>
                  </a:cubicBezTo>
                  <a:cubicBezTo>
                    <a:pt x="22" y="98"/>
                    <a:pt x="0" y="88"/>
                    <a:pt x="4" y="73"/>
                  </a:cubicBezTo>
                  <a:cubicBezTo>
                    <a:pt x="8" y="58"/>
                    <a:pt x="27" y="9"/>
                    <a:pt x="27" y="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56"/>
            <p:cNvSpPr>
              <a:spLocks/>
            </p:cNvSpPr>
            <p:nvPr/>
          </p:nvSpPr>
          <p:spPr bwMode="auto">
            <a:xfrm>
              <a:off x="23188614" y="6667501"/>
              <a:ext cx="214313" cy="490538"/>
            </a:xfrm>
            <a:custGeom>
              <a:avLst/>
              <a:gdLst>
                <a:gd name="T0" fmla="*/ 24 w 39"/>
                <a:gd name="T1" fmla="*/ 79 h 89"/>
                <a:gd name="T2" fmla="*/ 9 w 39"/>
                <a:gd name="T3" fmla="*/ 67 h 89"/>
                <a:gd name="T4" fmla="*/ 26 w 39"/>
                <a:gd name="T5" fmla="*/ 62 h 89"/>
                <a:gd name="T6" fmla="*/ 35 w 39"/>
                <a:gd name="T7" fmla="*/ 37 h 89"/>
                <a:gd name="T8" fmla="*/ 33 w 39"/>
                <a:gd name="T9" fmla="*/ 15 h 89"/>
                <a:gd name="T10" fmla="*/ 39 w 39"/>
                <a:gd name="T11" fmla="*/ 0 h 89"/>
                <a:gd name="T12" fmla="*/ 27 w 39"/>
                <a:gd name="T13" fmla="*/ 4 h 89"/>
                <a:gd name="T14" fmla="*/ 4 w 39"/>
                <a:gd name="T15" fmla="*/ 68 h 89"/>
                <a:gd name="T16" fmla="*/ 34 w 39"/>
                <a:gd name="T17" fmla="*/ 77 h 89"/>
                <a:gd name="T18" fmla="*/ 24 w 39"/>
                <a:gd name="T19" fmla="*/ 7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89">
                  <a:moveTo>
                    <a:pt x="24" y="79"/>
                  </a:moveTo>
                  <a:cubicBezTo>
                    <a:pt x="17" y="79"/>
                    <a:pt x="3" y="78"/>
                    <a:pt x="9" y="67"/>
                  </a:cubicBezTo>
                  <a:cubicBezTo>
                    <a:pt x="12" y="62"/>
                    <a:pt x="21" y="65"/>
                    <a:pt x="26" y="62"/>
                  </a:cubicBezTo>
                  <a:cubicBezTo>
                    <a:pt x="34" y="57"/>
                    <a:pt x="35" y="46"/>
                    <a:pt x="35" y="37"/>
                  </a:cubicBezTo>
                  <a:cubicBezTo>
                    <a:pt x="34" y="29"/>
                    <a:pt x="31" y="22"/>
                    <a:pt x="33" y="15"/>
                  </a:cubicBezTo>
                  <a:cubicBezTo>
                    <a:pt x="35" y="9"/>
                    <a:pt x="37" y="5"/>
                    <a:pt x="39" y="0"/>
                  </a:cubicBezTo>
                  <a:cubicBezTo>
                    <a:pt x="33" y="1"/>
                    <a:pt x="27" y="4"/>
                    <a:pt x="27" y="4"/>
                  </a:cubicBezTo>
                  <a:cubicBezTo>
                    <a:pt x="27" y="4"/>
                    <a:pt x="8" y="53"/>
                    <a:pt x="4" y="68"/>
                  </a:cubicBezTo>
                  <a:cubicBezTo>
                    <a:pt x="0" y="81"/>
                    <a:pt x="16" y="89"/>
                    <a:pt x="34" y="77"/>
                  </a:cubicBezTo>
                  <a:cubicBezTo>
                    <a:pt x="31" y="78"/>
                    <a:pt x="27" y="79"/>
                    <a:pt x="24" y="7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57"/>
            <p:cNvSpPr>
              <a:spLocks/>
            </p:cNvSpPr>
            <p:nvPr/>
          </p:nvSpPr>
          <p:spPr bwMode="auto">
            <a:xfrm>
              <a:off x="23079076" y="6140451"/>
              <a:ext cx="455613" cy="698500"/>
            </a:xfrm>
            <a:custGeom>
              <a:avLst/>
              <a:gdLst>
                <a:gd name="T0" fmla="*/ 0 w 83"/>
                <a:gd name="T1" fmla="*/ 113 h 127"/>
                <a:gd name="T2" fmla="*/ 7 w 83"/>
                <a:gd name="T3" fmla="*/ 99 h 127"/>
                <a:gd name="T4" fmla="*/ 46 w 83"/>
                <a:gd name="T5" fmla="*/ 31 h 127"/>
                <a:gd name="T6" fmla="*/ 67 w 83"/>
                <a:gd name="T7" fmla="*/ 3 h 127"/>
                <a:gd name="T8" fmla="*/ 71 w 83"/>
                <a:gd name="T9" fmla="*/ 58 h 127"/>
                <a:gd name="T10" fmla="*/ 41 w 83"/>
                <a:gd name="T11" fmla="*/ 127 h 127"/>
                <a:gd name="T12" fmla="*/ 0 w 83"/>
                <a:gd name="T13" fmla="*/ 1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27">
                  <a:moveTo>
                    <a:pt x="0" y="113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39" y="52"/>
                    <a:pt x="46" y="31"/>
                  </a:cubicBezTo>
                  <a:cubicBezTo>
                    <a:pt x="53" y="11"/>
                    <a:pt x="59" y="0"/>
                    <a:pt x="67" y="3"/>
                  </a:cubicBezTo>
                  <a:cubicBezTo>
                    <a:pt x="75" y="5"/>
                    <a:pt x="83" y="27"/>
                    <a:pt x="71" y="58"/>
                  </a:cubicBezTo>
                  <a:cubicBezTo>
                    <a:pt x="59" y="89"/>
                    <a:pt x="41" y="127"/>
                    <a:pt x="41" y="127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58"/>
            <p:cNvSpPr>
              <a:spLocks/>
            </p:cNvSpPr>
            <p:nvPr/>
          </p:nvSpPr>
          <p:spPr bwMode="auto">
            <a:xfrm>
              <a:off x="23079076" y="6140451"/>
              <a:ext cx="373063" cy="698500"/>
            </a:xfrm>
            <a:custGeom>
              <a:avLst/>
              <a:gdLst>
                <a:gd name="T0" fmla="*/ 63 w 68"/>
                <a:gd name="T1" fmla="*/ 75 h 127"/>
                <a:gd name="T2" fmla="*/ 49 w 68"/>
                <a:gd name="T3" fmla="*/ 99 h 127"/>
                <a:gd name="T4" fmla="*/ 22 w 68"/>
                <a:gd name="T5" fmla="*/ 92 h 127"/>
                <a:gd name="T6" fmla="*/ 26 w 68"/>
                <a:gd name="T7" fmla="*/ 83 h 127"/>
                <a:gd name="T8" fmla="*/ 41 w 68"/>
                <a:gd name="T9" fmla="*/ 60 h 127"/>
                <a:gd name="T10" fmla="*/ 55 w 68"/>
                <a:gd name="T11" fmla="*/ 19 h 127"/>
                <a:gd name="T12" fmla="*/ 68 w 68"/>
                <a:gd name="T13" fmla="*/ 3 h 127"/>
                <a:gd name="T14" fmla="*/ 67 w 68"/>
                <a:gd name="T15" fmla="*/ 3 h 127"/>
                <a:gd name="T16" fmla="*/ 46 w 68"/>
                <a:gd name="T17" fmla="*/ 31 h 127"/>
                <a:gd name="T18" fmla="*/ 7 w 68"/>
                <a:gd name="T19" fmla="*/ 99 h 127"/>
                <a:gd name="T20" fmla="*/ 0 w 68"/>
                <a:gd name="T21" fmla="*/ 113 h 127"/>
                <a:gd name="T22" fmla="*/ 41 w 68"/>
                <a:gd name="T23" fmla="*/ 127 h 127"/>
                <a:gd name="T24" fmla="*/ 66 w 68"/>
                <a:gd name="T25" fmla="*/ 72 h 127"/>
                <a:gd name="T26" fmla="*/ 63 w 68"/>
                <a:gd name="T27" fmla="*/ 7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27">
                  <a:moveTo>
                    <a:pt x="63" y="75"/>
                  </a:moveTo>
                  <a:cubicBezTo>
                    <a:pt x="59" y="83"/>
                    <a:pt x="55" y="93"/>
                    <a:pt x="49" y="99"/>
                  </a:cubicBezTo>
                  <a:cubicBezTo>
                    <a:pt x="41" y="108"/>
                    <a:pt x="22" y="106"/>
                    <a:pt x="22" y="92"/>
                  </a:cubicBezTo>
                  <a:cubicBezTo>
                    <a:pt x="22" y="88"/>
                    <a:pt x="24" y="85"/>
                    <a:pt x="26" y="83"/>
                  </a:cubicBezTo>
                  <a:cubicBezTo>
                    <a:pt x="32" y="76"/>
                    <a:pt x="37" y="68"/>
                    <a:pt x="41" y="60"/>
                  </a:cubicBezTo>
                  <a:cubicBezTo>
                    <a:pt x="48" y="47"/>
                    <a:pt x="50" y="34"/>
                    <a:pt x="55" y="19"/>
                  </a:cubicBezTo>
                  <a:cubicBezTo>
                    <a:pt x="57" y="11"/>
                    <a:pt x="62" y="5"/>
                    <a:pt x="68" y="3"/>
                  </a:cubicBezTo>
                  <a:cubicBezTo>
                    <a:pt x="68" y="3"/>
                    <a:pt x="67" y="3"/>
                    <a:pt x="67" y="3"/>
                  </a:cubicBezTo>
                  <a:cubicBezTo>
                    <a:pt x="59" y="0"/>
                    <a:pt x="53" y="11"/>
                    <a:pt x="46" y="31"/>
                  </a:cubicBezTo>
                  <a:cubicBezTo>
                    <a:pt x="39" y="52"/>
                    <a:pt x="7" y="99"/>
                    <a:pt x="7" y="99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54" y="99"/>
                    <a:pt x="66" y="72"/>
                  </a:cubicBezTo>
                  <a:cubicBezTo>
                    <a:pt x="65" y="73"/>
                    <a:pt x="64" y="74"/>
                    <a:pt x="63" y="7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59"/>
            <p:cNvSpPr>
              <a:spLocks/>
            </p:cNvSpPr>
            <p:nvPr/>
          </p:nvSpPr>
          <p:spPr bwMode="auto">
            <a:xfrm>
              <a:off x="22831426" y="6613526"/>
              <a:ext cx="560388" cy="506413"/>
            </a:xfrm>
            <a:custGeom>
              <a:avLst/>
              <a:gdLst>
                <a:gd name="T0" fmla="*/ 40 w 102"/>
                <a:gd name="T1" fmla="*/ 57 h 92"/>
                <a:gd name="T2" fmla="*/ 90 w 102"/>
                <a:gd name="T3" fmla="*/ 64 h 92"/>
                <a:gd name="T4" fmla="*/ 54 w 102"/>
                <a:gd name="T5" fmla="*/ 14 h 92"/>
                <a:gd name="T6" fmla="*/ 5 w 102"/>
                <a:gd name="T7" fmla="*/ 78 h 92"/>
                <a:gd name="T8" fmla="*/ 40 w 102"/>
                <a:gd name="T9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2">
                  <a:moveTo>
                    <a:pt x="40" y="57"/>
                  </a:moveTo>
                  <a:cubicBezTo>
                    <a:pt x="40" y="57"/>
                    <a:pt x="84" y="77"/>
                    <a:pt x="90" y="64"/>
                  </a:cubicBezTo>
                  <a:cubicBezTo>
                    <a:pt x="97" y="52"/>
                    <a:pt x="102" y="28"/>
                    <a:pt x="54" y="14"/>
                  </a:cubicBezTo>
                  <a:cubicBezTo>
                    <a:pt x="6" y="0"/>
                    <a:pt x="0" y="69"/>
                    <a:pt x="5" y="78"/>
                  </a:cubicBezTo>
                  <a:cubicBezTo>
                    <a:pt x="10" y="86"/>
                    <a:pt x="27" y="92"/>
                    <a:pt x="40" y="5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60"/>
            <p:cNvSpPr>
              <a:spLocks/>
            </p:cNvSpPr>
            <p:nvPr/>
          </p:nvSpPr>
          <p:spPr bwMode="auto">
            <a:xfrm>
              <a:off x="22980651" y="6843713"/>
              <a:ext cx="377825" cy="198438"/>
            </a:xfrm>
            <a:custGeom>
              <a:avLst/>
              <a:gdLst>
                <a:gd name="T0" fmla="*/ 67 w 69"/>
                <a:gd name="T1" fmla="*/ 0 h 36"/>
                <a:gd name="T2" fmla="*/ 65 w 69"/>
                <a:gd name="T3" fmla="*/ 12 h 36"/>
                <a:gd name="T4" fmla="*/ 34 w 69"/>
                <a:gd name="T5" fmla="*/ 18 h 36"/>
                <a:gd name="T6" fmla="*/ 4 w 69"/>
                <a:gd name="T7" fmla="*/ 14 h 36"/>
                <a:gd name="T8" fmla="*/ 1 w 69"/>
                <a:gd name="T9" fmla="*/ 35 h 36"/>
                <a:gd name="T10" fmla="*/ 0 w 69"/>
                <a:gd name="T11" fmla="*/ 36 h 36"/>
                <a:gd name="T12" fmla="*/ 13 w 69"/>
                <a:gd name="T13" fmla="*/ 15 h 36"/>
                <a:gd name="T14" fmla="*/ 63 w 69"/>
                <a:gd name="T15" fmla="*/ 22 h 36"/>
                <a:gd name="T16" fmla="*/ 67 w 6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36">
                  <a:moveTo>
                    <a:pt x="67" y="0"/>
                  </a:moveTo>
                  <a:cubicBezTo>
                    <a:pt x="67" y="5"/>
                    <a:pt x="66" y="9"/>
                    <a:pt x="65" y="12"/>
                  </a:cubicBezTo>
                  <a:cubicBezTo>
                    <a:pt x="59" y="24"/>
                    <a:pt x="45" y="23"/>
                    <a:pt x="34" y="18"/>
                  </a:cubicBezTo>
                  <a:cubicBezTo>
                    <a:pt x="28" y="16"/>
                    <a:pt x="9" y="3"/>
                    <a:pt x="4" y="14"/>
                  </a:cubicBezTo>
                  <a:cubicBezTo>
                    <a:pt x="1" y="21"/>
                    <a:pt x="1" y="28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5" y="32"/>
                    <a:pt x="9" y="26"/>
                    <a:pt x="13" y="15"/>
                  </a:cubicBezTo>
                  <a:cubicBezTo>
                    <a:pt x="13" y="15"/>
                    <a:pt x="57" y="35"/>
                    <a:pt x="63" y="22"/>
                  </a:cubicBezTo>
                  <a:cubicBezTo>
                    <a:pt x="66" y="17"/>
                    <a:pt x="69" y="9"/>
                    <a:pt x="67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61"/>
            <p:cNvSpPr>
              <a:spLocks/>
            </p:cNvSpPr>
            <p:nvPr/>
          </p:nvSpPr>
          <p:spPr bwMode="auto">
            <a:xfrm>
              <a:off x="21459826" y="3808413"/>
              <a:ext cx="1673225" cy="1216025"/>
            </a:xfrm>
            <a:custGeom>
              <a:avLst/>
              <a:gdLst>
                <a:gd name="T0" fmla="*/ 26 w 305"/>
                <a:gd name="T1" fmla="*/ 221 h 221"/>
                <a:gd name="T2" fmla="*/ 7 w 305"/>
                <a:gd name="T3" fmla="*/ 78 h 221"/>
                <a:gd name="T4" fmla="*/ 24 w 305"/>
                <a:gd name="T5" fmla="*/ 51 h 221"/>
                <a:gd name="T6" fmla="*/ 287 w 305"/>
                <a:gd name="T7" fmla="*/ 0 h 221"/>
                <a:gd name="T8" fmla="*/ 273 w 305"/>
                <a:gd name="T9" fmla="*/ 37 h 221"/>
                <a:gd name="T10" fmla="*/ 295 w 305"/>
                <a:gd name="T11" fmla="*/ 30 h 221"/>
                <a:gd name="T12" fmla="*/ 293 w 305"/>
                <a:gd name="T13" fmla="*/ 53 h 221"/>
                <a:gd name="T14" fmla="*/ 305 w 305"/>
                <a:gd name="T15" fmla="*/ 46 h 221"/>
                <a:gd name="T16" fmla="*/ 280 w 305"/>
                <a:gd name="T17" fmla="*/ 207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4"/>
                    <a:pt x="24" y="51"/>
                  </a:cubicBezTo>
                  <a:cubicBezTo>
                    <a:pt x="47" y="47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0"/>
                    <a:pt x="295" y="30"/>
                    <a:pt x="295" y="30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3"/>
                    <a:pt x="280" y="207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62"/>
            <p:cNvSpPr>
              <a:spLocks/>
            </p:cNvSpPr>
            <p:nvPr/>
          </p:nvSpPr>
          <p:spPr bwMode="auto">
            <a:xfrm>
              <a:off x="21645564" y="4281488"/>
              <a:ext cx="1279525" cy="747713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8 h 136"/>
                <a:gd name="T4" fmla="*/ 233 w 233"/>
                <a:gd name="T5" fmla="*/ 24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8"/>
                  </a:cubicBezTo>
                  <a:cubicBezTo>
                    <a:pt x="9" y="21"/>
                    <a:pt x="212" y="0"/>
                    <a:pt x="233" y="24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63"/>
            <p:cNvSpPr>
              <a:spLocks/>
            </p:cNvSpPr>
            <p:nvPr/>
          </p:nvSpPr>
          <p:spPr bwMode="auto">
            <a:xfrm>
              <a:off x="21502689" y="4424363"/>
              <a:ext cx="1565275" cy="1392238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3 h 253"/>
                <a:gd name="T4" fmla="*/ 247 w 285"/>
                <a:gd name="T5" fmla="*/ 88 h 253"/>
                <a:gd name="T6" fmla="*/ 284 w 285"/>
                <a:gd name="T7" fmla="*/ 113 h 253"/>
                <a:gd name="T8" fmla="*/ 248 w 285"/>
                <a:gd name="T9" fmla="*/ 134 h 253"/>
                <a:gd name="T10" fmla="*/ 236 w 285"/>
                <a:gd name="T11" fmla="*/ 215 h 253"/>
                <a:gd name="T12" fmla="*/ 204 w 285"/>
                <a:gd name="T13" fmla="*/ 249 h 253"/>
                <a:gd name="T14" fmla="*/ 173 w 285"/>
                <a:gd name="T15" fmla="*/ 252 h 253"/>
                <a:gd name="T16" fmla="*/ 121 w 285"/>
                <a:gd name="T17" fmla="*/ 249 h 253"/>
                <a:gd name="T18" fmla="*/ 76 w 285"/>
                <a:gd name="T19" fmla="*/ 243 h 253"/>
                <a:gd name="T20" fmla="*/ 49 w 285"/>
                <a:gd name="T21" fmla="*/ 204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8" y="0"/>
                    <a:pt x="251" y="23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47" y="88"/>
                    <a:pt x="284" y="84"/>
                    <a:pt x="284" y="113"/>
                  </a:cubicBezTo>
                  <a:cubicBezTo>
                    <a:pt x="285" y="142"/>
                    <a:pt x="248" y="134"/>
                    <a:pt x="248" y="134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36" y="215"/>
                    <a:pt x="229" y="243"/>
                    <a:pt x="204" y="249"/>
                  </a:cubicBezTo>
                  <a:cubicBezTo>
                    <a:pt x="200" y="250"/>
                    <a:pt x="182" y="253"/>
                    <a:pt x="173" y="252"/>
                  </a:cubicBezTo>
                  <a:cubicBezTo>
                    <a:pt x="161" y="250"/>
                    <a:pt x="130" y="250"/>
                    <a:pt x="121" y="249"/>
                  </a:cubicBezTo>
                  <a:cubicBezTo>
                    <a:pt x="103" y="247"/>
                    <a:pt x="82" y="244"/>
                    <a:pt x="76" y="243"/>
                  </a:cubicBezTo>
                  <a:cubicBezTo>
                    <a:pt x="50" y="236"/>
                    <a:pt x="49" y="204"/>
                    <a:pt x="49" y="204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8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2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64"/>
            <p:cNvSpPr>
              <a:spLocks noEditPoints="1"/>
            </p:cNvSpPr>
            <p:nvPr/>
          </p:nvSpPr>
          <p:spPr bwMode="auto">
            <a:xfrm>
              <a:off x="21502689" y="4424363"/>
              <a:ext cx="1565275" cy="1385888"/>
            </a:xfrm>
            <a:custGeom>
              <a:avLst/>
              <a:gdLst>
                <a:gd name="T0" fmla="*/ 284 w 285"/>
                <a:gd name="T1" fmla="*/ 113 h 252"/>
                <a:gd name="T2" fmla="*/ 247 w 285"/>
                <a:gd name="T3" fmla="*/ 88 h 252"/>
                <a:gd name="T4" fmla="*/ 251 w 285"/>
                <a:gd name="T5" fmla="*/ 23 h 252"/>
                <a:gd name="T6" fmla="*/ 38 w 285"/>
                <a:gd name="T7" fmla="*/ 14 h 252"/>
                <a:gd name="T8" fmla="*/ 37 w 285"/>
                <a:gd name="T9" fmla="*/ 88 h 252"/>
                <a:gd name="T10" fmla="*/ 6 w 285"/>
                <a:gd name="T11" fmla="*/ 114 h 252"/>
                <a:gd name="T12" fmla="*/ 39 w 285"/>
                <a:gd name="T13" fmla="*/ 137 h 252"/>
                <a:gd name="T14" fmla="*/ 49 w 285"/>
                <a:gd name="T15" fmla="*/ 204 h 252"/>
                <a:gd name="T16" fmla="*/ 76 w 285"/>
                <a:gd name="T17" fmla="*/ 243 h 252"/>
                <a:gd name="T18" fmla="*/ 119 w 285"/>
                <a:gd name="T19" fmla="*/ 249 h 252"/>
                <a:gd name="T20" fmla="*/ 175 w 285"/>
                <a:gd name="T21" fmla="*/ 252 h 252"/>
                <a:gd name="T22" fmla="*/ 206 w 285"/>
                <a:gd name="T23" fmla="*/ 251 h 252"/>
                <a:gd name="T24" fmla="*/ 236 w 285"/>
                <a:gd name="T25" fmla="*/ 215 h 252"/>
                <a:gd name="T26" fmla="*/ 248 w 285"/>
                <a:gd name="T27" fmla="*/ 134 h 252"/>
                <a:gd name="T28" fmla="*/ 284 w 285"/>
                <a:gd name="T29" fmla="*/ 113 h 252"/>
                <a:gd name="T30" fmla="*/ 225 w 285"/>
                <a:gd name="T31" fmla="*/ 200 h 252"/>
                <a:gd name="T32" fmla="*/ 201 w 285"/>
                <a:gd name="T33" fmla="*/ 243 h 252"/>
                <a:gd name="T34" fmla="*/ 71 w 285"/>
                <a:gd name="T35" fmla="*/ 224 h 252"/>
                <a:gd name="T36" fmla="*/ 48 w 285"/>
                <a:gd name="T37" fmla="*/ 140 h 252"/>
                <a:gd name="T38" fmla="*/ 43 w 285"/>
                <a:gd name="T39" fmla="*/ 90 h 252"/>
                <a:gd name="T40" fmla="*/ 47 w 285"/>
                <a:gd name="T41" fmla="*/ 35 h 252"/>
                <a:gd name="T42" fmla="*/ 65 w 285"/>
                <a:gd name="T43" fmla="*/ 15 h 252"/>
                <a:gd name="T44" fmla="*/ 192 w 285"/>
                <a:gd name="T45" fmla="*/ 17 h 252"/>
                <a:gd name="T46" fmla="*/ 242 w 285"/>
                <a:gd name="T47" fmla="*/ 62 h 252"/>
                <a:gd name="T48" fmla="*/ 225 w 285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2">
                  <a:moveTo>
                    <a:pt x="284" y="113"/>
                  </a:moveTo>
                  <a:cubicBezTo>
                    <a:pt x="284" y="84"/>
                    <a:pt x="247" y="88"/>
                    <a:pt x="247" y="88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158" y="0"/>
                    <a:pt x="38" y="14"/>
                    <a:pt x="38" y="14"/>
                  </a:cubicBezTo>
                  <a:cubicBezTo>
                    <a:pt x="32" y="32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8"/>
                    <a:pt x="39" y="137"/>
                    <a:pt x="39" y="137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0" y="236"/>
                    <a:pt x="76" y="243"/>
                  </a:cubicBezTo>
                  <a:cubicBezTo>
                    <a:pt x="82" y="244"/>
                    <a:pt x="101" y="247"/>
                    <a:pt x="119" y="249"/>
                  </a:cubicBezTo>
                  <a:cubicBezTo>
                    <a:pt x="128" y="250"/>
                    <a:pt x="163" y="252"/>
                    <a:pt x="175" y="252"/>
                  </a:cubicBezTo>
                  <a:cubicBezTo>
                    <a:pt x="186" y="252"/>
                    <a:pt x="203" y="252"/>
                    <a:pt x="206" y="251"/>
                  </a:cubicBezTo>
                  <a:cubicBezTo>
                    <a:pt x="233" y="241"/>
                    <a:pt x="236" y="215"/>
                    <a:pt x="236" y="21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2"/>
                    <a:pt x="284" y="113"/>
                  </a:cubicBezTo>
                  <a:close/>
                  <a:moveTo>
                    <a:pt x="225" y="200"/>
                  </a:moveTo>
                  <a:cubicBezTo>
                    <a:pt x="220" y="223"/>
                    <a:pt x="226" y="234"/>
                    <a:pt x="201" y="243"/>
                  </a:cubicBezTo>
                  <a:cubicBezTo>
                    <a:pt x="177" y="252"/>
                    <a:pt x="90" y="246"/>
                    <a:pt x="71" y="224"/>
                  </a:cubicBezTo>
                  <a:cubicBezTo>
                    <a:pt x="53" y="202"/>
                    <a:pt x="51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40" y="48"/>
                    <a:pt x="47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7"/>
                    <a:pt x="156" y="17"/>
                    <a:pt x="192" y="17"/>
                  </a:cubicBezTo>
                  <a:cubicBezTo>
                    <a:pt x="245" y="17"/>
                    <a:pt x="238" y="35"/>
                    <a:pt x="242" y="62"/>
                  </a:cubicBezTo>
                  <a:cubicBezTo>
                    <a:pt x="248" y="97"/>
                    <a:pt x="233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65"/>
            <p:cNvSpPr>
              <a:spLocks/>
            </p:cNvSpPr>
            <p:nvPr/>
          </p:nvSpPr>
          <p:spPr bwMode="auto">
            <a:xfrm>
              <a:off x="22469476" y="4667251"/>
              <a:ext cx="230188" cy="131763"/>
            </a:xfrm>
            <a:custGeom>
              <a:avLst/>
              <a:gdLst>
                <a:gd name="T0" fmla="*/ 0 w 42"/>
                <a:gd name="T1" fmla="*/ 14 h 24"/>
                <a:gd name="T2" fmla="*/ 40 w 42"/>
                <a:gd name="T3" fmla="*/ 24 h 24"/>
                <a:gd name="T4" fmla="*/ 28 w 42"/>
                <a:gd name="T5" fmla="*/ 3 h 24"/>
                <a:gd name="T6" fmla="*/ 0 w 42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4">
                  <a:moveTo>
                    <a:pt x="0" y="14"/>
                  </a:moveTo>
                  <a:cubicBezTo>
                    <a:pt x="0" y="14"/>
                    <a:pt x="30" y="9"/>
                    <a:pt x="40" y="24"/>
                  </a:cubicBezTo>
                  <a:cubicBezTo>
                    <a:pt x="40" y="24"/>
                    <a:pt x="42" y="6"/>
                    <a:pt x="28" y="3"/>
                  </a:cubicBezTo>
                  <a:cubicBezTo>
                    <a:pt x="18" y="0"/>
                    <a:pt x="7" y="3"/>
                    <a:pt x="0" y="1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66"/>
            <p:cNvSpPr>
              <a:spLocks/>
            </p:cNvSpPr>
            <p:nvPr/>
          </p:nvSpPr>
          <p:spPr bwMode="auto">
            <a:xfrm>
              <a:off x="21826539" y="4886326"/>
              <a:ext cx="225425" cy="120650"/>
            </a:xfrm>
            <a:custGeom>
              <a:avLst/>
              <a:gdLst>
                <a:gd name="T0" fmla="*/ 41 w 41"/>
                <a:gd name="T1" fmla="*/ 2 h 22"/>
                <a:gd name="T2" fmla="*/ 20 w 41"/>
                <a:gd name="T3" fmla="*/ 20 h 22"/>
                <a:gd name="T4" fmla="*/ 3 w 41"/>
                <a:gd name="T5" fmla="*/ 0 h 22"/>
                <a:gd name="T6" fmla="*/ 41 w 41"/>
                <a:gd name="T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41" y="2"/>
                  </a:moveTo>
                  <a:cubicBezTo>
                    <a:pt x="41" y="2"/>
                    <a:pt x="41" y="22"/>
                    <a:pt x="20" y="20"/>
                  </a:cubicBezTo>
                  <a:cubicBezTo>
                    <a:pt x="0" y="18"/>
                    <a:pt x="3" y="0"/>
                    <a:pt x="3" y="0"/>
                  </a:cubicBezTo>
                  <a:lnTo>
                    <a:pt x="41" y="2"/>
                  </a:ln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67"/>
            <p:cNvSpPr>
              <a:spLocks/>
            </p:cNvSpPr>
            <p:nvPr/>
          </p:nvSpPr>
          <p:spPr bwMode="auto">
            <a:xfrm>
              <a:off x="22474239" y="4908551"/>
              <a:ext cx="214313" cy="109538"/>
            </a:xfrm>
            <a:custGeom>
              <a:avLst/>
              <a:gdLst>
                <a:gd name="T0" fmla="*/ 39 w 39"/>
                <a:gd name="T1" fmla="*/ 0 h 20"/>
                <a:gd name="T2" fmla="*/ 20 w 39"/>
                <a:gd name="T3" fmla="*/ 20 h 20"/>
                <a:gd name="T4" fmla="*/ 0 w 39"/>
                <a:gd name="T5" fmla="*/ 1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cubicBezTo>
                    <a:pt x="39" y="0"/>
                    <a:pt x="36" y="20"/>
                    <a:pt x="20" y="20"/>
                  </a:cubicBezTo>
                  <a:cubicBezTo>
                    <a:pt x="4" y="19"/>
                    <a:pt x="0" y="1"/>
                    <a:pt x="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68"/>
            <p:cNvSpPr>
              <a:spLocks/>
            </p:cNvSpPr>
            <p:nvPr/>
          </p:nvSpPr>
          <p:spPr bwMode="auto">
            <a:xfrm>
              <a:off x="22161501" y="4627563"/>
              <a:ext cx="176213" cy="682625"/>
            </a:xfrm>
            <a:custGeom>
              <a:avLst/>
              <a:gdLst>
                <a:gd name="T0" fmla="*/ 11 w 32"/>
                <a:gd name="T1" fmla="*/ 22 h 124"/>
                <a:gd name="T2" fmla="*/ 0 w 32"/>
                <a:gd name="T3" fmla="*/ 116 h 124"/>
                <a:gd name="T4" fmla="*/ 22 w 32"/>
                <a:gd name="T5" fmla="*/ 121 h 124"/>
                <a:gd name="T6" fmla="*/ 11 w 32"/>
                <a:gd name="T7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4">
                  <a:moveTo>
                    <a:pt x="11" y="22"/>
                  </a:moveTo>
                  <a:cubicBezTo>
                    <a:pt x="11" y="22"/>
                    <a:pt x="8" y="96"/>
                    <a:pt x="0" y="116"/>
                  </a:cubicBezTo>
                  <a:cubicBezTo>
                    <a:pt x="0" y="116"/>
                    <a:pt x="13" y="124"/>
                    <a:pt x="22" y="121"/>
                  </a:cubicBezTo>
                  <a:cubicBezTo>
                    <a:pt x="32" y="118"/>
                    <a:pt x="21" y="0"/>
                    <a:pt x="11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69"/>
            <p:cNvSpPr>
              <a:spLocks/>
            </p:cNvSpPr>
            <p:nvPr/>
          </p:nvSpPr>
          <p:spPr bwMode="auto">
            <a:xfrm>
              <a:off x="22101176" y="4732338"/>
              <a:ext cx="160338" cy="566738"/>
            </a:xfrm>
            <a:custGeom>
              <a:avLst/>
              <a:gdLst>
                <a:gd name="T0" fmla="*/ 24 w 29"/>
                <a:gd name="T1" fmla="*/ 103 h 103"/>
                <a:gd name="T2" fmla="*/ 6 w 29"/>
                <a:gd name="T3" fmla="*/ 77 h 103"/>
                <a:gd name="T4" fmla="*/ 22 w 29"/>
                <a:gd name="T5" fmla="*/ 3 h 103"/>
                <a:gd name="T6" fmla="*/ 24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4" y="103"/>
                  </a:moveTo>
                  <a:cubicBezTo>
                    <a:pt x="24" y="103"/>
                    <a:pt x="0" y="103"/>
                    <a:pt x="6" y="77"/>
                  </a:cubicBezTo>
                  <a:cubicBezTo>
                    <a:pt x="12" y="50"/>
                    <a:pt x="16" y="0"/>
                    <a:pt x="22" y="3"/>
                  </a:cubicBezTo>
                  <a:cubicBezTo>
                    <a:pt x="29" y="7"/>
                    <a:pt x="24" y="103"/>
                    <a:pt x="24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70"/>
            <p:cNvSpPr>
              <a:spLocks/>
            </p:cNvSpPr>
            <p:nvPr/>
          </p:nvSpPr>
          <p:spPr bwMode="auto">
            <a:xfrm>
              <a:off x="21777326" y="4633913"/>
              <a:ext cx="241300" cy="104775"/>
            </a:xfrm>
            <a:custGeom>
              <a:avLst/>
              <a:gdLst>
                <a:gd name="T0" fmla="*/ 0 w 44"/>
                <a:gd name="T1" fmla="*/ 19 h 19"/>
                <a:gd name="T2" fmla="*/ 44 w 44"/>
                <a:gd name="T3" fmla="*/ 13 h 19"/>
                <a:gd name="T4" fmla="*/ 18 w 44"/>
                <a:gd name="T5" fmla="*/ 2 h 19"/>
                <a:gd name="T6" fmla="*/ 0 w 44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9">
                  <a:moveTo>
                    <a:pt x="0" y="19"/>
                  </a:moveTo>
                  <a:cubicBezTo>
                    <a:pt x="0" y="19"/>
                    <a:pt x="23" y="11"/>
                    <a:pt x="44" y="13"/>
                  </a:cubicBezTo>
                  <a:cubicBezTo>
                    <a:pt x="44" y="13"/>
                    <a:pt x="34" y="0"/>
                    <a:pt x="18" y="2"/>
                  </a:cubicBezTo>
                  <a:cubicBezTo>
                    <a:pt x="1" y="4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71"/>
            <p:cNvSpPr>
              <a:spLocks/>
            </p:cNvSpPr>
            <p:nvPr/>
          </p:nvSpPr>
          <p:spPr bwMode="auto">
            <a:xfrm>
              <a:off x="22804439" y="3808413"/>
              <a:ext cx="230188" cy="225425"/>
            </a:xfrm>
            <a:custGeom>
              <a:avLst/>
              <a:gdLst>
                <a:gd name="T0" fmla="*/ 145 w 145"/>
                <a:gd name="T1" fmla="*/ 0 h 142"/>
                <a:gd name="T2" fmla="*/ 0 w 145"/>
                <a:gd name="T3" fmla="*/ 142 h 142"/>
                <a:gd name="T4" fmla="*/ 97 w 145"/>
                <a:gd name="T5" fmla="*/ 128 h 142"/>
                <a:gd name="T6" fmla="*/ 145 w 145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2">
                  <a:moveTo>
                    <a:pt x="145" y="0"/>
                  </a:moveTo>
                  <a:lnTo>
                    <a:pt x="0" y="142"/>
                  </a:lnTo>
                  <a:lnTo>
                    <a:pt x="97" y="128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72"/>
            <p:cNvSpPr>
              <a:spLocks/>
            </p:cNvSpPr>
            <p:nvPr/>
          </p:nvSpPr>
          <p:spPr bwMode="auto">
            <a:xfrm>
              <a:off x="22985414" y="3973513"/>
              <a:ext cx="93663" cy="220663"/>
            </a:xfrm>
            <a:custGeom>
              <a:avLst/>
              <a:gdLst>
                <a:gd name="T0" fmla="*/ 59 w 59"/>
                <a:gd name="T1" fmla="*/ 0 h 139"/>
                <a:gd name="T2" fmla="*/ 0 w 59"/>
                <a:gd name="T3" fmla="*/ 139 h 139"/>
                <a:gd name="T4" fmla="*/ 52 w 59"/>
                <a:gd name="T5" fmla="*/ 80 h 139"/>
                <a:gd name="T6" fmla="*/ 59 w 59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39">
                  <a:moveTo>
                    <a:pt x="59" y="0"/>
                  </a:moveTo>
                  <a:lnTo>
                    <a:pt x="0" y="139"/>
                  </a:lnTo>
                  <a:lnTo>
                    <a:pt x="52" y="8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73"/>
            <p:cNvSpPr>
              <a:spLocks/>
            </p:cNvSpPr>
            <p:nvPr/>
          </p:nvSpPr>
          <p:spPr bwMode="auto">
            <a:xfrm>
              <a:off x="21524914" y="4864101"/>
              <a:ext cx="301625" cy="303213"/>
            </a:xfrm>
            <a:custGeom>
              <a:avLst/>
              <a:gdLst>
                <a:gd name="T0" fmla="*/ 55 w 55"/>
                <a:gd name="T1" fmla="*/ 27 h 55"/>
                <a:gd name="T2" fmla="*/ 20 w 55"/>
                <a:gd name="T3" fmla="*/ 7 h 55"/>
                <a:gd name="T4" fmla="*/ 44 w 55"/>
                <a:gd name="T5" fmla="*/ 55 h 55"/>
                <a:gd name="T6" fmla="*/ 55 w 55"/>
                <a:gd name="T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55" y="27"/>
                  </a:moveTo>
                  <a:cubicBezTo>
                    <a:pt x="55" y="27"/>
                    <a:pt x="38" y="0"/>
                    <a:pt x="20" y="7"/>
                  </a:cubicBezTo>
                  <a:cubicBezTo>
                    <a:pt x="3" y="14"/>
                    <a:pt x="0" y="54"/>
                    <a:pt x="44" y="55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74"/>
            <p:cNvSpPr>
              <a:spLocks/>
            </p:cNvSpPr>
            <p:nvPr/>
          </p:nvSpPr>
          <p:spPr bwMode="auto">
            <a:xfrm>
              <a:off x="22777451" y="4892676"/>
              <a:ext cx="284163" cy="301625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1 h 55"/>
                <a:gd name="T4" fmla="*/ 4 w 52"/>
                <a:gd name="T5" fmla="*/ 46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1"/>
                  </a:cubicBezTo>
                  <a:cubicBezTo>
                    <a:pt x="51" y="21"/>
                    <a:pt x="52" y="55"/>
                    <a:pt x="4" y="46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75"/>
            <p:cNvSpPr>
              <a:spLocks/>
            </p:cNvSpPr>
            <p:nvPr/>
          </p:nvSpPr>
          <p:spPr bwMode="auto">
            <a:xfrm>
              <a:off x="21948776" y="5365751"/>
              <a:ext cx="685800" cy="257175"/>
            </a:xfrm>
            <a:custGeom>
              <a:avLst/>
              <a:gdLst>
                <a:gd name="T0" fmla="*/ 114 w 125"/>
                <a:gd name="T1" fmla="*/ 15 h 47"/>
                <a:gd name="T2" fmla="*/ 36 w 125"/>
                <a:gd name="T3" fmla="*/ 5 h 47"/>
                <a:gd name="T4" fmla="*/ 0 w 125"/>
                <a:gd name="T5" fmla="*/ 28 h 47"/>
                <a:gd name="T6" fmla="*/ 89 w 125"/>
                <a:gd name="T7" fmla="*/ 42 h 47"/>
                <a:gd name="T8" fmla="*/ 122 w 125"/>
                <a:gd name="T9" fmla="*/ 22 h 47"/>
                <a:gd name="T10" fmla="*/ 114 w 125"/>
                <a:gd name="T11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47">
                  <a:moveTo>
                    <a:pt x="114" y="15"/>
                  </a:moveTo>
                  <a:cubicBezTo>
                    <a:pt x="114" y="15"/>
                    <a:pt x="85" y="0"/>
                    <a:pt x="36" y="5"/>
                  </a:cubicBezTo>
                  <a:cubicBezTo>
                    <a:pt x="10" y="7"/>
                    <a:pt x="0" y="18"/>
                    <a:pt x="0" y="28"/>
                  </a:cubicBezTo>
                  <a:cubicBezTo>
                    <a:pt x="0" y="38"/>
                    <a:pt x="34" y="47"/>
                    <a:pt x="89" y="42"/>
                  </a:cubicBezTo>
                  <a:cubicBezTo>
                    <a:pt x="122" y="38"/>
                    <a:pt x="125" y="28"/>
                    <a:pt x="122" y="22"/>
                  </a:cubicBezTo>
                  <a:cubicBezTo>
                    <a:pt x="120" y="18"/>
                    <a:pt x="114" y="15"/>
                    <a:pt x="114" y="15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76"/>
            <p:cNvSpPr>
              <a:spLocks/>
            </p:cNvSpPr>
            <p:nvPr/>
          </p:nvSpPr>
          <p:spPr bwMode="auto">
            <a:xfrm>
              <a:off x="21948776" y="5392738"/>
              <a:ext cx="361950" cy="214313"/>
            </a:xfrm>
            <a:custGeom>
              <a:avLst/>
              <a:gdLst>
                <a:gd name="T0" fmla="*/ 56 w 66"/>
                <a:gd name="T1" fmla="*/ 10 h 39"/>
                <a:gd name="T2" fmla="*/ 32 w 66"/>
                <a:gd name="T3" fmla="*/ 0 h 39"/>
                <a:gd name="T4" fmla="*/ 0 w 66"/>
                <a:gd name="T5" fmla="*/ 23 h 39"/>
                <a:gd name="T6" fmla="*/ 66 w 66"/>
                <a:gd name="T7" fmla="*/ 38 h 39"/>
                <a:gd name="T8" fmla="*/ 56 w 66"/>
                <a:gd name="T9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9">
                  <a:moveTo>
                    <a:pt x="56" y="10"/>
                  </a:moveTo>
                  <a:cubicBezTo>
                    <a:pt x="49" y="4"/>
                    <a:pt x="41" y="1"/>
                    <a:pt x="32" y="0"/>
                  </a:cubicBezTo>
                  <a:cubicBezTo>
                    <a:pt x="9" y="3"/>
                    <a:pt x="0" y="14"/>
                    <a:pt x="0" y="23"/>
                  </a:cubicBezTo>
                  <a:cubicBezTo>
                    <a:pt x="0" y="32"/>
                    <a:pt x="25" y="39"/>
                    <a:pt x="66" y="38"/>
                  </a:cubicBezTo>
                  <a:cubicBezTo>
                    <a:pt x="66" y="28"/>
                    <a:pt x="64" y="17"/>
                    <a:pt x="56" y="10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5" name="Group 884"/>
          <p:cNvGrpSpPr/>
          <p:nvPr/>
        </p:nvGrpSpPr>
        <p:grpSpPr>
          <a:xfrm>
            <a:off x="17906787" y="899264"/>
            <a:ext cx="1694292" cy="5338872"/>
            <a:chOff x="17776826" y="3754438"/>
            <a:chExt cx="1954213" cy="6157913"/>
          </a:xfrm>
        </p:grpSpPr>
        <p:sp>
          <p:nvSpPr>
            <p:cNvPr id="753" name="Freeform 77"/>
            <p:cNvSpPr>
              <a:spLocks/>
            </p:cNvSpPr>
            <p:nvPr/>
          </p:nvSpPr>
          <p:spPr bwMode="auto">
            <a:xfrm>
              <a:off x="19280189" y="5810251"/>
              <a:ext cx="450850" cy="1144588"/>
            </a:xfrm>
            <a:custGeom>
              <a:avLst/>
              <a:gdLst>
                <a:gd name="T0" fmla="*/ 41 w 82"/>
                <a:gd name="T1" fmla="*/ 205 h 208"/>
                <a:gd name="T2" fmla="*/ 75 w 82"/>
                <a:gd name="T3" fmla="*/ 89 h 208"/>
                <a:gd name="T4" fmla="*/ 44 w 82"/>
                <a:gd name="T5" fmla="*/ 0 h 208"/>
                <a:gd name="T6" fmla="*/ 25 w 82"/>
                <a:gd name="T7" fmla="*/ 4 h 208"/>
                <a:gd name="T8" fmla="*/ 0 w 82"/>
                <a:gd name="T9" fmla="*/ 120 h 208"/>
                <a:gd name="T10" fmla="*/ 41 w 82"/>
                <a:gd name="T11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208">
                  <a:moveTo>
                    <a:pt x="41" y="205"/>
                  </a:moveTo>
                  <a:cubicBezTo>
                    <a:pt x="66" y="201"/>
                    <a:pt x="82" y="129"/>
                    <a:pt x="75" y="89"/>
                  </a:cubicBezTo>
                  <a:cubicBezTo>
                    <a:pt x="65" y="32"/>
                    <a:pt x="44" y="0"/>
                    <a:pt x="44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22" y="208"/>
                    <a:pt x="41" y="20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78"/>
            <p:cNvSpPr>
              <a:spLocks/>
            </p:cNvSpPr>
            <p:nvPr/>
          </p:nvSpPr>
          <p:spPr bwMode="auto">
            <a:xfrm>
              <a:off x="19467514" y="6288088"/>
              <a:ext cx="207963" cy="595313"/>
            </a:xfrm>
            <a:custGeom>
              <a:avLst/>
              <a:gdLst>
                <a:gd name="T0" fmla="*/ 19 w 38"/>
                <a:gd name="T1" fmla="*/ 11 h 108"/>
                <a:gd name="T2" fmla="*/ 3 w 38"/>
                <a:gd name="T3" fmla="*/ 6 h 108"/>
                <a:gd name="T4" fmla="*/ 1 w 38"/>
                <a:gd name="T5" fmla="*/ 24 h 108"/>
                <a:gd name="T6" fmla="*/ 3 w 38"/>
                <a:gd name="T7" fmla="*/ 53 h 108"/>
                <a:gd name="T8" fmla="*/ 21 w 38"/>
                <a:gd name="T9" fmla="*/ 108 h 108"/>
                <a:gd name="T10" fmla="*/ 38 w 38"/>
                <a:gd name="T11" fmla="*/ 65 h 108"/>
                <a:gd name="T12" fmla="*/ 19 w 38"/>
                <a:gd name="T13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8">
                  <a:moveTo>
                    <a:pt x="19" y="11"/>
                  </a:moveTo>
                  <a:cubicBezTo>
                    <a:pt x="16" y="9"/>
                    <a:pt x="6" y="0"/>
                    <a:pt x="3" y="6"/>
                  </a:cubicBezTo>
                  <a:cubicBezTo>
                    <a:pt x="0" y="12"/>
                    <a:pt x="1" y="18"/>
                    <a:pt x="1" y="24"/>
                  </a:cubicBezTo>
                  <a:cubicBezTo>
                    <a:pt x="1" y="34"/>
                    <a:pt x="2" y="44"/>
                    <a:pt x="3" y="53"/>
                  </a:cubicBezTo>
                  <a:cubicBezTo>
                    <a:pt x="6" y="71"/>
                    <a:pt x="12" y="91"/>
                    <a:pt x="21" y="108"/>
                  </a:cubicBezTo>
                  <a:cubicBezTo>
                    <a:pt x="29" y="98"/>
                    <a:pt x="34" y="82"/>
                    <a:pt x="38" y="65"/>
                  </a:cubicBezTo>
                  <a:cubicBezTo>
                    <a:pt x="37" y="45"/>
                    <a:pt x="35" y="26"/>
                    <a:pt x="19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79"/>
            <p:cNvSpPr>
              <a:spLocks/>
            </p:cNvSpPr>
            <p:nvPr/>
          </p:nvSpPr>
          <p:spPr bwMode="auto">
            <a:xfrm>
              <a:off x="19280189" y="5810251"/>
              <a:ext cx="301625" cy="803275"/>
            </a:xfrm>
            <a:custGeom>
              <a:avLst/>
              <a:gdLst>
                <a:gd name="T0" fmla="*/ 35 w 55"/>
                <a:gd name="T1" fmla="*/ 91 h 146"/>
                <a:gd name="T2" fmla="*/ 20 w 55"/>
                <a:gd name="T3" fmla="*/ 146 h 146"/>
                <a:gd name="T4" fmla="*/ 0 w 55"/>
                <a:gd name="T5" fmla="*/ 120 h 146"/>
                <a:gd name="T6" fmla="*/ 25 w 55"/>
                <a:gd name="T7" fmla="*/ 4 h 146"/>
                <a:gd name="T8" fmla="*/ 44 w 55"/>
                <a:gd name="T9" fmla="*/ 0 h 146"/>
                <a:gd name="T10" fmla="*/ 55 w 55"/>
                <a:gd name="T11" fmla="*/ 24 h 146"/>
                <a:gd name="T12" fmla="*/ 35 w 55"/>
                <a:gd name="T13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6">
                  <a:moveTo>
                    <a:pt x="35" y="91"/>
                  </a:moveTo>
                  <a:cubicBezTo>
                    <a:pt x="32" y="110"/>
                    <a:pt x="29" y="129"/>
                    <a:pt x="20" y="146"/>
                  </a:cubicBezTo>
                  <a:cubicBezTo>
                    <a:pt x="11" y="132"/>
                    <a:pt x="0" y="120"/>
                    <a:pt x="0" y="12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8" y="10"/>
                    <a:pt x="55" y="24"/>
                  </a:cubicBezTo>
                  <a:cubicBezTo>
                    <a:pt x="47" y="46"/>
                    <a:pt x="39" y="68"/>
                    <a:pt x="35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80"/>
            <p:cNvSpPr>
              <a:spLocks/>
            </p:cNvSpPr>
            <p:nvPr/>
          </p:nvSpPr>
          <p:spPr bwMode="auto">
            <a:xfrm>
              <a:off x="17776826" y="5899151"/>
              <a:ext cx="427038" cy="1055688"/>
            </a:xfrm>
            <a:custGeom>
              <a:avLst/>
              <a:gdLst>
                <a:gd name="T0" fmla="*/ 76 w 78"/>
                <a:gd name="T1" fmla="*/ 119 h 192"/>
                <a:gd name="T2" fmla="*/ 76 w 78"/>
                <a:gd name="T3" fmla="*/ 102 h 192"/>
                <a:gd name="T4" fmla="*/ 71 w 78"/>
                <a:gd name="T5" fmla="*/ 87 h 192"/>
                <a:gd name="T6" fmla="*/ 63 w 78"/>
                <a:gd name="T7" fmla="*/ 49 h 192"/>
                <a:gd name="T8" fmla="*/ 54 w 78"/>
                <a:gd name="T9" fmla="*/ 4 h 192"/>
                <a:gd name="T10" fmla="*/ 35 w 78"/>
                <a:gd name="T11" fmla="*/ 0 h 192"/>
                <a:gd name="T12" fmla="*/ 25 w 78"/>
                <a:gd name="T13" fmla="*/ 19 h 192"/>
                <a:gd name="T14" fmla="*/ 3 w 78"/>
                <a:gd name="T15" fmla="*/ 135 h 192"/>
                <a:gd name="T16" fmla="*/ 51 w 78"/>
                <a:gd name="T17" fmla="*/ 180 h 192"/>
                <a:gd name="T18" fmla="*/ 70 w 78"/>
                <a:gd name="T19" fmla="*/ 138 h 192"/>
                <a:gd name="T20" fmla="*/ 76 w 78"/>
                <a:gd name="T21" fmla="*/ 121 h 192"/>
                <a:gd name="T22" fmla="*/ 76 w 78"/>
                <a:gd name="T23" fmla="*/ 11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92">
                  <a:moveTo>
                    <a:pt x="76" y="119"/>
                  </a:moveTo>
                  <a:cubicBezTo>
                    <a:pt x="77" y="114"/>
                    <a:pt x="78" y="108"/>
                    <a:pt x="76" y="102"/>
                  </a:cubicBezTo>
                  <a:cubicBezTo>
                    <a:pt x="75" y="97"/>
                    <a:pt x="73" y="93"/>
                    <a:pt x="71" y="87"/>
                  </a:cubicBezTo>
                  <a:cubicBezTo>
                    <a:pt x="69" y="74"/>
                    <a:pt x="66" y="62"/>
                    <a:pt x="63" y="49"/>
                  </a:cubicBezTo>
                  <a:cubicBezTo>
                    <a:pt x="63" y="46"/>
                    <a:pt x="57" y="4"/>
                    <a:pt x="54" y="4"/>
                  </a:cubicBezTo>
                  <a:cubicBezTo>
                    <a:pt x="54" y="4"/>
                    <a:pt x="35" y="0"/>
                    <a:pt x="35" y="0"/>
                  </a:cubicBezTo>
                  <a:cubicBezTo>
                    <a:pt x="34" y="0"/>
                    <a:pt x="26" y="18"/>
                    <a:pt x="25" y="19"/>
                  </a:cubicBezTo>
                  <a:cubicBezTo>
                    <a:pt x="18" y="34"/>
                    <a:pt x="0" y="119"/>
                    <a:pt x="3" y="135"/>
                  </a:cubicBezTo>
                  <a:cubicBezTo>
                    <a:pt x="6" y="151"/>
                    <a:pt x="29" y="192"/>
                    <a:pt x="51" y="180"/>
                  </a:cubicBezTo>
                  <a:cubicBezTo>
                    <a:pt x="62" y="173"/>
                    <a:pt x="65" y="149"/>
                    <a:pt x="70" y="138"/>
                  </a:cubicBezTo>
                  <a:cubicBezTo>
                    <a:pt x="73" y="132"/>
                    <a:pt x="75" y="128"/>
                    <a:pt x="76" y="121"/>
                  </a:cubicBezTo>
                  <a:cubicBezTo>
                    <a:pt x="76" y="121"/>
                    <a:pt x="76" y="120"/>
                    <a:pt x="76" y="11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81"/>
            <p:cNvSpPr>
              <a:spLocks/>
            </p:cNvSpPr>
            <p:nvPr/>
          </p:nvSpPr>
          <p:spPr bwMode="auto">
            <a:xfrm>
              <a:off x="17870489" y="6216651"/>
              <a:ext cx="333375" cy="709613"/>
            </a:xfrm>
            <a:custGeom>
              <a:avLst/>
              <a:gdLst>
                <a:gd name="T0" fmla="*/ 54 w 61"/>
                <a:gd name="T1" fmla="*/ 29 h 129"/>
                <a:gd name="T2" fmla="*/ 48 w 61"/>
                <a:gd name="T3" fmla="*/ 0 h 129"/>
                <a:gd name="T4" fmla="*/ 32 w 61"/>
                <a:gd name="T5" fmla="*/ 20 h 129"/>
                <a:gd name="T6" fmla="*/ 9 w 61"/>
                <a:gd name="T7" fmla="*/ 61 h 129"/>
                <a:gd name="T8" fmla="*/ 0 w 61"/>
                <a:gd name="T9" fmla="*/ 106 h 129"/>
                <a:gd name="T10" fmla="*/ 34 w 61"/>
                <a:gd name="T11" fmla="*/ 122 h 129"/>
                <a:gd name="T12" fmla="*/ 53 w 61"/>
                <a:gd name="T13" fmla="*/ 80 h 129"/>
                <a:gd name="T14" fmla="*/ 59 w 61"/>
                <a:gd name="T15" fmla="*/ 63 h 129"/>
                <a:gd name="T16" fmla="*/ 59 w 61"/>
                <a:gd name="T17" fmla="*/ 61 h 129"/>
                <a:gd name="T18" fmla="*/ 59 w 61"/>
                <a:gd name="T19" fmla="*/ 44 h 129"/>
                <a:gd name="T20" fmla="*/ 54 w 61"/>
                <a:gd name="T21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29">
                  <a:moveTo>
                    <a:pt x="54" y="29"/>
                  </a:moveTo>
                  <a:cubicBezTo>
                    <a:pt x="52" y="19"/>
                    <a:pt x="50" y="9"/>
                    <a:pt x="48" y="0"/>
                  </a:cubicBezTo>
                  <a:cubicBezTo>
                    <a:pt x="42" y="6"/>
                    <a:pt x="37" y="14"/>
                    <a:pt x="32" y="20"/>
                  </a:cubicBezTo>
                  <a:cubicBezTo>
                    <a:pt x="20" y="32"/>
                    <a:pt x="14" y="46"/>
                    <a:pt x="9" y="61"/>
                  </a:cubicBezTo>
                  <a:cubicBezTo>
                    <a:pt x="5" y="76"/>
                    <a:pt x="1" y="91"/>
                    <a:pt x="0" y="106"/>
                  </a:cubicBezTo>
                  <a:cubicBezTo>
                    <a:pt x="9" y="119"/>
                    <a:pt x="22" y="129"/>
                    <a:pt x="34" y="122"/>
                  </a:cubicBezTo>
                  <a:cubicBezTo>
                    <a:pt x="45" y="115"/>
                    <a:pt x="48" y="91"/>
                    <a:pt x="53" y="80"/>
                  </a:cubicBezTo>
                  <a:cubicBezTo>
                    <a:pt x="56" y="74"/>
                    <a:pt x="58" y="70"/>
                    <a:pt x="59" y="63"/>
                  </a:cubicBezTo>
                  <a:cubicBezTo>
                    <a:pt x="59" y="63"/>
                    <a:pt x="59" y="62"/>
                    <a:pt x="59" y="61"/>
                  </a:cubicBezTo>
                  <a:cubicBezTo>
                    <a:pt x="60" y="56"/>
                    <a:pt x="61" y="50"/>
                    <a:pt x="59" y="44"/>
                  </a:cubicBezTo>
                  <a:cubicBezTo>
                    <a:pt x="58" y="39"/>
                    <a:pt x="56" y="35"/>
                    <a:pt x="54" y="2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82"/>
            <p:cNvSpPr>
              <a:spLocks/>
            </p:cNvSpPr>
            <p:nvPr/>
          </p:nvSpPr>
          <p:spPr bwMode="auto">
            <a:xfrm>
              <a:off x="17902239" y="5899151"/>
              <a:ext cx="301625" cy="796925"/>
            </a:xfrm>
            <a:custGeom>
              <a:avLst/>
              <a:gdLst>
                <a:gd name="T0" fmla="*/ 20 w 55"/>
                <a:gd name="T1" fmla="*/ 91 h 145"/>
                <a:gd name="T2" fmla="*/ 35 w 55"/>
                <a:gd name="T3" fmla="*/ 145 h 145"/>
                <a:gd name="T4" fmla="*/ 55 w 55"/>
                <a:gd name="T5" fmla="*/ 120 h 145"/>
                <a:gd name="T6" fmla="*/ 31 w 55"/>
                <a:gd name="T7" fmla="*/ 4 h 145"/>
                <a:gd name="T8" fmla="*/ 12 w 55"/>
                <a:gd name="T9" fmla="*/ 0 h 145"/>
                <a:gd name="T10" fmla="*/ 0 w 55"/>
                <a:gd name="T11" fmla="*/ 24 h 145"/>
                <a:gd name="T12" fmla="*/ 20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1"/>
                  </a:moveTo>
                  <a:cubicBezTo>
                    <a:pt x="24" y="109"/>
                    <a:pt x="27" y="128"/>
                    <a:pt x="35" y="145"/>
                  </a:cubicBezTo>
                  <a:cubicBezTo>
                    <a:pt x="44" y="131"/>
                    <a:pt x="55" y="120"/>
                    <a:pt x="55" y="12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4"/>
                  </a:cubicBezTo>
                  <a:cubicBezTo>
                    <a:pt x="9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83"/>
            <p:cNvSpPr>
              <a:spLocks/>
            </p:cNvSpPr>
            <p:nvPr/>
          </p:nvSpPr>
          <p:spPr bwMode="auto">
            <a:xfrm>
              <a:off x="18314989" y="7515226"/>
              <a:ext cx="509588" cy="2265363"/>
            </a:xfrm>
            <a:custGeom>
              <a:avLst/>
              <a:gdLst>
                <a:gd name="T0" fmla="*/ 27 w 93"/>
                <a:gd name="T1" fmla="*/ 11 h 412"/>
                <a:gd name="T2" fmla="*/ 2 w 93"/>
                <a:gd name="T3" fmla="*/ 35 h 412"/>
                <a:gd name="T4" fmla="*/ 16 w 93"/>
                <a:gd name="T5" fmla="*/ 409 h 412"/>
                <a:gd name="T6" fmla="*/ 29 w 93"/>
                <a:gd name="T7" fmla="*/ 410 h 412"/>
                <a:gd name="T8" fmla="*/ 79 w 93"/>
                <a:gd name="T9" fmla="*/ 412 h 412"/>
                <a:gd name="T10" fmla="*/ 89 w 93"/>
                <a:gd name="T11" fmla="*/ 399 h 412"/>
                <a:gd name="T12" fmla="*/ 85 w 93"/>
                <a:gd name="T13" fmla="*/ 239 h 412"/>
                <a:gd name="T14" fmla="*/ 71 w 93"/>
                <a:gd name="T15" fmla="*/ 188 h 412"/>
                <a:gd name="T16" fmla="*/ 84 w 93"/>
                <a:gd name="T17" fmla="*/ 42 h 412"/>
                <a:gd name="T18" fmla="*/ 27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6" y="409"/>
                    <a:pt x="16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9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84"/>
            <p:cNvSpPr>
              <a:spLocks/>
            </p:cNvSpPr>
            <p:nvPr/>
          </p:nvSpPr>
          <p:spPr bwMode="auto">
            <a:xfrm>
              <a:off x="18314989" y="7575551"/>
              <a:ext cx="125413" cy="269875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2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7" y="44"/>
                    <a:pt x="9" y="38"/>
                    <a:pt x="12" y="30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4"/>
                    <a:pt x="2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85"/>
            <p:cNvSpPr>
              <a:spLocks/>
            </p:cNvSpPr>
            <p:nvPr/>
          </p:nvSpPr>
          <p:spPr bwMode="auto">
            <a:xfrm>
              <a:off x="18654714" y="7602538"/>
              <a:ext cx="169863" cy="2178050"/>
            </a:xfrm>
            <a:custGeom>
              <a:avLst/>
              <a:gdLst>
                <a:gd name="T0" fmla="*/ 23 w 31"/>
                <a:gd name="T1" fmla="*/ 223 h 396"/>
                <a:gd name="T2" fmla="*/ 9 w 31"/>
                <a:gd name="T3" fmla="*/ 172 h 396"/>
                <a:gd name="T4" fmla="*/ 22 w 31"/>
                <a:gd name="T5" fmla="*/ 26 h 396"/>
                <a:gd name="T6" fmla="*/ 0 w 31"/>
                <a:gd name="T7" fmla="*/ 0 h 396"/>
                <a:gd name="T8" fmla="*/ 8 w 31"/>
                <a:gd name="T9" fmla="*/ 91 h 396"/>
                <a:gd name="T10" fmla="*/ 4 w 31"/>
                <a:gd name="T11" fmla="*/ 149 h 396"/>
                <a:gd name="T12" fmla="*/ 8 w 31"/>
                <a:gd name="T13" fmla="*/ 203 h 396"/>
                <a:gd name="T14" fmla="*/ 17 w 31"/>
                <a:gd name="T15" fmla="*/ 321 h 396"/>
                <a:gd name="T16" fmla="*/ 13 w 31"/>
                <a:gd name="T17" fmla="*/ 396 h 396"/>
                <a:gd name="T18" fmla="*/ 17 w 31"/>
                <a:gd name="T19" fmla="*/ 396 h 396"/>
                <a:gd name="T20" fmla="*/ 27 w 31"/>
                <a:gd name="T21" fmla="*/ 383 h 396"/>
                <a:gd name="T22" fmla="*/ 23 w 31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396">
                  <a:moveTo>
                    <a:pt x="23" y="223"/>
                  </a:moveTo>
                  <a:cubicBezTo>
                    <a:pt x="15" y="193"/>
                    <a:pt x="7" y="196"/>
                    <a:pt x="9" y="172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5" y="10"/>
                    <a:pt x="0" y="0"/>
                  </a:cubicBezTo>
                  <a:cubicBezTo>
                    <a:pt x="9" y="30"/>
                    <a:pt x="10" y="60"/>
                    <a:pt x="8" y="91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3" y="167"/>
                    <a:pt x="5" y="185"/>
                    <a:pt x="8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5" y="371"/>
                    <a:pt x="13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1" y="252"/>
                    <a:pt x="23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86"/>
            <p:cNvSpPr>
              <a:spLocks/>
            </p:cNvSpPr>
            <p:nvPr/>
          </p:nvSpPr>
          <p:spPr bwMode="auto">
            <a:xfrm>
              <a:off x="18270539" y="7240588"/>
              <a:ext cx="1065213" cy="533400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8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87"/>
            <p:cNvSpPr>
              <a:spLocks/>
            </p:cNvSpPr>
            <p:nvPr/>
          </p:nvSpPr>
          <p:spPr bwMode="auto">
            <a:xfrm>
              <a:off x="18742026" y="7586663"/>
              <a:ext cx="587375" cy="2193925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9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9" y="399"/>
                    <a:pt x="99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88"/>
            <p:cNvSpPr>
              <a:spLocks/>
            </p:cNvSpPr>
            <p:nvPr/>
          </p:nvSpPr>
          <p:spPr bwMode="auto">
            <a:xfrm>
              <a:off x="18780126" y="7718426"/>
              <a:ext cx="263525" cy="2028825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5"/>
                    <a:pt x="33" y="223"/>
                    <a:pt x="26" y="181"/>
                  </a:cubicBezTo>
                  <a:cubicBezTo>
                    <a:pt x="17" y="123"/>
                    <a:pt x="3" y="54"/>
                    <a:pt x="29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7" y="19"/>
                    <a:pt x="3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89"/>
            <p:cNvSpPr>
              <a:spLocks/>
            </p:cNvSpPr>
            <p:nvPr/>
          </p:nvSpPr>
          <p:spPr bwMode="auto">
            <a:xfrm>
              <a:off x="18270539" y="7240588"/>
              <a:ext cx="1065213" cy="4397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8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3" y="80"/>
                  </a:cubicBezTo>
                  <a:cubicBezTo>
                    <a:pt x="26" y="71"/>
                    <a:pt x="29" y="62"/>
                    <a:pt x="30" y="53"/>
                  </a:cubicBezTo>
                  <a:cubicBezTo>
                    <a:pt x="31" y="48"/>
                    <a:pt x="34" y="45"/>
                    <a:pt x="37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7" y="55"/>
                    <a:pt x="173" y="67"/>
                    <a:pt x="177" y="79"/>
                  </a:cubicBezTo>
                  <a:cubicBezTo>
                    <a:pt x="186" y="76"/>
                    <a:pt x="188" y="72"/>
                    <a:pt x="188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90"/>
            <p:cNvSpPr>
              <a:spLocks/>
            </p:cNvSpPr>
            <p:nvPr/>
          </p:nvSpPr>
          <p:spPr bwMode="auto">
            <a:xfrm>
              <a:off x="18638839" y="7673976"/>
              <a:ext cx="350838" cy="461963"/>
            </a:xfrm>
            <a:custGeom>
              <a:avLst/>
              <a:gdLst>
                <a:gd name="T0" fmla="*/ 32 w 64"/>
                <a:gd name="T1" fmla="*/ 84 h 84"/>
                <a:gd name="T2" fmla="*/ 21 w 64"/>
                <a:gd name="T3" fmla="*/ 24 h 84"/>
                <a:gd name="T4" fmla="*/ 0 w 64"/>
                <a:gd name="T5" fmla="*/ 10 h 84"/>
                <a:gd name="T6" fmla="*/ 64 w 64"/>
                <a:gd name="T7" fmla="*/ 0 h 84"/>
                <a:gd name="T8" fmla="*/ 41 w 64"/>
                <a:gd name="T9" fmla="*/ 28 h 84"/>
                <a:gd name="T10" fmla="*/ 32 w 6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32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4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2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91"/>
            <p:cNvSpPr>
              <a:spLocks/>
            </p:cNvSpPr>
            <p:nvPr/>
          </p:nvSpPr>
          <p:spPr bwMode="auto">
            <a:xfrm>
              <a:off x="18062576" y="9483726"/>
              <a:ext cx="739775" cy="417513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4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1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4" y="76"/>
                    <a:pt x="134" y="76"/>
                    <a:pt x="134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92"/>
            <p:cNvSpPr>
              <a:spLocks/>
            </p:cNvSpPr>
            <p:nvPr/>
          </p:nvSpPr>
          <p:spPr bwMode="auto">
            <a:xfrm>
              <a:off x="18138776" y="9490076"/>
              <a:ext cx="549275" cy="2794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5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93"/>
            <p:cNvSpPr>
              <a:spLocks/>
            </p:cNvSpPr>
            <p:nvPr/>
          </p:nvSpPr>
          <p:spPr bwMode="auto">
            <a:xfrm>
              <a:off x="18324514" y="9550401"/>
              <a:ext cx="142875" cy="60325"/>
            </a:xfrm>
            <a:custGeom>
              <a:avLst/>
              <a:gdLst>
                <a:gd name="T0" fmla="*/ 1 w 26"/>
                <a:gd name="T1" fmla="*/ 4 h 11"/>
                <a:gd name="T2" fmla="*/ 13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94"/>
            <p:cNvSpPr>
              <a:spLocks/>
            </p:cNvSpPr>
            <p:nvPr/>
          </p:nvSpPr>
          <p:spPr bwMode="auto">
            <a:xfrm>
              <a:off x="18967451" y="9490076"/>
              <a:ext cx="746125" cy="422275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4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6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95"/>
            <p:cNvSpPr>
              <a:spLocks/>
            </p:cNvSpPr>
            <p:nvPr/>
          </p:nvSpPr>
          <p:spPr bwMode="auto">
            <a:xfrm>
              <a:off x="19083339" y="9494838"/>
              <a:ext cx="547688" cy="285750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60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7" y="49"/>
                    <a:pt x="100" y="40"/>
                  </a:cubicBezTo>
                  <a:cubicBezTo>
                    <a:pt x="97" y="22"/>
                    <a:pt x="86" y="5"/>
                    <a:pt x="60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1" y="43"/>
                    <a:pt x="33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96"/>
            <p:cNvSpPr>
              <a:spLocks/>
            </p:cNvSpPr>
            <p:nvPr/>
          </p:nvSpPr>
          <p:spPr bwMode="auto">
            <a:xfrm>
              <a:off x="19302414" y="9561513"/>
              <a:ext cx="142875" cy="60325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1 w 26"/>
                <a:gd name="T5" fmla="*/ 7 h 11"/>
                <a:gd name="T6" fmla="*/ 13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1" y="7"/>
                  </a:cubicBezTo>
                  <a:cubicBezTo>
                    <a:pt x="0" y="4"/>
                    <a:pt x="6" y="2"/>
                    <a:pt x="13" y="1"/>
                  </a:cubicBezTo>
                  <a:cubicBezTo>
                    <a:pt x="20" y="0"/>
                    <a:pt x="26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97"/>
            <p:cNvSpPr>
              <a:spLocks/>
            </p:cNvSpPr>
            <p:nvPr/>
          </p:nvSpPr>
          <p:spPr bwMode="auto">
            <a:xfrm>
              <a:off x="19170651" y="7504113"/>
              <a:ext cx="131763" cy="285750"/>
            </a:xfrm>
            <a:custGeom>
              <a:avLst/>
              <a:gdLst>
                <a:gd name="T0" fmla="*/ 4 w 24"/>
                <a:gd name="T1" fmla="*/ 10 h 52"/>
                <a:gd name="T2" fmla="*/ 21 w 24"/>
                <a:gd name="T3" fmla="*/ 52 h 52"/>
                <a:gd name="T4" fmla="*/ 24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5" y="38"/>
                    <a:pt x="21" y="5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98"/>
            <p:cNvSpPr>
              <a:spLocks/>
            </p:cNvSpPr>
            <p:nvPr/>
          </p:nvSpPr>
          <p:spPr bwMode="auto">
            <a:xfrm>
              <a:off x="18395951" y="5611813"/>
              <a:ext cx="714375" cy="1804988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9 h 328"/>
                <a:gd name="T4" fmla="*/ 130 w 130"/>
                <a:gd name="T5" fmla="*/ 283 h 328"/>
                <a:gd name="T6" fmla="*/ 106 w 130"/>
                <a:gd name="T7" fmla="*/ 19 h 328"/>
                <a:gd name="T8" fmla="*/ 106 w 130"/>
                <a:gd name="T9" fmla="*/ 1 h 328"/>
                <a:gd name="T10" fmla="*/ 3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8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99"/>
            <p:cNvSpPr>
              <a:spLocks/>
            </p:cNvSpPr>
            <p:nvPr/>
          </p:nvSpPr>
          <p:spPr bwMode="auto">
            <a:xfrm>
              <a:off x="18511839" y="5705476"/>
              <a:ext cx="350838" cy="203200"/>
            </a:xfrm>
            <a:custGeom>
              <a:avLst/>
              <a:gdLst>
                <a:gd name="T0" fmla="*/ 64 w 64"/>
                <a:gd name="T1" fmla="*/ 4 h 37"/>
                <a:gd name="T2" fmla="*/ 1 w 64"/>
                <a:gd name="T3" fmla="*/ 0 h 37"/>
                <a:gd name="T4" fmla="*/ 1 w 64"/>
                <a:gd name="T5" fmla="*/ 6 h 37"/>
                <a:gd name="T6" fmla="*/ 3 w 64"/>
                <a:gd name="T7" fmla="*/ 6 h 37"/>
                <a:gd name="T8" fmla="*/ 25 w 64"/>
                <a:gd name="T9" fmla="*/ 32 h 37"/>
                <a:gd name="T10" fmla="*/ 59 w 64"/>
                <a:gd name="T11" fmla="*/ 9 h 37"/>
                <a:gd name="T12" fmla="*/ 64 w 64"/>
                <a:gd name="T13" fmla="*/ 10 h 37"/>
                <a:gd name="T14" fmla="*/ 64 w 64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7">
                  <a:moveTo>
                    <a:pt x="64" y="4"/>
                  </a:moveTo>
                  <a:cubicBezTo>
                    <a:pt x="46" y="5"/>
                    <a:pt x="22" y="4"/>
                    <a:pt x="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12" y="8"/>
                    <a:pt x="0" y="28"/>
                    <a:pt x="25" y="32"/>
                  </a:cubicBezTo>
                  <a:cubicBezTo>
                    <a:pt x="63" y="37"/>
                    <a:pt x="48" y="8"/>
                    <a:pt x="59" y="9"/>
                  </a:cubicBezTo>
                  <a:cubicBezTo>
                    <a:pt x="61" y="9"/>
                    <a:pt x="62" y="10"/>
                    <a:pt x="64" y="10"/>
                  </a:cubicBezTo>
                  <a:lnTo>
                    <a:pt x="64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100"/>
            <p:cNvSpPr>
              <a:spLocks/>
            </p:cNvSpPr>
            <p:nvPr/>
          </p:nvSpPr>
          <p:spPr bwMode="auto">
            <a:xfrm>
              <a:off x="18380076" y="5810251"/>
              <a:ext cx="274638" cy="296863"/>
            </a:xfrm>
            <a:custGeom>
              <a:avLst/>
              <a:gdLst>
                <a:gd name="T0" fmla="*/ 30 w 50"/>
                <a:gd name="T1" fmla="*/ 0 h 54"/>
                <a:gd name="T2" fmla="*/ 0 w 50"/>
                <a:gd name="T3" fmla="*/ 2 h 54"/>
                <a:gd name="T4" fmla="*/ 34 w 50"/>
                <a:gd name="T5" fmla="*/ 54 h 54"/>
                <a:gd name="T6" fmla="*/ 42 w 50"/>
                <a:gd name="T7" fmla="*/ 42 h 54"/>
                <a:gd name="T8" fmla="*/ 46 w 50"/>
                <a:gd name="T9" fmla="*/ 35 h 54"/>
                <a:gd name="T10" fmla="*/ 48 w 50"/>
                <a:gd name="T11" fmla="*/ 28 h 54"/>
                <a:gd name="T12" fmla="*/ 43 w 50"/>
                <a:gd name="T13" fmla="*/ 25 h 54"/>
                <a:gd name="T14" fmla="*/ 30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7" y="50"/>
                    <a:pt x="39" y="46"/>
                    <a:pt x="42" y="42"/>
                  </a:cubicBezTo>
                  <a:cubicBezTo>
                    <a:pt x="43" y="39"/>
                    <a:pt x="44" y="37"/>
                    <a:pt x="46" y="35"/>
                  </a:cubicBezTo>
                  <a:cubicBezTo>
                    <a:pt x="47" y="32"/>
                    <a:pt x="50" y="31"/>
                    <a:pt x="48" y="28"/>
                  </a:cubicBezTo>
                  <a:cubicBezTo>
                    <a:pt x="47" y="26"/>
                    <a:pt x="45" y="26"/>
                    <a:pt x="43" y="25"/>
                  </a:cubicBezTo>
                  <a:cubicBezTo>
                    <a:pt x="37" y="19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101"/>
            <p:cNvSpPr>
              <a:spLocks/>
            </p:cNvSpPr>
            <p:nvPr/>
          </p:nvSpPr>
          <p:spPr bwMode="auto">
            <a:xfrm>
              <a:off x="18715039" y="5788026"/>
              <a:ext cx="236538" cy="30321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102"/>
            <p:cNvSpPr>
              <a:spLocks/>
            </p:cNvSpPr>
            <p:nvPr/>
          </p:nvSpPr>
          <p:spPr bwMode="auto">
            <a:xfrm>
              <a:off x="18380076" y="5734051"/>
              <a:ext cx="274638" cy="29051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103"/>
            <p:cNvSpPr>
              <a:spLocks/>
            </p:cNvSpPr>
            <p:nvPr/>
          </p:nvSpPr>
          <p:spPr bwMode="auto">
            <a:xfrm>
              <a:off x="18692814" y="5727701"/>
              <a:ext cx="241300" cy="303213"/>
            </a:xfrm>
            <a:custGeom>
              <a:avLst/>
              <a:gdLst>
                <a:gd name="T0" fmla="*/ 0 w 44"/>
                <a:gd name="T1" fmla="*/ 29 h 55"/>
                <a:gd name="T2" fmla="*/ 0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2 h 55"/>
                <a:gd name="T16" fmla="*/ 14 w 44"/>
                <a:gd name="T17" fmla="*/ 14 h 55"/>
                <a:gd name="T18" fmla="*/ 6 w 44"/>
                <a:gd name="T19" fmla="*/ 23 h 55"/>
                <a:gd name="T20" fmla="*/ 0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2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104"/>
            <p:cNvSpPr>
              <a:spLocks/>
            </p:cNvSpPr>
            <p:nvPr/>
          </p:nvSpPr>
          <p:spPr bwMode="auto">
            <a:xfrm>
              <a:off x="18446751" y="5727701"/>
              <a:ext cx="207963" cy="258763"/>
            </a:xfrm>
            <a:custGeom>
              <a:avLst/>
              <a:gdLst>
                <a:gd name="T0" fmla="*/ 21 w 38"/>
                <a:gd name="T1" fmla="*/ 28 h 47"/>
                <a:gd name="T2" fmla="*/ 33 w 38"/>
                <a:gd name="T3" fmla="*/ 35 h 47"/>
                <a:gd name="T4" fmla="*/ 34 w 38"/>
                <a:gd name="T5" fmla="*/ 35 h 47"/>
                <a:gd name="T6" fmla="*/ 36 w 38"/>
                <a:gd name="T7" fmla="*/ 28 h 47"/>
                <a:gd name="T8" fmla="*/ 31 w 38"/>
                <a:gd name="T9" fmla="*/ 25 h 47"/>
                <a:gd name="T10" fmla="*/ 18 w 38"/>
                <a:gd name="T11" fmla="*/ 1 h 47"/>
                <a:gd name="T12" fmla="*/ 0 w 38"/>
                <a:gd name="T13" fmla="*/ 1 h 47"/>
                <a:gd name="T14" fmla="*/ 12 w 38"/>
                <a:gd name="T15" fmla="*/ 47 h 47"/>
                <a:gd name="T16" fmla="*/ 13 w 38"/>
                <a:gd name="T17" fmla="*/ 22 h 47"/>
                <a:gd name="T18" fmla="*/ 21 w 38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6" y="33"/>
                    <a:pt x="38" y="31"/>
                    <a:pt x="36" y="28"/>
                  </a:cubicBezTo>
                  <a:cubicBezTo>
                    <a:pt x="35" y="26"/>
                    <a:pt x="33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1" y="0"/>
                    <a:pt x="0" y="1"/>
                  </a:cubicBezTo>
                  <a:cubicBezTo>
                    <a:pt x="3" y="16"/>
                    <a:pt x="1" y="34"/>
                    <a:pt x="12" y="47"/>
                  </a:cubicBezTo>
                  <a:cubicBezTo>
                    <a:pt x="14" y="42"/>
                    <a:pt x="14" y="26"/>
                    <a:pt x="13" y="22"/>
                  </a:cubicBezTo>
                  <a:cubicBezTo>
                    <a:pt x="16" y="23"/>
                    <a:pt x="19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105"/>
            <p:cNvSpPr>
              <a:spLocks/>
            </p:cNvSpPr>
            <p:nvPr/>
          </p:nvSpPr>
          <p:spPr bwMode="auto">
            <a:xfrm>
              <a:off x="18692814" y="5727701"/>
              <a:ext cx="214313" cy="247650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2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2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1" y="31"/>
                    <a:pt x="1" y="32"/>
                    <a:pt x="2" y="34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9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8" y="5"/>
                    <a:pt x="39" y="3"/>
                    <a:pt x="37" y="1"/>
                  </a:cubicBezTo>
                  <a:cubicBezTo>
                    <a:pt x="35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106"/>
            <p:cNvSpPr>
              <a:spLocks/>
            </p:cNvSpPr>
            <p:nvPr/>
          </p:nvSpPr>
          <p:spPr bwMode="auto">
            <a:xfrm>
              <a:off x="18368964" y="7169151"/>
              <a:ext cx="796925" cy="379413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107"/>
            <p:cNvSpPr>
              <a:spLocks/>
            </p:cNvSpPr>
            <p:nvPr/>
          </p:nvSpPr>
          <p:spPr bwMode="auto">
            <a:xfrm>
              <a:off x="18368964" y="7169151"/>
              <a:ext cx="796925" cy="241300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9 w 145"/>
                <a:gd name="T17" fmla="*/ 25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2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7" y="29"/>
                    <a:pt x="72" y="35"/>
                    <a:pt x="73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7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2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108"/>
            <p:cNvSpPr>
              <a:spLocks/>
            </p:cNvSpPr>
            <p:nvPr/>
          </p:nvSpPr>
          <p:spPr bwMode="auto">
            <a:xfrm>
              <a:off x="18699164" y="7240588"/>
              <a:ext cx="241300" cy="219075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1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109"/>
            <p:cNvSpPr>
              <a:spLocks/>
            </p:cNvSpPr>
            <p:nvPr/>
          </p:nvSpPr>
          <p:spPr bwMode="auto">
            <a:xfrm>
              <a:off x="18703926" y="7240588"/>
              <a:ext cx="236538" cy="158750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40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6" y="11"/>
                    <a:pt x="12" y="15"/>
                    <a:pt x="18" y="18"/>
                  </a:cubicBezTo>
                  <a:cubicBezTo>
                    <a:pt x="21" y="20"/>
                    <a:pt x="25" y="22"/>
                    <a:pt x="29" y="23"/>
                  </a:cubicBezTo>
                  <a:cubicBezTo>
                    <a:pt x="30" y="24"/>
                    <a:pt x="38" y="29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110"/>
            <p:cNvSpPr>
              <a:spLocks/>
            </p:cNvSpPr>
            <p:nvPr/>
          </p:nvSpPr>
          <p:spPr bwMode="auto">
            <a:xfrm>
              <a:off x="18775364" y="5734051"/>
              <a:ext cx="839788" cy="2165350"/>
            </a:xfrm>
            <a:custGeom>
              <a:avLst/>
              <a:gdLst>
                <a:gd name="T0" fmla="*/ 21 w 153"/>
                <a:gd name="T1" fmla="*/ 0 h 394"/>
                <a:gd name="T2" fmla="*/ 103 w 153"/>
                <a:gd name="T3" fmla="*/ 2 h 394"/>
                <a:gd name="T4" fmla="*/ 126 w 153"/>
                <a:gd name="T5" fmla="*/ 8 h 394"/>
                <a:gd name="T6" fmla="*/ 139 w 153"/>
                <a:gd name="T7" fmla="*/ 15 h 394"/>
                <a:gd name="T8" fmla="*/ 140 w 153"/>
                <a:gd name="T9" fmla="*/ 29 h 394"/>
                <a:gd name="T10" fmla="*/ 134 w 153"/>
                <a:gd name="T11" fmla="*/ 46 h 394"/>
                <a:gd name="T12" fmla="*/ 124 w 153"/>
                <a:gd name="T13" fmla="*/ 82 h 394"/>
                <a:gd name="T14" fmla="*/ 117 w 153"/>
                <a:gd name="T15" fmla="*/ 118 h 394"/>
                <a:gd name="T16" fmla="*/ 98 w 153"/>
                <a:gd name="T17" fmla="*/ 234 h 394"/>
                <a:gd name="T18" fmla="*/ 115 w 153"/>
                <a:gd name="T19" fmla="*/ 267 h 394"/>
                <a:gd name="T20" fmla="*/ 147 w 153"/>
                <a:gd name="T21" fmla="*/ 318 h 394"/>
                <a:gd name="T22" fmla="*/ 153 w 153"/>
                <a:gd name="T23" fmla="*/ 337 h 394"/>
                <a:gd name="T24" fmla="*/ 107 w 153"/>
                <a:gd name="T25" fmla="*/ 362 h 394"/>
                <a:gd name="T26" fmla="*/ 40 w 153"/>
                <a:gd name="T27" fmla="*/ 245 h 394"/>
                <a:gd name="T28" fmla="*/ 21 w 153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4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1" y="3"/>
                    <a:pt x="119" y="5"/>
                    <a:pt x="126" y="8"/>
                  </a:cubicBezTo>
                  <a:cubicBezTo>
                    <a:pt x="130" y="10"/>
                    <a:pt x="136" y="12"/>
                    <a:pt x="139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8" y="70"/>
                    <a:pt x="124" y="82"/>
                  </a:cubicBezTo>
                  <a:cubicBezTo>
                    <a:pt x="121" y="94"/>
                    <a:pt x="118" y="106"/>
                    <a:pt x="117" y="118"/>
                  </a:cubicBezTo>
                  <a:cubicBezTo>
                    <a:pt x="111" y="165"/>
                    <a:pt x="94" y="225"/>
                    <a:pt x="98" y="234"/>
                  </a:cubicBezTo>
                  <a:cubicBezTo>
                    <a:pt x="101" y="244"/>
                    <a:pt x="115" y="267"/>
                    <a:pt x="115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8"/>
                    <a:pt x="153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4" y="330"/>
                    <a:pt x="52" y="288"/>
                    <a:pt x="40" y="245"/>
                  </a:cubicBezTo>
                  <a:cubicBezTo>
                    <a:pt x="28" y="203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111"/>
            <p:cNvSpPr>
              <a:spLocks/>
            </p:cNvSpPr>
            <p:nvPr/>
          </p:nvSpPr>
          <p:spPr bwMode="auto">
            <a:xfrm>
              <a:off x="18940464" y="5734051"/>
              <a:ext cx="549275" cy="1593850"/>
            </a:xfrm>
            <a:custGeom>
              <a:avLst/>
              <a:gdLst>
                <a:gd name="T0" fmla="*/ 68 w 100"/>
                <a:gd name="T1" fmla="*/ 234 h 290"/>
                <a:gd name="T2" fmla="*/ 87 w 100"/>
                <a:gd name="T3" fmla="*/ 118 h 290"/>
                <a:gd name="T4" fmla="*/ 94 w 100"/>
                <a:gd name="T5" fmla="*/ 82 h 290"/>
                <a:gd name="T6" fmla="*/ 100 w 100"/>
                <a:gd name="T7" fmla="*/ 62 h 290"/>
                <a:gd name="T8" fmla="*/ 74 w 100"/>
                <a:gd name="T9" fmla="*/ 2 h 290"/>
                <a:gd name="T10" fmla="*/ 73 w 100"/>
                <a:gd name="T11" fmla="*/ 2 h 290"/>
                <a:gd name="T12" fmla="*/ 5 w 100"/>
                <a:gd name="T13" fmla="*/ 0 h 290"/>
                <a:gd name="T14" fmla="*/ 1 w 100"/>
                <a:gd name="T15" fmla="*/ 37 h 290"/>
                <a:gd name="T16" fmla="*/ 19 w 100"/>
                <a:gd name="T17" fmla="*/ 85 h 290"/>
                <a:gd name="T18" fmla="*/ 54 w 100"/>
                <a:gd name="T19" fmla="*/ 181 h 290"/>
                <a:gd name="T20" fmla="*/ 55 w 100"/>
                <a:gd name="T21" fmla="*/ 228 h 290"/>
                <a:gd name="T22" fmla="*/ 77 w 100"/>
                <a:gd name="T23" fmla="*/ 273 h 290"/>
                <a:gd name="T24" fmla="*/ 100 w 100"/>
                <a:gd name="T25" fmla="*/ 290 h 290"/>
                <a:gd name="T26" fmla="*/ 85 w 100"/>
                <a:gd name="T27" fmla="*/ 267 h 290"/>
                <a:gd name="T28" fmla="*/ 68 w 100"/>
                <a:gd name="T29" fmla="*/ 23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290">
                  <a:moveTo>
                    <a:pt x="68" y="234"/>
                  </a:moveTo>
                  <a:cubicBezTo>
                    <a:pt x="64" y="225"/>
                    <a:pt x="81" y="165"/>
                    <a:pt x="87" y="118"/>
                  </a:cubicBezTo>
                  <a:cubicBezTo>
                    <a:pt x="88" y="106"/>
                    <a:pt x="91" y="94"/>
                    <a:pt x="94" y="82"/>
                  </a:cubicBezTo>
                  <a:cubicBezTo>
                    <a:pt x="96" y="75"/>
                    <a:pt x="98" y="69"/>
                    <a:pt x="100" y="62"/>
                  </a:cubicBezTo>
                  <a:cubicBezTo>
                    <a:pt x="87" y="45"/>
                    <a:pt x="72" y="20"/>
                    <a:pt x="74" y="2"/>
                  </a:cubicBezTo>
                  <a:cubicBezTo>
                    <a:pt x="74" y="2"/>
                    <a:pt x="74" y="2"/>
                    <a:pt x="73" y="2"/>
                  </a:cubicBezTo>
                  <a:cubicBezTo>
                    <a:pt x="64" y="1"/>
                    <a:pt x="26" y="0"/>
                    <a:pt x="5" y="0"/>
                  </a:cubicBezTo>
                  <a:cubicBezTo>
                    <a:pt x="1" y="12"/>
                    <a:pt x="0" y="25"/>
                    <a:pt x="1" y="37"/>
                  </a:cubicBezTo>
                  <a:cubicBezTo>
                    <a:pt x="2" y="55"/>
                    <a:pt x="11" y="70"/>
                    <a:pt x="19" y="85"/>
                  </a:cubicBezTo>
                  <a:cubicBezTo>
                    <a:pt x="34" y="115"/>
                    <a:pt x="48" y="148"/>
                    <a:pt x="54" y="181"/>
                  </a:cubicBezTo>
                  <a:cubicBezTo>
                    <a:pt x="56" y="197"/>
                    <a:pt x="55" y="212"/>
                    <a:pt x="55" y="228"/>
                  </a:cubicBezTo>
                  <a:cubicBezTo>
                    <a:pt x="56" y="246"/>
                    <a:pt x="64" y="260"/>
                    <a:pt x="77" y="273"/>
                  </a:cubicBezTo>
                  <a:cubicBezTo>
                    <a:pt x="84" y="279"/>
                    <a:pt x="92" y="285"/>
                    <a:pt x="100" y="290"/>
                  </a:cubicBezTo>
                  <a:cubicBezTo>
                    <a:pt x="85" y="267"/>
                    <a:pt x="85" y="267"/>
                    <a:pt x="85" y="267"/>
                  </a:cubicBezTo>
                  <a:cubicBezTo>
                    <a:pt x="85" y="267"/>
                    <a:pt x="71" y="244"/>
                    <a:pt x="68" y="23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112"/>
            <p:cNvSpPr>
              <a:spLocks/>
            </p:cNvSpPr>
            <p:nvPr/>
          </p:nvSpPr>
          <p:spPr bwMode="auto">
            <a:xfrm>
              <a:off x="18775364" y="5734051"/>
              <a:ext cx="400050" cy="1462088"/>
            </a:xfrm>
            <a:custGeom>
              <a:avLst/>
              <a:gdLst>
                <a:gd name="T0" fmla="*/ 47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5 w 73"/>
                <a:gd name="T7" fmla="*/ 26 h 266"/>
                <a:gd name="T8" fmla="*/ 64 w 73"/>
                <a:gd name="T9" fmla="*/ 15 h 266"/>
                <a:gd name="T10" fmla="*/ 73 w 73"/>
                <a:gd name="T11" fmla="*/ 0 h 266"/>
                <a:gd name="T12" fmla="*/ 21 w 73"/>
                <a:gd name="T13" fmla="*/ 0 h 266"/>
                <a:gd name="T14" fmla="*/ 40 w 73"/>
                <a:gd name="T15" fmla="*/ 245 h 266"/>
                <a:gd name="T16" fmla="*/ 47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7" y="266"/>
                  </a:moveTo>
                  <a:cubicBezTo>
                    <a:pt x="44" y="236"/>
                    <a:pt x="38" y="206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0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3"/>
                    <a:pt x="40" y="245"/>
                  </a:cubicBezTo>
                  <a:cubicBezTo>
                    <a:pt x="42" y="252"/>
                    <a:pt x="45" y="259"/>
                    <a:pt x="47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113"/>
            <p:cNvSpPr>
              <a:spLocks/>
            </p:cNvSpPr>
            <p:nvPr/>
          </p:nvSpPr>
          <p:spPr bwMode="auto">
            <a:xfrm>
              <a:off x="18556289" y="5959476"/>
              <a:ext cx="438150" cy="1308100"/>
            </a:xfrm>
            <a:custGeom>
              <a:avLst/>
              <a:gdLst>
                <a:gd name="T0" fmla="*/ 10 w 80"/>
                <a:gd name="T1" fmla="*/ 0 h 238"/>
                <a:gd name="T2" fmla="*/ 4 w 80"/>
                <a:gd name="T3" fmla="*/ 133 h 238"/>
                <a:gd name="T4" fmla="*/ 26 w 80"/>
                <a:gd name="T5" fmla="*/ 238 h 238"/>
                <a:gd name="T6" fmla="*/ 75 w 80"/>
                <a:gd name="T7" fmla="*/ 233 h 238"/>
                <a:gd name="T8" fmla="*/ 80 w 80"/>
                <a:gd name="T9" fmla="*/ 210 h 238"/>
                <a:gd name="T10" fmla="*/ 36 w 80"/>
                <a:gd name="T11" fmla="*/ 90 h 238"/>
                <a:gd name="T12" fmla="*/ 22 w 80"/>
                <a:gd name="T13" fmla="*/ 1 h 238"/>
                <a:gd name="T14" fmla="*/ 10 w 80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8">
                  <a:moveTo>
                    <a:pt x="10" y="0"/>
                  </a:moveTo>
                  <a:cubicBezTo>
                    <a:pt x="10" y="0"/>
                    <a:pt x="0" y="85"/>
                    <a:pt x="4" y="133"/>
                  </a:cubicBezTo>
                  <a:cubicBezTo>
                    <a:pt x="8" y="181"/>
                    <a:pt x="26" y="238"/>
                    <a:pt x="26" y="238"/>
                  </a:cubicBezTo>
                  <a:cubicBezTo>
                    <a:pt x="46" y="238"/>
                    <a:pt x="66" y="237"/>
                    <a:pt x="75" y="233"/>
                  </a:cubicBezTo>
                  <a:cubicBezTo>
                    <a:pt x="80" y="210"/>
                    <a:pt x="80" y="210"/>
                    <a:pt x="80" y="210"/>
                  </a:cubicBezTo>
                  <a:cubicBezTo>
                    <a:pt x="80" y="210"/>
                    <a:pt x="41" y="125"/>
                    <a:pt x="36" y="90"/>
                  </a:cubicBezTo>
                  <a:cubicBezTo>
                    <a:pt x="30" y="55"/>
                    <a:pt x="22" y="1"/>
                    <a:pt x="22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114"/>
            <p:cNvSpPr>
              <a:spLocks/>
            </p:cNvSpPr>
            <p:nvPr/>
          </p:nvSpPr>
          <p:spPr bwMode="auto">
            <a:xfrm>
              <a:off x="18588039" y="5964238"/>
              <a:ext cx="374650" cy="1412875"/>
            </a:xfrm>
            <a:custGeom>
              <a:avLst/>
              <a:gdLst>
                <a:gd name="T0" fmla="*/ 10 w 68"/>
                <a:gd name="T1" fmla="*/ 0 h 257"/>
                <a:gd name="T2" fmla="*/ 4 w 68"/>
                <a:gd name="T3" fmla="*/ 132 h 257"/>
                <a:gd name="T4" fmla="*/ 23 w 68"/>
                <a:gd name="T5" fmla="*/ 233 h 257"/>
                <a:gd name="T6" fmla="*/ 59 w 68"/>
                <a:gd name="T7" fmla="*/ 257 h 257"/>
                <a:gd name="T8" fmla="*/ 68 w 68"/>
                <a:gd name="T9" fmla="*/ 209 h 257"/>
                <a:gd name="T10" fmla="*/ 31 w 68"/>
                <a:gd name="T11" fmla="*/ 89 h 257"/>
                <a:gd name="T12" fmla="*/ 19 w 68"/>
                <a:gd name="T13" fmla="*/ 0 h 257"/>
                <a:gd name="T14" fmla="*/ 10 w 6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8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68" y="209"/>
                    <a:pt x="35" y="124"/>
                    <a:pt x="31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15"/>
            <p:cNvSpPr>
              <a:spLocks/>
            </p:cNvSpPr>
            <p:nvPr/>
          </p:nvSpPr>
          <p:spPr bwMode="auto">
            <a:xfrm>
              <a:off x="18588039" y="5964238"/>
              <a:ext cx="330200" cy="1412875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1 w 60"/>
                <a:gd name="T9" fmla="*/ 10 h 257"/>
                <a:gd name="T10" fmla="*/ 19 w 60"/>
                <a:gd name="T11" fmla="*/ 0 h 257"/>
                <a:gd name="T12" fmla="*/ 10 w 60"/>
                <a:gd name="T13" fmla="*/ 0 h 257"/>
                <a:gd name="T14" fmla="*/ 4 w 60"/>
                <a:gd name="T15" fmla="*/ 132 h 257"/>
                <a:gd name="T16" fmla="*/ 23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8" y="153"/>
                    <a:pt x="21" y="131"/>
                  </a:cubicBezTo>
                  <a:cubicBezTo>
                    <a:pt x="16" y="111"/>
                    <a:pt x="11" y="89"/>
                    <a:pt x="13" y="68"/>
                  </a:cubicBezTo>
                  <a:cubicBezTo>
                    <a:pt x="14" y="52"/>
                    <a:pt x="12" y="32"/>
                    <a:pt x="17" y="17"/>
                  </a:cubicBezTo>
                  <a:cubicBezTo>
                    <a:pt x="18" y="14"/>
                    <a:pt x="19" y="12"/>
                    <a:pt x="21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4"/>
                    <a:pt x="4" y="132"/>
                  </a:cubicBezTo>
                  <a:cubicBezTo>
                    <a:pt x="8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8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116"/>
            <p:cNvSpPr>
              <a:spLocks/>
            </p:cNvSpPr>
            <p:nvPr/>
          </p:nvSpPr>
          <p:spPr bwMode="auto">
            <a:xfrm>
              <a:off x="18610264" y="5870576"/>
              <a:ext cx="138113" cy="120650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0 h 22"/>
                <a:gd name="T6" fmla="*/ 1 w 25"/>
                <a:gd name="T7" fmla="*/ 16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5" y="19"/>
                    <a:pt x="19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117"/>
            <p:cNvSpPr>
              <a:spLocks/>
            </p:cNvSpPr>
            <p:nvPr/>
          </p:nvSpPr>
          <p:spPr bwMode="auto">
            <a:xfrm>
              <a:off x="17897476" y="5722938"/>
              <a:ext cx="652463" cy="2127250"/>
            </a:xfrm>
            <a:custGeom>
              <a:avLst/>
              <a:gdLst>
                <a:gd name="T0" fmla="*/ 77 w 119"/>
                <a:gd name="T1" fmla="*/ 376 h 387"/>
                <a:gd name="T2" fmla="*/ 53 w 119"/>
                <a:gd name="T3" fmla="*/ 385 h 387"/>
                <a:gd name="T4" fmla="*/ 15 w 119"/>
                <a:gd name="T5" fmla="*/ 361 h 387"/>
                <a:gd name="T6" fmla="*/ 39 w 119"/>
                <a:gd name="T7" fmla="*/ 326 h 387"/>
                <a:gd name="T8" fmla="*/ 58 w 119"/>
                <a:gd name="T9" fmla="*/ 264 h 387"/>
                <a:gd name="T10" fmla="*/ 32 w 119"/>
                <a:gd name="T11" fmla="*/ 131 h 387"/>
                <a:gd name="T12" fmla="*/ 5 w 119"/>
                <a:gd name="T13" fmla="*/ 51 h 387"/>
                <a:gd name="T14" fmla="*/ 5 w 119"/>
                <a:gd name="T15" fmla="*/ 36 h 387"/>
                <a:gd name="T16" fmla="*/ 94 w 119"/>
                <a:gd name="T17" fmla="*/ 1 h 387"/>
                <a:gd name="T18" fmla="*/ 103 w 119"/>
                <a:gd name="T19" fmla="*/ 2 h 387"/>
                <a:gd name="T20" fmla="*/ 104 w 119"/>
                <a:gd name="T21" fmla="*/ 243 h 387"/>
                <a:gd name="T22" fmla="*/ 77 w 119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387">
                  <a:moveTo>
                    <a:pt x="77" y="376"/>
                  </a:moveTo>
                  <a:cubicBezTo>
                    <a:pt x="67" y="383"/>
                    <a:pt x="58" y="385"/>
                    <a:pt x="53" y="385"/>
                  </a:cubicBezTo>
                  <a:cubicBezTo>
                    <a:pt x="38" y="387"/>
                    <a:pt x="17" y="372"/>
                    <a:pt x="15" y="361"/>
                  </a:cubicBezTo>
                  <a:cubicBezTo>
                    <a:pt x="14" y="349"/>
                    <a:pt x="34" y="340"/>
                    <a:pt x="39" y="326"/>
                  </a:cubicBezTo>
                  <a:cubicBezTo>
                    <a:pt x="45" y="305"/>
                    <a:pt x="52" y="285"/>
                    <a:pt x="58" y="264"/>
                  </a:cubicBezTo>
                  <a:cubicBezTo>
                    <a:pt x="66" y="236"/>
                    <a:pt x="45" y="218"/>
                    <a:pt x="32" y="131"/>
                  </a:cubicBezTo>
                  <a:cubicBezTo>
                    <a:pt x="20" y="45"/>
                    <a:pt x="5" y="51"/>
                    <a:pt x="5" y="51"/>
                  </a:cubicBezTo>
                  <a:cubicBezTo>
                    <a:pt x="5" y="51"/>
                    <a:pt x="0" y="51"/>
                    <a:pt x="5" y="36"/>
                  </a:cubicBezTo>
                  <a:cubicBezTo>
                    <a:pt x="9" y="20"/>
                    <a:pt x="74" y="3"/>
                    <a:pt x="94" y="1"/>
                  </a:cubicBezTo>
                  <a:cubicBezTo>
                    <a:pt x="100" y="0"/>
                    <a:pt x="103" y="2"/>
                    <a:pt x="103" y="2"/>
                  </a:cubicBezTo>
                  <a:cubicBezTo>
                    <a:pt x="119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7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118"/>
            <p:cNvSpPr>
              <a:spLocks/>
            </p:cNvSpPr>
            <p:nvPr/>
          </p:nvSpPr>
          <p:spPr bwMode="auto">
            <a:xfrm>
              <a:off x="17940339" y="5734051"/>
              <a:ext cx="484188" cy="1154113"/>
            </a:xfrm>
            <a:custGeom>
              <a:avLst/>
              <a:gdLst>
                <a:gd name="T0" fmla="*/ 16 w 88"/>
                <a:gd name="T1" fmla="*/ 43 h 210"/>
                <a:gd name="T2" fmla="*/ 12 w 88"/>
                <a:gd name="T3" fmla="*/ 71 h 210"/>
                <a:gd name="T4" fmla="*/ 24 w 88"/>
                <a:gd name="T5" fmla="*/ 129 h 210"/>
                <a:gd name="T6" fmla="*/ 42 w 88"/>
                <a:gd name="T7" fmla="*/ 210 h 210"/>
                <a:gd name="T8" fmla="*/ 68 w 88"/>
                <a:gd name="T9" fmla="*/ 183 h 210"/>
                <a:gd name="T10" fmla="*/ 84 w 88"/>
                <a:gd name="T11" fmla="*/ 111 h 210"/>
                <a:gd name="T12" fmla="*/ 88 w 88"/>
                <a:gd name="T13" fmla="*/ 44 h 210"/>
                <a:gd name="T14" fmla="*/ 81 w 88"/>
                <a:gd name="T15" fmla="*/ 0 h 210"/>
                <a:gd name="T16" fmla="*/ 0 w 88"/>
                <a:gd name="T17" fmla="*/ 29 h 210"/>
                <a:gd name="T18" fmla="*/ 7 w 88"/>
                <a:gd name="T19" fmla="*/ 34 h 210"/>
                <a:gd name="T20" fmla="*/ 16 w 88"/>
                <a:gd name="T21" fmla="*/ 4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10">
                  <a:moveTo>
                    <a:pt x="16" y="43"/>
                  </a:moveTo>
                  <a:cubicBezTo>
                    <a:pt x="18" y="52"/>
                    <a:pt x="15" y="62"/>
                    <a:pt x="12" y="71"/>
                  </a:cubicBezTo>
                  <a:cubicBezTo>
                    <a:pt x="16" y="83"/>
                    <a:pt x="20" y="101"/>
                    <a:pt x="24" y="129"/>
                  </a:cubicBezTo>
                  <a:cubicBezTo>
                    <a:pt x="30" y="167"/>
                    <a:pt x="37" y="192"/>
                    <a:pt x="42" y="210"/>
                  </a:cubicBezTo>
                  <a:cubicBezTo>
                    <a:pt x="52" y="202"/>
                    <a:pt x="63" y="196"/>
                    <a:pt x="68" y="183"/>
                  </a:cubicBezTo>
                  <a:cubicBezTo>
                    <a:pt x="78" y="161"/>
                    <a:pt x="81" y="135"/>
                    <a:pt x="84" y="111"/>
                  </a:cubicBezTo>
                  <a:cubicBezTo>
                    <a:pt x="86" y="89"/>
                    <a:pt x="87" y="66"/>
                    <a:pt x="88" y="44"/>
                  </a:cubicBezTo>
                  <a:cubicBezTo>
                    <a:pt x="88" y="28"/>
                    <a:pt x="87" y="13"/>
                    <a:pt x="81" y="0"/>
                  </a:cubicBezTo>
                  <a:cubicBezTo>
                    <a:pt x="59" y="3"/>
                    <a:pt x="13" y="16"/>
                    <a:pt x="0" y="29"/>
                  </a:cubicBezTo>
                  <a:cubicBezTo>
                    <a:pt x="2" y="31"/>
                    <a:pt x="4" y="33"/>
                    <a:pt x="7" y="34"/>
                  </a:cubicBezTo>
                  <a:cubicBezTo>
                    <a:pt x="10" y="36"/>
                    <a:pt x="14" y="39"/>
                    <a:pt x="16" y="4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119"/>
            <p:cNvSpPr>
              <a:spLocks/>
            </p:cNvSpPr>
            <p:nvPr/>
          </p:nvSpPr>
          <p:spPr bwMode="auto">
            <a:xfrm>
              <a:off x="18127664" y="5722938"/>
              <a:ext cx="406400" cy="1165225"/>
            </a:xfrm>
            <a:custGeom>
              <a:avLst/>
              <a:gdLst>
                <a:gd name="T0" fmla="*/ 61 w 74"/>
                <a:gd name="T1" fmla="*/ 2 h 212"/>
                <a:gd name="T2" fmla="*/ 52 w 74"/>
                <a:gd name="T3" fmla="*/ 1 h 212"/>
                <a:gd name="T4" fmla="*/ 14 w 74"/>
                <a:gd name="T5" fmla="*/ 9 h 212"/>
                <a:gd name="T6" fmla="*/ 27 w 74"/>
                <a:gd name="T7" fmla="*/ 20 h 212"/>
                <a:gd name="T8" fmla="*/ 59 w 74"/>
                <a:gd name="T9" fmla="*/ 102 h 212"/>
                <a:gd name="T10" fmla="*/ 59 w 74"/>
                <a:gd name="T11" fmla="*/ 103 h 212"/>
                <a:gd name="T12" fmla="*/ 56 w 74"/>
                <a:gd name="T13" fmla="*/ 149 h 212"/>
                <a:gd name="T14" fmla="*/ 58 w 74"/>
                <a:gd name="T15" fmla="*/ 163 h 212"/>
                <a:gd name="T16" fmla="*/ 65 w 74"/>
                <a:gd name="T17" fmla="*/ 212 h 212"/>
                <a:gd name="T18" fmla="*/ 61 w 74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2">
                  <a:moveTo>
                    <a:pt x="61" y="2"/>
                  </a:moveTo>
                  <a:cubicBezTo>
                    <a:pt x="61" y="2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7" y="134"/>
                    <a:pt x="56" y="149"/>
                  </a:cubicBezTo>
                  <a:cubicBezTo>
                    <a:pt x="57" y="154"/>
                    <a:pt x="58" y="159"/>
                    <a:pt x="58" y="163"/>
                  </a:cubicBezTo>
                  <a:cubicBezTo>
                    <a:pt x="61" y="180"/>
                    <a:pt x="63" y="196"/>
                    <a:pt x="65" y="212"/>
                  </a:cubicBezTo>
                  <a:cubicBezTo>
                    <a:pt x="71" y="139"/>
                    <a:pt x="74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120"/>
            <p:cNvSpPr>
              <a:spLocks/>
            </p:cNvSpPr>
            <p:nvPr/>
          </p:nvSpPr>
          <p:spPr bwMode="auto">
            <a:xfrm>
              <a:off x="18116551" y="6740526"/>
              <a:ext cx="176213" cy="752475"/>
            </a:xfrm>
            <a:custGeom>
              <a:avLst/>
              <a:gdLst>
                <a:gd name="T0" fmla="*/ 16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5"/>
                    <a:pt x="8" y="7"/>
                    <a:pt x="3" y="0"/>
                  </a:cubicBezTo>
                  <a:cubicBezTo>
                    <a:pt x="14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121"/>
            <p:cNvSpPr>
              <a:spLocks/>
            </p:cNvSpPr>
            <p:nvPr/>
          </p:nvSpPr>
          <p:spPr bwMode="auto">
            <a:xfrm>
              <a:off x="17830801" y="3754438"/>
              <a:ext cx="1674813" cy="1214438"/>
            </a:xfrm>
            <a:custGeom>
              <a:avLst/>
              <a:gdLst>
                <a:gd name="T0" fmla="*/ 26 w 305"/>
                <a:gd name="T1" fmla="*/ 221 h 221"/>
                <a:gd name="T2" fmla="*/ 7 w 305"/>
                <a:gd name="T3" fmla="*/ 78 h 221"/>
                <a:gd name="T4" fmla="*/ 24 w 305"/>
                <a:gd name="T5" fmla="*/ 51 h 221"/>
                <a:gd name="T6" fmla="*/ 287 w 305"/>
                <a:gd name="T7" fmla="*/ 0 h 221"/>
                <a:gd name="T8" fmla="*/ 273 w 305"/>
                <a:gd name="T9" fmla="*/ 37 h 221"/>
                <a:gd name="T10" fmla="*/ 295 w 305"/>
                <a:gd name="T11" fmla="*/ 30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5"/>
                    <a:pt x="24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0"/>
                    <a:pt x="295" y="30"/>
                    <a:pt x="295" y="30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122"/>
            <p:cNvSpPr>
              <a:spLocks/>
            </p:cNvSpPr>
            <p:nvPr/>
          </p:nvSpPr>
          <p:spPr bwMode="auto">
            <a:xfrm>
              <a:off x="18018126" y="4225926"/>
              <a:ext cx="1277938" cy="749300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9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123"/>
            <p:cNvSpPr>
              <a:spLocks/>
            </p:cNvSpPr>
            <p:nvPr/>
          </p:nvSpPr>
          <p:spPr bwMode="auto">
            <a:xfrm>
              <a:off x="17880014" y="4370388"/>
              <a:ext cx="1558925" cy="1401763"/>
            </a:xfrm>
            <a:custGeom>
              <a:avLst/>
              <a:gdLst>
                <a:gd name="T0" fmla="*/ 37 w 284"/>
                <a:gd name="T1" fmla="*/ 14 h 255"/>
                <a:gd name="T2" fmla="*/ 251 w 284"/>
                <a:gd name="T3" fmla="*/ 24 h 255"/>
                <a:gd name="T4" fmla="*/ 246 w 284"/>
                <a:gd name="T5" fmla="*/ 89 h 255"/>
                <a:gd name="T6" fmla="*/ 284 w 284"/>
                <a:gd name="T7" fmla="*/ 114 h 255"/>
                <a:gd name="T8" fmla="*/ 247 w 284"/>
                <a:gd name="T9" fmla="*/ 134 h 255"/>
                <a:gd name="T10" fmla="*/ 235 w 284"/>
                <a:gd name="T11" fmla="*/ 216 h 255"/>
                <a:gd name="T12" fmla="*/ 206 w 284"/>
                <a:gd name="T13" fmla="*/ 253 h 255"/>
                <a:gd name="T14" fmla="*/ 172 w 284"/>
                <a:gd name="T15" fmla="*/ 252 h 255"/>
                <a:gd name="T16" fmla="*/ 120 w 284"/>
                <a:gd name="T17" fmla="*/ 250 h 255"/>
                <a:gd name="T18" fmla="*/ 75 w 284"/>
                <a:gd name="T19" fmla="*/ 243 h 255"/>
                <a:gd name="T20" fmla="*/ 48 w 284"/>
                <a:gd name="T21" fmla="*/ 205 h 255"/>
                <a:gd name="T22" fmla="*/ 38 w 284"/>
                <a:gd name="T23" fmla="*/ 137 h 255"/>
                <a:gd name="T24" fmla="*/ 6 w 284"/>
                <a:gd name="T25" fmla="*/ 114 h 255"/>
                <a:gd name="T26" fmla="*/ 36 w 284"/>
                <a:gd name="T27" fmla="*/ 88 h 255"/>
                <a:gd name="T28" fmla="*/ 37 w 284"/>
                <a:gd name="T29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255">
                  <a:moveTo>
                    <a:pt x="37" y="14"/>
                  </a:moveTo>
                  <a:cubicBezTo>
                    <a:pt x="37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4" y="143"/>
                    <a:pt x="247" y="134"/>
                    <a:pt x="247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33" y="255"/>
                    <a:pt x="206" y="253"/>
                  </a:cubicBezTo>
                  <a:cubicBezTo>
                    <a:pt x="203" y="253"/>
                    <a:pt x="182" y="253"/>
                    <a:pt x="172" y="252"/>
                  </a:cubicBezTo>
                  <a:cubicBezTo>
                    <a:pt x="160" y="251"/>
                    <a:pt x="129" y="251"/>
                    <a:pt x="120" y="250"/>
                  </a:cubicBezTo>
                  <a:cubicBezTo>
                    <a:pt x="102" y="247"/>
                    <a:pt x="81" y="245"/>
                    <a:pt x="75" y="243"/>
                  </a:cubicBezTo>
                  <a:cubicBezTo>
                    <a:pt x="49" y="237"/>
                    <a:pt x="48" y="205"/>
                    <a:pt x="48" y="205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12" y="139"/>
                    <a:pt x="6" y="114"/>
                  </a:cubicBezTo>
                  <a:cubicBezTo>
                    <a:pt x="0" y="89"/>
                    <a:pt x="25" y="73"/>
                    <a:pt x="36" y="88"/>
                  </a:cubicBezTo>
                  <a:cubicBezTo>
                    <a:pt x="36" y="88"/>
                    <a:pt x="31" y="32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124"/>
            <p:cNvSpPr>
              <a:spLocks noEditPoints="1"/>
            </p:cNvSpPr>
            <p:nvPr/>
          </p:nvSpPr>
          <p:spPr bwMode="auto">
            <a:xfrm>
              <a:off x="17880014" y="4370388"/>
              <a:ext cx="1558925" cy="1395413"/>
            </a:xfrm>
            <a:custGeom>
              <a:avLst/>
              <a:gdLst>
                <a:gd name="T0" fmla="*/ 284 w 284"/>
                <a:gd name="T1" fmla="*/ 114 h 254"/>
                <a:gd name="T2" fmla="*/ 246 w 284"/>
                <a:gd name="T3" fmla="*/ 89 h 254"/>
                <a:gd name="T4" fmla="*/ 251 w 284"/>
                <a:gd name="T5" fmla="*/ 24 h 254"/>
                <a:gd name="T6" fmla="*/ 37 w 284"/>
                <a:gd name="T7" fmla="*/ 14 h 254"/>
                <a:gd name="T8" fmla="*/ 36 w 284"/>
                <a:gd name="T9" fmla="*/ 88 h 254"/>
                <a:gd name="T10" fmla="*/ 6 w 284"/>
                <a:gd name="T11" fmla="*/ 114 h 254"/>
                <a:gd name="T12" fmla="*/ 38 w 284"/>
                <a:gd name="T13" fmla="*/ 137 h 254"/>
                <a:gd name="T14" fmla="*/ 48 w 284"/>
                <a:gd name="T15" fmla="*/ 205 h 254"/>
                <a:gd name="T16" fmla="*/ 75 w 284"/>
                <a:gd name="T17" fmla="*/ 243 h 254"/>
                <a:gd name="T18" fmla="*/ 118 w 284"/>
                <a:gd name="T19" fmla="*/ 250 h 254"/>
                <a:gd name="T20" fmla="*/ 174 w 284"/>
                <a:gd name="T21" fmla="*/ 252 h 254"/>
                <a:gd name="T22" fmla="*/ 206 w 284"/>
                <a:gd name="T23" fmla="*/ 254 h 254"/>
                <a:gd name="T24" fmla="*/ 235 w 284"/>
                <a:gd name="T25" fmla="*/ 216 h 254"/>
                <a:gd name="T26" fmla="*/ 247 w 284"/>
                <a:gd name="T27" fmla="*/ 134 h 254"/>
                <a:gd name="T28" fmla="*/ 284 w 284"/>
                <a:gd name="T29" fmla="*/ 114 h 254"/>
                <a:gd name="T30" fmla="*/ 224 w 284"/>
                <a:gd name="T31" fmla="*/ 200 h 254"/>
                <a:gd name="T32" fmla="*/ 201 w 284"/>
                <a:gd name="T33" fmla="*/ 243 h 254"/>
                <a:gd name="T34" fmla="*/ 70 w 284"/>
                <a:gd name="T35" fmla="*/ 224 h 254"/>
                <a:gd name="T36" fmla="*/ 47 w 284"/>
                <a:gd name="T37" fmla="*/ 140 h 254"/>
                <a:gd name="T38" fmla="*/ 42 w 284"/>
                <a:gd name="T39" fmla="*/ 90 h 254"/>
                <a:gd name="T40" fmla="*/ 46 w 284"/>
                <a:gd name="T41" fmla="*/ 35 h 254"/>
                <a:gd name="T42" fmla="*/ 64 w 284"/>
                <a:gd name="T43" fmla="*/ 15 h 254"/>
                <a:gd name="T44" fmla="*/ 191 w 284"/>
                <a:gd name="T45" fmla="*/ 18 h 254"/>
                <a:gd name="T46" fmla="*/ 241 w 284"/>
                <a:gd name="T47" fmla="*/ 63 h 254"/>
                <a:gd name="T48" fmla="*/ 224 w 284"/>
                <a:gd name="T49" fmla="*/ 20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54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1" y="32"/>
                    <a:pt x="36" y="88"/>
                    <a:pt x="36" y="88"/>
                  </a:cubicBezTo>
                  <a:cubicBezTo>
                    <a:pt x="25" y="73"/>
                    <a:pt x="0" y="89"/>
                    <a:pt x="6" y="114"/>
                  </a:cubicBezTo>
                  <a:cubicBezTo>
                    <a:pt x="12" y="139"/>
                    <a:pt x="38" y="137"/>
                    <a:pt x="38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49" y="237"/>
                    <a:pt x="75" y="243"/>
                  </a:cubicBezTo>
                  <a:cubicBezTo>
                    <a:pt x="81" y="245"/>
                    <a:pt x="100" y="248"/>
                    <a:pt x="118" y="250"/>
                  </a:cubicBezTo>
                  <a:cubicBezTo>
                    <a:pt x="127" y="251"/>
                    <a:pt x="159" y="252"/>
                    <a:pt x="174" y="252"/>
                  </a:cubicBezTo>
                  <a:cubicBezTo>
                    <a:pt x="184" y="253"/>
                    <a:pt x="203" y="254"/>
                    <a:pt x="206" y="254"/>
                  </a:cubicBezTo>
                  <a:cubicBezTo>
                    <a:pt x="233" y="254"/>
                    <a:pt x="235" y="216"/>
                    <a:pt x="235" y="216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4" y="143"/>
                    <a:pt x="284" y="114"/>
                  </a:cubicBezTo>
                  <a:close/>
                  <a:moveTo>
                    <a:pt x="224" y="200"/>
                  </a:moveTo>
                  <a:cubicBezTo>
                    <a:pt x="219" y="223"/>
                    <a:pt x="225" y="235"/>
                    <a:pt x="201" y="243"/>
                  </a:cubicBezTo>
                  <a:cubicBezTo>
                    <a:pt x="176" y="252"/>
                    <a:pt x="89" y="247"/>
                    <a:pt x="70" y="224"/>
                  </a:cubicBezTo>
                  <a:cubicBezTo>
                    <a:pt x="52" y="202"/>
                    <a:pt x="50" y="170"/>
                    <a:pt x="47" y="140"/>
                  </a:cubicBezTo>
                  <a:cubicBezTo>
                    <a:pt x="45" y="118"/>
                    <a:pt x="45" y="112"/>
                    <a:pt x="42" y="90"/>
                  </a:cubicBezTo>
                  <a:cubicBezTo>
                    <a:pt x="40" y="77"/>
                    <a:pt x="39" y="48"/>
                    <a:pt x="46" y="35"/>
                  </a:cubicBezTo>
                  <a:cubicBezTo>
                    <a:pt x="46" y="28"/>
                    <a:pt x="55" y="14"/>
                    <a:pt x="64" y="15"/>
                  </a:cubicBezTo>
                  <a:cubicBezTo>
                    <a:pt x="101" y="18"/>
                    <a:pt x="155" y="18"/>
                    <a:pt x="191" y="18"/>
                  </a:cubicBezTo>
                  <a:cubicBezTo>
                    <a:pt x="244" y="18"/>
                    <a:pt x="237" y="35"/>
                    <a:pt x="241" y="63"/>
                  </a:cubicBezTo>
                  <a:cubicBezTo>
                    <a:pt x="247" y="97"/>
                    <a:pt x="232" y="167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125"/>
            <p:cNvSpPr>
              <a:spLocks/>
            </p:cNvSpPr>
            <p:nvPr/>
          </p:nvSpPr>
          <p:spPr bwMode="auto">
            <a:xfrm>
              <a:off x="18911889" y="4616451"/>
              <a:ext cx="231775" cy="153988"/>
            </a:xfrm>
            <a:custGeom>
              <a:avLst/>
              <a:gdLst>
                <a:gd name="T0" fmla="*/ 0 w 42"/>
                <a:gd name="T1" fmla="*/ 12 h 28"/>
                <a:gd name="T2" fmla="*/ 38 w 42"/>
                <a:gd name="T3" fmla="*/ 28 h 28"/>
                <a:gd name="T4" fmla="*/ 29 w 42"/>
                <a:gd name="T5" fmla="*/ 5 h 28"/>
                <a:gd name="T6" fmla="*/ 0 w 42"/>
                <a:gd name="T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8">
                  <a:moveTo>
                    <a:pt x="0" y="12"/>
                  </a:moveTo>
                  <a:cubicBezTo>
                    <a:pt x="0" y="12"/>
                    <a:pt x="31" y="12"/>
                    <a:pt x="38" y="28"/>
                  </a:cubicBezTo>
                  <a:cubicBezTo>
                    <a:pt x="38" y="28"/>
                    <a:pt x="42" y="10"/>
                    <a:pt x="29" y="5"/>
                  </a:cubicBezTo>
                  <a:cubicBezTo>
                    <a:pt x="20" y="0"/>
                    <a:pt x="7" y="3"/>
                    <a:pt x="0" y="1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126"/>
            <p:cNvSpPr>
              <a:spLocks/>
            </p:cNvSpPr>
            <p:nvPr/>
          </p:nvSpPr>
          <p:spPr bwMode="auto">
            <a:xfrm>
              <a:off x="18203864" y="4732338"/>
              <a:ext cx="176213" cy="176213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1"/>
                  </a:cubicBezTo>
                  <a:cubicBezTo>
                    <a:pt x="7" y="31"/>
                    <a:pt x="0" y="23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6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127"/>
            <p:cNvSpPr>
              <a:spLocks/>
            </p:cNvSpPr>
            <p:nvPr/>
          </p:nvSpPr>
          <p:spPr bwMode="auto">
            <a:xfrm>
              <a:off x="18846801" y="4749801"/>
              <a:ext cx="176213" cy="1746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2"/>
                  </a:cubicBezTo>
                  <a:cubicBezTo>
                    <a:pt x="6" y="31"/>
                    <a:pt x="0" y="24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128"/>
            <p:cNvSpPr>
              <a:spLocks/>
            </p:cNvSpPr>
            <p:nvPr/>
          </p:nvSpPr>
          <p:spPr bwMode="auto">
            <a:xfrm>
              <a:off x="18534064" y="4573588"/>
              <a:ext cx="176213" cy="687388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3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2" y="119"/>
                    <a:pt x="21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129"/>
            <p:cNvSpPr>
              <a:spLocks/>
            </p:cNvSpPr>
            <p:nvPr/>
          </p:nvSpPr>
          <p:spPr bwMode="auto">
            <a:xfrm>
              <a:off x="18473739" y="4678363"/>
              <a:ext cx="158750" cy="565150"/>
            </a:xfrm>
            <a:custGeom>
              <a:avLst/>
              <a:gdLst>
                <a:gd name="T0" fmla="*/ 24 w 29"/>
                <a:gd name="T1" fmla="*/ 103 h 103"/>
                <a:gd name="T2" fmla="*/ 6 w 29"/>
                <a:gd name="T3" fmla="*/ 77 h 103"/>
                <a:gd name="T4" fmla="*/ 22 w 29"/>
                <a:gd name="T5" fmla="*/ 4 h 103"/>
                <a:gd name="T6" fmla="*/ 24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4" y="103"/>
                  </a:moveTo>
                  <a:cubicBezTo>
                    <a:pt x="24" y="103"/>
                    <a:pt x="0" y="103"/>
                    <a:pt x="6" y="77"/>
                  </a:cubicBezTo>
                  <a:cubicBezTo>
                    <a:pt x="12" y="51"/>
                    <a:pt x="16" y="0"/>
                    <a:pt x="22" y="4"/>
                  </a:cubicBezTo>
                  <a:cubicBezTo>
                    <a:pt x="29" y="7"/>
                    <a:pt x="24" y="103"/>
                    <a:pt x="24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130"/>
            <p:cNvSpPr>
              <a:spLocks/>
            </p:cNvSpPr>
            <p:nvPr/>
          </p:nvSpPr>
          <p:spPr bwMode="auto">
            <a:xfrm>
              <a:off x="18138776" y="4551363"/>
              <a:ext cx="236538" cy="180975"/>
            </a:xfrm>
            <a:custGeom>
              <a:avLst/>
              <a:gdLst>
                <a:gd name="T0" fmla="*/ 7 w 43"/>
                <a:gd name="T1" fmla="*/ 33 h 33"/>
                <a:gd name="T2" fmla="*/ 43 w 43"/>
                <a:gd name="T3" fmla="*/ 8 h 33"/>
                <a:gd name="T4" fmla="*/ 15 w 43"/>
                <a:gd name="T5" fmla="*/ 10 h 33"/>
                <a:gd name="T6" fmla="*/ 7 w 43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3">
                  <a:moveTo>
                    <a:pt x="7" y="33"/>
                  </a:moveTo>
                  <a:cubicBezTo>
                    <a:pt x="7" y="33"/>
                    <a:pt x="24" y="16"/>
                    <a:pt x="43" y="8"/>
                  </a:cubicBezTo>
                  <a:cubicBezTo>
                    <a:pt x="43" y="8"/>
                    <a:pt x="29" y="0"/>
                    <a:pt x="15" y="10"/>
                  </a:cubicBezTo>
                  <a:cubicBezTo>
                    <a:pt x="0" y="19"/>
                    <a:pt x="7" y="33"/>
                    <a:pt x="7" y="33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131"/>
            <p:cNvSpPr>
              <a:spLocks/>
            </p:cNvSpPr>
            <p:nvPr/>
          </p:nvSpPr>
          <p:spPr bwMode="auto">
            <a:xfrm>
              <a:off x="19175414" y="3754438"/>
              <a:ext cx="231775" cy="225425"/>
            </a:xfrm>
            <a:custGeom>
              <a:avLst/>
              <a:gdLst>
                <a:gd name="T0" fmla="*/ 146 w 146"/>
                <a:gd name="T1" fmla="*/ 0 h 142"/>
                <a:gd name="T2" fmla="*/ 0 w 146"/>
                <a:gd name="T3" fmla="*/ 142 h 142"/>
                <a:gd name="T4" fmla="*/ 97 w 146"/>
                <a:gd name="T5" fmla="*/ 128 h 142"/>
                <a:gd name="T6" fmla="*/ 146 w 146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2">
                  <a:moveTo>
                    <a:pt x="146" y="0"/>
                  </a:moveTo>
                  <a:lnTo>
                    <a:pt x="0" y="142"/>
                  </a:lnTo>
                  <a:lnTo>
                    <a:pt x="97" y="12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132"/>
            <p:cNvSpPr>
              <a:spLocks/>
            </p:cNvSpPr>
            <p:nvPr/>
          </p:nvSpPr>
          <p:spPr bwMode="auto">
            <a:xfrm>
              <a:off x="19357976" y="3919538"/>
              <a:ext cx="92075" cy="219075"/>
            </a:xfrm>
            <a:custGeom>
              <a:avLst/>
              <a:gdLst>
                <a:gd name="T0" fmla="*/ 58 w 58"/>
                <a:gd name="T1" fmla="*/ 0 h 138"/>
                <a:gd name="T2" fmla="*/ 0 w 58"/>
                <a:gd name="T3" fmla="*/ 138 h 138"/>
                <a:gd name="T4" fmla="*/ 51 w 58"/>
                <a:gd name="T5" fmla="*/ 83 h 138"/>
                <a:gd name="T6" fmla="*/ 58 w 5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38">
                  <a:moveTo>
                    <a:pt x="58" y="0"/>
                  </a:moveTo>
                  <a:lnTo>
                    <a:pt x="0" y="138"/>
                  </a:lnTo>
                  <a:lnTo>
                    <a:pt x="51" y="8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133"/>
            <p:cNvSpPr>
              <a:spLocks/>
            </p:cNvSpPr>
            <p:nvPr/>
          </p:nvSpPr>
          <p:spPr bwMode="auto">
            <a:xfrm>
              <a:off x="17897476" y="4810126"/>
              <a:ext cx="301625" cy="307975"/>
            </a:xfrm>
            <a:custGeom>
              <a:avLst/>
              <a:gdLst>
                <a:gd name="T0" fmla="*/ 55 w 55"/>
                <a:gd name="T1" fmla="*/ 27 h 56"/>
                <a:gd name="T2" fmla="*/ 20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0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134"/>
            <p:cNvSpPr>
              <a:spLocks/>
            </p:cNvSpPr>
            <p:nvPr/>
          </p:nvSpPr>
          <p:spPr bwMode="auto">
            <a:xfrm>
              <a:off x="19148426" y="4841876"/>
              <a:ext cx="285750" cy="303213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0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135"/>
            <p:cNvSpPr>
              <a:spLocks/>
            </p:cNvSpPr>
            <p:nvPr/>
          </p:nvSpPr>
          <p:spPr bwMode="auto">
            <a:xfrm>
              <a:off x="18303876" y="5040313"/>
              <a:ext cx="723900" cy="461963"/>
            </a:xfrm>
            <a:custGeom>
              <a:avLst/>
              <a:gdLst>
                <a:gd name="T0" fmla="*/ 27 w 132"/>
                <a:gd name="T1" fmla="*/ 84 h 84"/>
                <a:gd name="T2" fmla="*/ 1 w 132"/>
                <a:gd name="T3" fmla="*/ 75 h 84"/>
                <a:gd name="T4" fmla="*/ 1 w 132"/>
                <a:gd name="T5" fmla="*/ 71 h 84"/>
                <a:gd name="T6" fmla="*/ 4 w 132"/>
                <a:gd name="T7" fmla="*/ 70 h 84"/>
                <a:gd name="T8" fmla="*/ 39 w 132"/>
                <a:gd name="T9" fmla="*/ 75 h 84"/>
                <a:gd name="T10" fmla="*/ 66 w 132"/>
                <a:gd name="T11" fmla="*/ 71 h 84"/>
                <a:gd name="T12" fmla="*/ 83 w 132"/>
                <a:gd name="T13" fmla="*/ 70 h 84"/>
                <a:gd name="T14" fmla="*/ 125 w 132"/>
                <a:gd name="T15" fmla="*/ 27 h 84"/>
                <a:gd name="T16" fmla="*/ 113 w 132"/>
                <a:gd name="T17" fmla="*/ 6 h 84"/>
                <a:gd name="T18" fmla="*/ 112 w 132"/>
                <a:gd name="T19" fmla="*/ 2 h 84"/>
                <a:gd name="T20" fmla="*/ 116 w 132"/>
                <a:gd name="T21" fmla="*/ 1 h 84"/>
                <a:gd name="T22" fmla="*/ 131 w 132"/>
                <a:gd name="T23" fmla="*/ 28 h 84"/>
                <a:gd name="T24" fmla="*/ 85 w 132"/>
                <a:gd name="T25" fmla="*/ 75 h 84"/>
                <a:gd name="T26" fmla="*/ 65 w 132"/>
                <a:gd name="T27" fmla="*/ 76 h 84"/>
                <a:gd name="T28" fmla="*/ 42 w 132"/>
                <a:gd name="T29" fmla="*/ 80 h 84"/>
                <a:gd name="T30" fmla="*/ 27 w 132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84">
                  <a:moveTo>
                    <a:pt x="27" y="84"/>
                  </a:moveTo>
                  <a:cubicBezTo>
                    <a:pt x="13" y="84"/>
                    <a:pt x="2" y="75"/>
                    <a:pt x="1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1" y="70"/>
                    <a:pt x="3" y="70"/>
                    <a:pt x="4" y="70"/>
                  </a:cubicBezTo>
                  <a:cubicBezTo>
                    <a:pt x="5" y="71"/>
                    <a:pt x="23" y="84"/>
                    <a:pt x="39" y="75"/>
                  </a:cubicBezTo>
                  <a:cubicBezTo>
                    <a:pt x="49" y="68"/>
                    <a:pt x="58" y="70"/>
                    <a:pt x="66" y="71"/>
                  </a:cubicBezTo>
                  <a:cubicBezTo>
                    <a:pt x="72" y="71"/>
                    <a:pt x="77" y="72"/>
                    <a:pt x="83" y="70"/>
                  </a:cubicBezTo>
                  <a:cubicBezTo>
                    <a:pt x="95" y="66"/>
                    <a:pt x="123" y="46"/>
                    <a:pt x="125" y="27"/>
                  </a:cubicBezTo>
                  <a:cubicBezTo>
                    <a:pt x="126" y="19"/>
                    <a:pt x="122" y="12"/>
                    <a:pt x="113" y="6"/>
                  </a:cubicBezTo>
                  <a:cubicBezTo>
                    <a:pt x="111" y="5"/>
                    <a:pt x="111" y="3"/>
                    <a:pt x="112" y="2"/>
                  </a:cubicBezTo>
                  <a:cubicBezTo>
                    <a:pt x="113" y="1"/>
                    <a:pt x="114" y="0"/>
                    <a:pt x="116" y="1"/>
                  </a:cubicBezTo>
                  <a:cubicBezTo>
                    <a:pt x="127" y="8"/>
                    <a:pt x="132" y="18"/>
                    <a:pt x="131" y="28"/>
                  </a:cubicBezTo>
                  <a:cubicBezTo>
                    <a:pt x="128" y="50"/>
                    <a:pt x="98" y="71"/>
                    <a:pt x="85" y="75"/>
                  </a:cubicBezTo>
                  <a:cubicBezTo>
                    <a:pt x="77" y="78"/>
                    <a:pt x="71" y="77"/>
                    <a:pt x="65" y="76"/>
                  </a:cubicBezTo>
                  <a:cubicBezTo>
                    <a:pt x="58" y="75"/>
                    <a:pt x="51" y="74"/>
                    <a:pt x="42" y="80"/>
                  </a:cubicBezTo>
                  <a:cubicBezTo>
                    <a:pt x="37" y="83"/>
                    <a:pt x="31" y="84"/>
                    <a:pt x="27" y="84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136"/>
            <p:cNvSpPr>
              <a:spLocks/>
            </p:cNvSpPr>
            <p:nvPr/>
          </p:nvSpPr>
          <p:spPr bwMode="auto">
            <a:xfrm>
              <a:off x="17919701" y="5930901"/>
              <a:ext cx="476250" cy="984250"/>
            </a:xfrm>
            <a:custGeom>
              <a:avLst/>
              <a:gdLst>
                <a:gd name="T0" fmla="*/ 28 w 87"/>
                <a:gd name="T1" fmla="*/ 0 h 179"/>
                <a:gd name="T2" fmla="*/ 1 w 87"/>
                <a:gd name="T3" fmla="*/ 145 h 179"/>
                <a:gd name="T4" fmla="*/ 30 w 87"/>
                <a:gd name="T5" fmla="*/ 178 h 179"/>
                <a:gd name="T6" fmla="*/ 85 w 87"/>
                <a:gd name="T7" fmla="*/ 0 h 179"/>
                <a:gd name="T8" fmla="*/ 28 w 87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79">
                  <a:moveTo>
                    <a:pt x="28" y="0"/>
                  </a:moveTo>
                  <a:cubicBezTo>
                    <a:pt x="28" y="0"/>
                    <a:pt x="0" y="134"/>
                    <a:pt x="1" y="145"/>
                  </a:cubicBezTo>
                  <a:cubicBezTo>
                    <a:pt x="2" y="156"/>
                    <a:pt x="3" y="177"/>
                    <a:pt x="30" y="178"/>
                  </a:cubicBezTo>
                  <a:cubicBezTo>
                    <a:pt x="57" y="179"/>
                    <a:pt x="87" y="129"/>
                    <a:pt x="85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137"/>
            <p:cNvSpPr>
              <a:spLocks/>
            </p:cNvSpPr>
            <p:nvPr/>
          </p:nvSpPr>
          <p:spPr bwMode="auto">
            <a:xfrm>
              <a:off x="17924464" y="6024563"/>
              <a:ext cx="461963" cy="890588"/>
            </a:xfrm>
            <a:custGeom>
              <a:avLst/>
              <a:gdLst>
                <a:gd name="T0" fmla="*/ 46 w 84"/>
                <a:gd name="T1" fmla="*/ 3 h 162"/>
                <a:gd name="T2" fmla="*/ 23 w 84"/>
                <a:gd name="T3" fmla="*/ 0 h 162"/>
                <a:gd name="T4" fmla="*/ 22 w 84"/>
                <a:gd name="T5" fmla="*/ 4 h 162"/>
                <a:gd name="T6" fmla="*/ 58 w 84"/>
                <a:gd name="T7" fmla="*/ 8 h 162"/>
                <a:gd name="T8" fmla="*/ 71 w 84"/>
                <a:gd name="T9" fmla="*/ 16 h 162"/>
                <a:gd name="T10" fmla="*/ 67 w 84"/>
                <a:gd name="T11" fmla="*/ 53 h 162"/>
                <a:gd name="T12" fmla="*/ 63 w 84"/>
                <a:gd name="T13" fmla="*/ 99 h 162"/>
                <a:gd name="T14" fmla="*/ 26 w 84"/>
                <a:gd name="T15" fmla="*/ 150 h 162"/>
                <a:gd name="T16" fmla="*/ 0 w 84"/>
                <a:gd name="T17" fmla="*/ 131 h 162"/>
                <a:gd name="T18" fmla="*/ 29 w 84"/>
                <a:gd name="T19" fmla="*/ 161 h 162"/>
                <a:gd name="T20" fmla="*/ 84 w 84"/>
                <a:gd name="T21" fmla="*/ 1 h 162"/>
                <a:gd name="T22" fmla="*/ 46 w 84"/>
                <a:gd name="T23" fmla="*/ 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62">
                  <a:moveTo>
                    <a:pt x="46" y="3"/>
                  </a:moveTo>
                  <a:cubicBezTo>
                    <a:pt x="39" y="3"/>
                    <a:pt x="31" y="3"/>
                    <a:pt x="23" y="0"/>
                  </a:cubicBezTo>
                  <a:cubicBezTo>
                    <a:pt x="23" y="1"/>
                    <a:pt x="23" y="3"/>
                    <a:pt x="22" y="4"/>
                  </a:cubicBezTo>
                  <a:cubicBezTo>
                    <a:pt x="33" y="8"/>
                    <a:pt x="47" y="7"/>
                    <a:pt x="58" y="8"/>
                  </a:cubicBezTo>
                  <a:cubicBezTo>
                    <a:pt x="64" y="9"/>
                    <a:pt x="70" y="10"/>
                    <a:pt x="71" y="16"/>
                  </a:cubicBezTo>
                  <a:cubicBezTo>
                    <a:pt x="72" y="28"/>
                    <a:pt x="69" y="42"/>
                    <a:pt x="67" y="53"/>
                  </a:cubicBezTo>
                  <a:cubicBezTo>
                    <a:pt x="66" y="68"/>
                    <a:pt x="65" y="84"/>
                    <a:pt x="63" y="99"/>
                  </a:cubicBezTo>
                  <a:cubicBezTo>
                    <a:pt x="59" y="121"/>
                    <a:pt x="51" y="145"/>
                    <a:pt x="26" y="150"/>
                  </a:cubicBezTo>
                  <a:cubicBezTo>
                    <a:pt x="10" y="153"/>
                    <a:pt x="4" y="143"/>
                    <a:pt x="0" y="131"/>
                  </a:cubicBezTo>
                  <a:cubicBezTo>
                    <a:pt x="1" y="143"/>
                    <a:pt x="4" y="160"/>
                    <a:pt x="29" y="161"/>
                  </a:cubicBezTo>
                  <a:cubicBezTo>
                    <a:pt x="54" y="162"/>
                    <a:pt x="83" y="116"/>
                    <a:pt x="84" y="1"/>
                  </a:cubicBezTo>
                  <a:cubicBezTo>
                    <a:pt x="72" y="4"/>
                    <a:pt x="59" y="4"/>
                    <a:pt x="46" y="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138"/>
            <p:cNvSpPr>
              <a:spLocks/>
            </p:cNvSpPr>
            <p:nvPr/>
          </p:nvSpPr>
          <p:spPr bwMode="auto">
            <a:xfrm>
              <a:off x="17919701" y="5276851"/>
              <a:ext cx="65088" cy="296863"/>
            </a:xfrm>
            <a:custGeom>
              <a:avLst/>
              <a:gdLst>
                <a:gd name="T0" fmla="*/ 2 w 12"/>
                <a:gd name="T1" fmla="*/ 0 h 54"/>
                <a:gd name="T2" fmla="*/ 10 w 12"/>
                <a:gd name="T3" fmla="*/ 51 h 54"/>
                <a:gd name="T4" fmla="*/ 12 w 12"/>
                <a:gd name="T5" fmla="*/ 54 h 54"/>
                <a:gd name="T6" fmla="*/ 10 w 12"/>
                <a:gd name="T7" fmla="*/ 37 h 54"/>
                <a:gd name="T8" fmla="*/ 11 w 12"/>
                <a:gd name="T9" fmla="*/ 8 h 54"/>
                <a:gd name="T10" fmla="*/ 8 w 12"/>
                <a:gd name="T11" fmla="*/ 0 h 54"/>
                <a:gd name="T12" fmla="*/ 2 w 12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4">
                  <a:moveTo>
                    <a:pt x="2" y="0"/>
                  </a:moveTo>
                  <a:cubicBezTo>
                    <a:pt x="0" y="17"/>
                    <a:pt x="4" y="34"/>
                    <a:pt x="10" y="51"/>
                  </a:cubicBezTo>
                  <a:cubicBezTo>
                    <a:pt x="10" y="52"/>
                    <a:pt x="11" y="53"/>
                    <a:pt x="12" y="54"/>
                  </a:cubicBezTo>
                  <a:cubicBezTo>
                    <a:pt x="10" y="49"/>
                    <a:pt x="10" y="43"/>
                    <a:pt x="10" y="37"/>
                  </a:cubicBezTo>
                  <a:cubicBezTo>
                    <a:pt x="10" y="27"/>
                    <a:pt x="12" y="17"/>
                    <a:pt x="11" y="8"/>
                  </a:cubicBezTo>
                  <a:cubicBezTo>
                    <a:pt x="11" y="7"/>
                    <a:pt x="10" y="4"/>
                    <a:pt x="8" y="0"/>
                  </a:cubicBezTo>
                  <a:cubicBezTo>
                    <a:pt x="7" y="0"/>
                    <a:pt x="5" y="0"/>
                    <a:pt x="2" y="0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139"/>
            <p:cNvSpPr>
              <a:spLocks/>
            </p:cNvSpPr>
            <p:nvPr/>
          </p:nvSpPr>
          <p:spPr bwMode="auto">
            <a:xfrm>
              <a:off x="17826039" y="5243513"/>
              <a:ext cx="603250" cy="736600"/>
            </a:xfrm>
            <a:custGeom>
              <a:avLst/>
              <a:gdLst>
                <a:gd name="T0" fmla="*/ 60 w 110"/>
                <a:gd name="T1" fmla="*/ 132 h 134"/>
                <a:gd name="T2" fmla="*/ 19 w 110"/>
                <a:gd name="T3" fmla="*/ 104 h 134"/>
                <a:gd name="T4" fmla="*/ 3 w 110"/>
                <a:gd name="T5" fmla="*/ 63 h 134"/>
                <a:gd name="T6" fmla="*/ 4 w 110"/>
                <a:gd name="T7" fmla="*/ 42 h 134"/>
                <a:gd name="T8" fmla="*/ 16 w 110"/>
                <a:gd name="T9" fmla="*/ 46 h 134"/>
                <a:gd name="T10" fmla="*/ 12 w 110"/>
                <a:gd name="T11" fmla="*/ 27 h 134"/>
                <a:gd name="T12" fmla="*/ 17 w 110"/>
                <a:gd name="T13" fmla="*/ 7 h 134"/>
                <a:gd name="T14" fmla="*/ 37 w 110"/>
                <a:gd name="T15" fmla="*/ 27 h 134"/>
                <a:gd name="T16" fmla="*/ 58 w 110"/>
                <a:gd name="T17" fmla="*/ 18 h 134"/>
                <a:gd name="T18" fmla="*/ 62 w 110"/>
                <a:gd name="T19" fmla="*/ 31 h 134"/>
                <a:gd name="T20" fmla="*/ 60 w 110"/>
                <a:gd name="T21" fmla="*/ 50 h 134"/>
                <a:gd name="T22" fmla="*/ 71 w 110"/>
                <a:gd name="T23" fmla="*/ 76 h 134"/>
                <a:gd name="T24" fmla="*/ 98 w 110"/>
                <a:gd name="T25" fmla="*/ 93 h 134"/>
                <a:gd name="T26" fmla="*/ 94 w 110"/>
                <a:gd name="T27" fmla="*/ 131 h 134"/>
                <a:gd name="T28" fmla="*/ 60 w 110"/>
                <a:gd name="T29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134">
                  <a:moveTo>
                    <a:pt x="60" y="132"/>
                  </a:moveTo>
                  <a:cubicBezTo>
                    <a:pt x="39" y="129"/>
                    <a:pt x="25" y="110"/>
                    <a:pt x="19" y="104"/>
                  </a:cubicBezTo>
                  <a:cubicBezTo>
                    <a:pt x="15" y="99"/>
                    <a:pt x="7" y="79"/>
                    <a:pt x="3" y="63"/>
                  </a:cubicBezTo>
                  <a:cubicBezTo>
                    <a:pt x="2" y="58"/>
                    <a:pt x="0" y="46"/>
                    <a:pt x="4" y="42"/>
                  </a:cubicBezTo>
                  <a:cubicBezTo>
                    <a:pt x="10" y="37"/>
                    <a:pt x="16" y="46"/>
                    <a:pt x="16" y="46"/>
                  </a:cubicBezTo>
                  <a:cubicBezTo>
                    <a:pt x="16" y="46"/>
                    <a:pt x="12" y="30"/>
                    <a:pt x="12" y="27"/>
                  </a:cubicBezTo>
                  <a:cubicBezTo>
                    <a:pt x="11" y="21"/>
                    <a:pt x="11" y="10"/>
                    <a:pt x="17" y="7"/>
                  </a:cubicBezTo>
                  <a:cubicBezTo>
                    <a:pt x="33" y="0"/>
                    <a:pt x="37" y="27"/>
                    <a:pt x="37" y="27"/>
                  </a:cubicBezTo>
                  <a:cubicBezTo>
                    <a:pt x="37" y="27"/>
                    <a:pt x="51" y="14"/>
                    <a:pt x="58" y="18"/>
                  </a:cubicBezTo>
                  <a:cubicBezTo>
                    <a:pt x="61" y="19"/>
                    <a:pt x="62" y="27"/>
                    <a:pt x="62" y="31"/>
                  </a:cubicBezTo>
                  <a:cubicBezTo>
                    <a:pt x="60" y="38"/>
                    <a:pt x="59" y="43"/>
                    <a:pt x="60" y="50"/>
                  </a:cubicBezTo>
                  <a:cubicBezTo>
                    <a:pt x="61" y="58"/>
                    <a:pt x="65" y="71"/>
                    <a:pt x="71" y="76"/>
                  </a:cubicBezTo>
                  <a:cubicBezTo>
                    <a:pt x="82" y="86"/>
                    <a:pt x="91" y="79"/>
                    <a:pt x="98" y="93"/>
                  </a:cubicBezTo>
                  <a:cubicBezTo>
                    <a:pt x="103" y="104"/>
                    <a:pt x="110" y="125"/>
                    <a:pt x="94" y="131"/>
                  </a:cubicBezTo>
                  <a:cubicBezTo>
                    <a:pt x="94" y="131"/>
                    <a:pt x="74" y="134"/>
                    <a:pt x="60" y="13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140"/>
            <p:cNvSpPr>
              <a:spLocks/>
            </p:cNvSpPr>
            <p:nvPr/>
          </p:nvSpPr>
          <p:spPr bwMode="auto">
            <a:xfrm>
              <a:off x="18000664" y="5314951"/>
              <a:ext cx="368300" cy="450850"/>
            </a:xfrm>
            <a:custGeom>
              <a:avLst/>
              <a:gdLst>
                <a:gd name="T0" fmla="*/ 0 w 67"/>
                <a:gd name="T1" fmla="*/ 35 h 82"/>
                <a:gd name="T2" fmla="*/ 24 w 67"/>
                <a:gd name="T3" fmla="*/ 81 h 82"/>
                <a:gd name="T4" fmla="*/ 26 w 67"/>
                <a:gd name="T5" fmla="*/ 77 h 82"/>
                <a:gd name="T6" fmla="*/ 22 w 67"/>
                <a:gd name="T7" fmla="*/ 74 h 82"/>
                <a:gd name="T8" fmla="*/ 17 w 67"/>
                <a:gd name="T9" fmla="*/ 68 h 82"/>
                <a:gd name="T10" fmla="*/ 9 w 67"/>
                <a:gd name="T11" fmla="*/ 50 h 82"/>
                <a:gd name="T12" fmla="*/ 11 w 67"/>
                <a:gd name="T13" fmla="*/ 13 h 82"/>
                <a:gd name="T14" fmla="*/ 25 w 67"/>
                <a:gd name="T15" fmla="*/ 12 h 82"/>
                <a:gd name="T16" fmla="*/ 25 w 67"/>
                <a:gd name="T17" fmla="*/ 24 h 82"/>
                <a:gd name="T18" fmla="*/ 29 w 67"/>
                <a:gd name="T19" fmla="*/ 57 h 82"/>
                <a:gd name="T20" fmla="*/ 67 w 67"/>
                <a:gd name="T21" fmla="*/ 82 h 82"/>
                <a:gd name="T22" fmla="*/ 66 w 67"/>
                <a:gd name="T23" fmla="*/ 80 h 82"/>
                <a:gd name="T24" fmla="*/ 39 w 67"/>
                <a:gd name="T25" fmla="*/ 63 h 82"/>
                <a:gd name="T26" fmla="*/ 28 w 67"/>
                <a:gd name="T27" fmla="*/ 37 h 82"/>
                <a:gd name="T28" fmla="*/ 30 w 67"/>
                <a:gd name="T29" fmla="*/ 18 h 82"/>
                <a:gd name="T30" fmla="*/ 26 w 67"/>
                <a:gd name="T31" fmla="*/ 5 h 82"/>
                <a:gd name="T32" fmla="*/ 5 w 67"/>
                <a:gd name="T33" fmla="*/ 14 h 82"/>
                <a:gd name="T34" fmla="*/ 0 w 67"/>
                <a:gd name="T35" fmla="*/ 0 h 82"/>
                <a:gd name="T36" fmla="*/ 0 w 67"/>
                <a:gd name="T37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82">
                  <a:moveTo>
                    <a:pt x="0" y="35"/>
                  </a:moveTo>
                  <a:cubicBezTo>
                    <a:pt x="1" y="51"/>
                    <a:pt x="8" y="73"/>
                    <a:pt x="24" y="81"/>
                  </a:cubicBezTo>
                  <a:cubicBezTo>
                    <a:pt x="28" y="80"/>
                    <a:pt x="29" y="78"/>
                    <a:pt x="26" y="77"/>
                  </a:cubicBezTo>
                  <a:cubicBezTo>
                    <a:pt x="24" y="76"/>
                    <a:pt x="23" y="75"/>
                    <a:pt x="22" y="74"/>
                  </a:cubicBezTo>
                  <a:cubicBezTo>
                    <a:pt x="21" y="72"/>
                    <a:pt x="19" y="70"/>
                    <a:pt x="17" y="68"/>
                  </a:cubicBezTo>
                  <a:cubicBezTo>
                    <a:pt x="14" y="62"/>
                    <a:pt x="10" y="56"/>
                    <a:pt x="9" y="50"/>
                  </a:cubicBezTo>
                  <a:cubicBezTo>
                    <a:pt x="6" y="39"/>
                    <a:pt x="4" y="23"/>
                    <a:pt x="11" y="13"/>
                  </a:cubicBezTo>
                  <a:cubicBezTo>
                    <a:pt x="15" y="7"/>
                    <a:pt x="21" y="5"/>
                    <a:pt x="25" y="12"/>
                  </a:cubicBezTo>
                  <a:cubicBezTo>
                    <a:pt x="26" y="15"/>
                    <a:pt x="25" y="20"/>
                    <a:pt x="25" y="24"/>
                  </a:cubicBezTo>
                  <a:cubicBezTo>
                    <a:pt x="23" y="35"/>
                    <a:pt x="24" y="46"/>
                    <a:pt x="29" y="57"/>
                  </a:cubicBezTo>
                  <a:cubicBezTo>
                    <a:pt x="37" y="72"/>
                    <a:pt x="54" y="73"/>
                    <a:pt x="67" y="82"/>
                  </a:cubicBezTo>
                  <a:cubicBezTo>
                    <a:pt x="66" y="81"/>
                    <a:pt x="66" y="80"/>
                    <a:pt x="66" y="80"/>
                  </a:cubicBezTo>
                  <a:cubicBezTo>
                    <a:pt x="59" y="66"/>
                    <a:pt x="50" y="73"/>
                    <a:pt x="39" y="63"/>
                  </a:cubicBezTo>
                  <a:cubicBezTo>
                    <a:pt x="33" y="58"/>
                    <a:pt x="29" y="45"/>
                    <a:pt x="28" y="37"/>
                  </a:cubicBezTo>
                  <a:cubicBezTo>
                    <a:pt x="27" y="30"/>
                    <a:pt x="28" y="25"/>
                    <a:pt x="30" y="18"/>
                  </a:cubicBezTo>
                  <a:cubicBezTo>
                    <a:pt x="30" y="14"/>
                    <a:pt x="29" y="6"/>
                    <a:pt x="26" y="5"/>
                  </a:cubicBezTo>
                  <a:cubicBezTo>
                    <a:pt x="19" y="1"/>
                    <a:pt x="5" y="14"/>
                    <a:pt x="5" y="14"/>
                  </a:cubicBezTo>
                  <a:cubicBezTo>
                    <a:pt x="5" y="14"/>
                    <a:pt x="4" y="6"/>
                    <a:pt x="0" y="0"/>
                  </a:cubicBezTo>
                  <a:cubicBezTo>
                    <a:pt x="1" y="11"/>
                    <a:pt x="0" y="23"/>
                    <a:pt x="0" y="3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41"/>
            <p:cNvSpPr>
              <a:spLocks/>
            </p:cNvSpPr>
            <p:nvPr/>
          </p:nvSpPr>
          <p:spPr bwMode="auto">
            <a:xfrm>
              <a:off x="17880014" y="5299076"/>
              <a:ext cx="153988" cy="484188"/>
            </a:xfrm>
            <a:custGeom>
              <a:avLst/>
              <a:gdLst>
                <a:gd name="T0" fmla="*/ 6 w 28"/>
                <a:gd name="T1" fmla="*/ 36 h 88"/>
                <a:gd name="T2" fmla="*/ 0 w 28"/>
                <a:gd name="T3" fmla="*/ 31 h 88"/>
                <a:gd name="T4" fmla="*/ 2 w 28"/>
                <a:gd name="T5" fmla="*/ 37 h 88"/>
                <a:gd name="T6" fmla="*/ 19 w 28"/>
                <a:gd name="T7" fmla="*/ 78 h 88"/>
                <a:gd name="T8" fmla="*/ 22 w 28"/>
                <a:gd name="T9" fmla="*/ 83 h 88"/>
                <a:gd name="T10" fmla="*/ 28 w 28"/>
                <a:gd name="T11" fmla="*/ 87 h 88"/>
                <a:gd name="T12" fmla="*/ 22 w 28"/>
                <a:gd name="T13" fmla="*/ 73 h 88"/>
                <a:gd name="T14" fmla="*/ 14 w 28"/>
                <a:gd name="T15" fmla="*/ 52 h 88"/>
                <a:gd name="T16" fmla="*/ 3 w 28"/>
                <a:gd name="T17" fmla="*/ 4 h 88"/>
                <a:gd name="T18" fmla="*/ 4 w 28"/>
                <a:gd name="T19" fmla="*/ 0 h 88"/>
                <a:gd name="T20" fmla="*/ 2 w 28"/>
                <a:gd name="T21" fmla="*/ 17 h 88"/>
                <a:gd name="T22" fmla="*/ 6 w 28"/>
                <a:gd name="T23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88">
                  <a:moveTo>
                    <a:pt x="6" y="36"/>
                  </a:moveTo>
                  <a:cubicBezTo>
                    <a:pt x="6" y="36"/>
                    <a:pt x="3" y="32"/>
                    <a:pt x="0" y="31"/>
                  </a:cubicBezTo>
                  <a:cubicBezTo>
                    <a:pt x="1" y="33"/>
                    <a:pt x="2" y="36"/>
                    <a:pt x="2" y="37"/>
                  </a:cubicBezTo>
                  <a:cubicBezTo>
                    <a:pt x="7" y="52"/>
                    <a:pt x="12" y="65"/>
                    <a:pt x="19" y="78"/>
                  </a:cubicBezTo>
                  <a:cubicBezTo>
                    <a:pt x="20" y="80"/>
                    <a:pt x="21" y="82"/>
                    <a:pt x="22" y="83"/>
                  </a:cubicBezTo>
                  <a:cubicBezTo>
                    <a:pt x="22" y="86"/>
                    <a:pt x="25" y="88"/>
                    <a:pt x="28" y="87"/>
                  </a:cubicBezTo>
                  <a:cubicBezTo>
                    <a:pt x="26" y="82"/>
                    <a:pt x="24" y="78"/>
                    <a:pt x="22" y="73"/>
                  </a:cubicBezTo>
                  <a:cubicBezTo>
                    <a:pt x="19" y="66"/>
                    <a:pt x="16" y="59"/>
                    <a:pt x="14" y="52"/>
                  </a:cubicBezTo>
                  <a:cubicBezTo>
                    <a:pt x="8" y="37"/>
                    <a:pt x="2" y="21"/>
                    <a:pt x="3" y="4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1" y="5"/>
                    <a:pt x="1" y="12"/>
                    <a:pt x="2" y="17"/>
                  </a:cubicBezTo>
                  <a:cubicBezTo>
                    <a:pt x="2" y="20"/>
                    <a:pt x="6" y="36"/>
                    <a:pt x="6" y="3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42"/>
            <p:cNvSpPr>
              <a:spLocks/>
            </p:cNvSpPr>
            <p:nvPr/>
          </p:nvSpPr>
          <p:spPr bwMode="auto">
            <a:xfrm>
              <a:off x="17841914" y="5591176"/>
              <a:ext cx="549275" cy="388938"/>
            </a:xfrm>
            <a:custGeom>
              <a:avLst/>
              <a:gdLst>
                <a:gd name="T0" fmla="*/ 100 w 100"/>
                <a:gd name="T1" fmla="*/ 54 h 71"/>
                <a:gd name="T2" fmla="*/ 98 w 100"/>
                <a:gd name="T3" fmla="*/ 55 h 71"/>
                <a:gd name="T4" fmla="*/ 65 w 100"/>
                <a:gd name="T5" fmla="*/ 63 h 71"/>
                <a:gd name="T6" fmla="*/ 10 w 100"/>
                <a:gd name="T7" fmla="*/ 20 h 71"/>
                <a:gd name="T8" fmla="*/ 0 w 100"/>
                <a:gd name="T9" fmla="*/ 0 h 71"/>
                <a:gd name="T10" fmla="*/ 0 w 100"/>
                <a:gd name="T11" fmla="*/ 0 h 71"/>
                <a:gd name="T12" fmla="*/ 16 w 100"/>
                <a:gd name="T13" fmla="*/ 41 h 71"/>
                <a:gd name="T14" fmla="*/ 57 w 100"/>
                <a:gd name="T15" fmla="*/ 69 h 71"/>
                <a:gd name="T16" fmla="*/ 91 w 100"/>
                <a:gd name="T17" fmla="*/ 68 h 71"/>
                <a:gd name="T18" fmla="*/ 100 w 100"/>
                <a:gd name="T19" fmla="*/ 58 h 71"/>
                <a:gd name="T20" fmla="*/ 100 w 100"/>
                <a:gd name="T21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71">
                  <a:moveTo>
                    <a:pt x="100" y="54"/>
                  </a:moveTo>
                  <a:cubicBezTo>
                    <a:pt x="99" y="54"/>
                    <a:pt x="99" y="55"/>
                    <a:pt x="98" y="55"/>
                  </a:cubicBezTo>
                  <a:cubicBezTo>
                    <a:pt x="89" y="61"/>
                    <a:pt x="76" y="62"/>
                    <a:pt x="65" y="63"/>
                  </a:cubicBezTo>
                  <a:cubicBezTo>
                    <a:pt x="39" y="65"/>
                    <a:pt x="21" y="42"/>
                    <a:pt x="10" y="20"/>
                  </a:cubicBezTo>
                  <a:cubicBezTo>
                    <a:pt x="9" y="18"/>
                    <a:pt x="4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6"/>
                    <a:pt x="12" y="36"/>
                    <a:pt x="16" y="41"/>
                  </a:cubicBezTo>
                  <a:cubicBezTo>
                    <a:pt x="22" y="47"/>
                    <a:pt x="36" y="66"/>
                    <a:pt x="57" y="69"/>
                  </a:cubicBezTo>
                  <a:cubicBezTo>
                    <a:pt x="71" y="71"/>
                    <a:pt x="91" y="68"/>
                    <a:pt x="91" y="68"/>
                  </a:cubicBezTo>
                  <a:cubicBezTo>
                    <a:pt x="96" y="66"/>
                    <a:pt x="99" y="62"/>
                    <a:pt x="100" y="58"/>
                  </a:cubicBezTo>
                  <a:cubicBezTo>
                    <a:pt x="100" y="57"/>
                    <a:pt x="100" y="55"/>
                    <a:pt x="100" y="5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43"/>
            <p:cNvSpPr>
              <a:spLocks/>
            </p:cNvSpPr>
            <p:nvPr/>
          </p:nvSpPr>
          <p:spPr bwMode="auto">
            <a:xfrm>
              <a:off x="17841914" y="5480051"/>
              <a:ext cx="115888" cy="269875"/>
            </a:xfrm>
            <a:custGeom>
              <a:avLst/>
              <a:gdLst>
                <a:gd name="T0" fmla="*/ 17 w 21"/>
                <a:gd name="T1" fmla="*/ 41 h 49"/>
                <a:gd name="T2" fmla="*/ 21 w 21"/>
                <a:gd name="T3" fmla="*/ 49 h 49"/>
                <a:gd name="T4" fmla="*/ 13 w 21"/>
                <a:gd name="T5" fmla="*/ 31 h 49"/>
                <a:gd name="T6" fmla="*/ 6 w 21"/>
                <a:gd name="T7" fmla="*/ 10 h 49"/>
                <a:gd name="T8" fmla="*/ 3 w 21"/>
                <a:gd name="T9" fmla="*/ 3 h 49"/>
                <a:gd name="T10" fmla="*/ 1 w 21"/>
                <a:gd name="T11" fmla="*/ 0 h 49"/>
                <a:gd name="T12" fmla="*/ 0 w 21"/>
                <a:gd name="T13" fmla="*/ 1 h 49"/>
                <a:gd name="T14" fmla="*/ 0 w 21"/>
                <a:gd name="T15" fmla="*/ 4 h 49"/>
                <a:gd name="T16" fmla="*/ 17 w 21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9">
                  <a:moveTo>
                    <a:pt x="17" y="41"/>
                  </a:moveTo>
                  <a:cubicBezTo>
                    <a:pt x="18" y="44"/>
                    <a:pt x="19" y="46"/>
                    <a:pt x="21" y="49"/>
                  </a:cubicBezTo>
                  <a:cubicBezTo>
                    <a:pt x="18" y="43"/>
                    <a:pt x="15" y="36"/>
                    <a:pt x="13" y="31"/>
                  </a:cubicBezTo>
                  <a:cubicBezTo>
                    <a:pt x="10" y="24"/>
                    <a:pt x="8" y="17"/>
                    <a:pt x="6" y="10"/>
                  </a:cubicBezTo>
                  <a:cubicBezTo>
                    <a:pt x="5" y="8"/>
                    <a:pt x="4" y="5"/>
                    <a:pt x="3" y="3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4" y="17"/>
                    <a:pt x="10" y="30"/>
                    <a:pt x="17" y="41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44"/>
            <p:cNvSpPr>
              <a:spLocks/>
            </p:cNvSpPr>
            <p:nvPr/>
          </p:nvSpPr>
          <p:spPr bwMode="auto">
            <a:xfrm>
              <a:off x="19027776" y="5859463"/>
              <a:ext cx="663575" cy="1106488"/>
            </a:xfrm>
            <a:custGeom>
              <a:avLst/>
              <a:gdLst>
                <a:gd name="T0" fmla="*/ 0 w 121"/>
                <a:gd name="T1" fmla="*/ 19 h 201"/>
                <a:gd name="T2" fmla="*/ 51 w 121"/>
                <a:gd name="T3" fmla="*/ 178 h 201"/>
                <a:gd name="T4" fmla="*/ 91 w 121"/>
                <a:gd name="T5" fmla="*/ 195 h 201"/>
                <a:gd name="T6" fmla="*/ 101 w 121"/>
                <a:gd name="T7" fmla="*/ 98 h 201"/>
                <a:gd name="T8" fmla="*/ 53 w 121"/>
                <a:gd name="T9" fmla="*/ 0 h 201"/>
                <a:gd name="T10" fmla="*/ 0 w 121"/>
                <a:gd name="T11" fmla="*/ 1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1">
                  <a:moveTo>
                    <a:pt x="0" y="19"/>
                  </a:moveTo>
                  <a:cubicBezTo>
                    <a:pt x="0" y="19"/>
                    <a:pt x="41" y="166"/>
                    <a:pt x="51" y="178"/>
                  </a:cubicBezTo>
                  <a:cubicBezTo>
                    <a:pt x="62" y="190"/>
                    <a:pt x="74" y="201"/>
                    <a:pt x="91" y="195"/>
                  </a:cubicBezTo>
                  <a:cubicBezTo>
                    <a:pt x="108" y="188"/>
                    <a:pt x="121" y="151"/>
                    <a:pt x="101" y="98"/>
                  </a:cubicBezTo>
                  <a:cubicBezTo>
                    <a:pt x="82" y="45"/>
                    <a:pt x="53" y="0"/>
                    <a:pt x="53" y="0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145"/>
            <p:cNvSpPr>
              <a:spLocks/>
            </p:cNvSpPr>
            <p:nvPr/>
          </p:nvSpPr>
          <p:spPr bwMode="auto">
            <a:xfrm>
              <a:off x="19061114" y="5980113"/>
              <a:ext cx="620713" cy="985838"/>
            </a:xfrm>
            <a:custGeom>
              <a:avLst/>
              <a:gdLst>
                <a:gd name="T0" fmla="*/ 99 w 113"/>
                <a:gd name="T1" fmla="*/ 86 h 179"/>
                <a:gd name="T2" fmla="*/ 92 w 113"/>
                <a:gd name="T3" fmla="*/ 141 h 179"/>
                <a:gd name="T4" fmla="*/ 71 w 113"/>
                <a:gd name="T5" fmla="*/ 158 h 179"/>
                <a:gd name="T6" fmla="*/ 53 w 113"/>
                <a:gd name="T7" fmla="*/ 139 h 179"/>
                <a:gd name="T8" fmla="*/ 41 w 113"/>
                <a:gd name="T9" fmla="*/ 98 h 179"/>
                <a:gd name="T10" fmla="*/ 19 w 113"/>
                <a:gd name="T11" fmla="*/ 40 h 179"/>
                <a:gd name="T12" fmla="*/ 24 w 113"/>
                <a:gd name="T13" fmla="*/ 22 h 179"/>
                <a:gd name="T14" fmla="*/ 63 w 113"/>
                <a:gd name="T15" fmla="*/ 5 h 179"/>
                <a:gd name="T16" fmla="*/ 60 w 113"/>
                <a:gd name="T17" fmla="*/ 0 h 179"/>
                <a:gd name="T18" fmla="*/ 47 w 113"/>
                <a:gd name="T19" fmla="*/ 14 h 179"/>
                <a:gd name="T20" fmla="*/ 0 w 113"/>
                <a:gd name="T21" fmla="*/ 16 h 179"/>
                <a:gd name="T22" fmla="*/ 45 w 113"/>
                <a:gd name="T23" fmla="*/ 156 h 179"/>
                <a:gd name="T24" fmla="*/ 85 w 113"/>
                <a:gd name="T25" fmla="*/ 173 h 179"/>
                <a:gd name="T26" fmla="*/ 99 w 113"/>
                <a:gd name="T27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79">
                  <a:moveTo>
                    <a:pt x="99" y="86"/>
                  </a:moveTo>
                  <a:cubicBezTo>
                    <a:pt x="102" y="105"/>
                    <a:pt x="101" y="123"/>
                    <a:pt x="92" y="141"/>
                  </a:cubicBezTo>
                  <a:cubicBezTo>
                    <a:pt x="88" y="150"/>
                    <a:pt x="82" y="158"/>
                    <a:pt x="71" y="158"/>
                  </a:cubicBezTo>
                  <a:cubicBezTo>
                    <a:pt x="62" y="157"/>
                    <a:pt x="56" y="147"/>
                    <a:pt x="53" y="139"/>
                  </a:cubicBezTo>
                  <a:cubicBezTo>
                    <a:pt x="47" y="126"/>
                    <a:pt x="45" y="112"/>
                    <a:pt x="41" y="98"/>
                  </a:cubicBezTo>
                  <a:cubicBezTo>
                    <a:pt x="34" y="78"/>
                    <a:pt x="27" y="59"/>
                    <a:pt x="19" y="40"/>
                  </a:cubicBezTo>
                  <a:cubicBezTo>
                    <a:pt x="16" y="33"/>
                    <a:pt x="15" y="23"/>
                    <a:pt x="24" y="22"/>
                  </a:cubicBezTo>
                  <a:cubicBezTo>
                    <a:pt x="39" y="20"/>
                    <a:pt x="54" y="16"/>
                    <a:pt x="63" y="5"/>
                  </a:cubicBezTo>
                  <a:cubicBezTo>
                    <a:pt x="62" y="3"/>
                    <a:pt x="61" y="2"/>
                    <a:pt x="60" y="0"/>
                  </a:cubicBezTo>
                  <a:cubicBezTo>
                    <a:pt x="57" y="6"/>
                    <a:pt x="53" y="11"/>
                    <a:pt x="47" y="14"/>
                  </a:cubicBezTo>
                  <a:cubicBezTo>
                    <a:pt x="31" y="22"/>
                    <a:pt x="16" y="20"/>
                    <a:pt x="0" y="16"/>
                  </a:cubicBezTo>
                  <a:cubicBezTo>
                    <a:pt x="11" y="56"/>
                    <a:pt x="37" y="146"/>
                    <a:pt x="45" y="156"/>
                  </a:cubicBezTo>
                  <a:cubicBezTo>
                    <a:pt x="56" y="168"/>
                    <a:pt x="68" y="179"/>
                    <a:pt x="85" y="173"/>
                  </a:cubicBezTo>
                  <a:cubicBezTo>
                    <a:pt x="101" y="167"/>
                    <a:pt x="113" y="134"/>
                    <a:pt x="99" y="8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146"/>
            <p:cNvSpPr>
              <a:spLocks/>
            </p:cNvSpPr>
            <p:nvPr/>
          </p:nvSpPr>
          <p:spPr bwMode="auto">
            <a:xfrm>
              <a:off x="18978564" y="5343526"/>
              <a:ext cx="455613" cy="725488"/>
            </a:xfrm>
            <a:custGeom>
              <a:avLst/>
              <a:gdLst>
                <a:gd name="T0" fmla="*/ 23 w 83"/>
                <a:gd name="T1" fmla="*/ 125 h 132"/>
                <a:gd name="T2" fmla="*/ 1 w 83"/>
                <a:gd name="T3" fmla="*/ 94 h 132"/>
                <a:gd name="T4" fmla="*/ 4 w 83"/>
                <a:gd name="T5" fmla="*/ 75 h 132"/>
                <a:gd name="T6" fmla="*/ 23 w 83"/>
                <a:gd name="T7" fmla="*/ 67 h 132"/>
                <a:gd name="T8" fmla="*/ 29 w 83"/>
                <a:gd name="T9" fmla="*/ 52 h 132"/>
                <a:gd name="T10" fmla="*/ 31 w 83"/>
                <a:gd name="T11" fmla="*/ 29 h 132"/>
                <a:gd name="T12" fmla="*/ 30 w 83"/>
                <a:gd name="T13" fmla="*/ 17 h 132"/>
                <a:gd name="T14" fmla="*/ 36 w 83"/>
                <a:gd name="T15" fmla="*/ 12 h 132"/>
                <a:gd name="T16" fmla="*/ 42 w 83"/>
                <a:gd name="T17" fmla="*/ 17 h 132"/>
                <a:gd name="T18" fmla="*/ 51 w 83"/>
                <a:gd name="T19" fmla="*/ 2 h 132"/>
                <a:gd name="T20" fmla="*/ 62 w 83"/>
                <a:gd name="T21" fmla="*/ 14 h 132"/>
                <a:gd name="T22" fmla="*/ 72 w 83"/>
                <a:gd name="T23" fmla="*/ 7 h 132"/>
                <a:gd name="T24" fmla="*/ 80 w 83"/>
                <a:gd name="T25" fmla="*/ 20 h 132"/>
                <a:gd name="T26" fmla="*/ 76 w 83"/>
                <a:gd name="T27" fmla="*/ 54 h 132"/>
                <a:gd name="T28" fmla="*/ 67 w 83"/>
                <a:gd name="T29" fmla="*/ 66 h 132"/>
                <a:gd name="T30" fmla="*/ 61 w 83"/>
                <a:gd name="T31" fmla="*/ 84 h 132"/>
                <a:gd name="T32" fmla="*/ 64 w 83"/>
                <a:gd name="T33" fmla="*/ 101 h 132"/>
                <a:gd name="T34" fmla="*/ 62 w 83"/>
                <a:gd name="T35" fmla="*/ 116 h 132"/>
                <a:gd name="T36" fmla="*/ 60 w 83"/>
                <a:gd name="T37" fmla="*/ 118 h 132"/>
                <a:gd name="T38" fmla="*/ 23 w 83"/>
                <a:gd name="T39" fmla="*/ 1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" h="132">
                  <a:moveTo>
                    <a:pt x="23" y="125"/>
                  </a:moveTo>
                  <a:cubicBezTo>
                    <a:pt x="10" y="121"/>
                    <a:pt x="0" y="109"/>
                    <a:pt x="1" y="94"/>
                  </a:cubicBezTo>
                  <a:cubicBezTo>
                    <a:pt x="2" y="88"/>
                    <a:pt x="1" y="80"/>
                    <a:pt x="4" y="75"/>
                  </a:cubicBezTo>
                  <a:cubicBezTo>
                    <a:pt x="7" y="70"/>
                    <a:pt x="18" y="70"/>
                    <a:pt x="23" y="67"/>
                  </a:cubicBezTo>
                  <a:cubicBezTo>
                    <a:pt x="28" y="64"/>
                    <a:pt x="29" y="58"/>
                    <a:pt x="29" y="52"/>
                  </a:cubicBezTo>
                  <a:cubicBezTo>
                    <a:pt x="30" y="45"/>
                    <a:pt x="31" y="37"/>
                    <a:pt x="31" y="29"/>
                  </a:cubicBezTo>
                  <a:cubicBezTo>
                    <a:pt x="30" y="25"/>
                    <a:pt x="29" y="21"/>
                    <a:pt x="30" y="17"/>
                  </a:cubicBezTo>
                  <a:cubicBezTo>
                    <a:pt x="31" y="14"/>
                    <a:pt x="33" y="12"/>
                    <a:pt x="36" y="12"/>
                  </a:cubicBezTo>
                  <a:cubicBezTo>
                    <a:pt x="40" y="12"/>
                    <a:pt x="41" y="15"/>
                    <a:pt x="42" y="17"/>
                  </a:cubicBezTo>
                  <a:cubicBezTo>
                    <a:pt x="44" y="12"/>
                    <a:pt x="45" y="4"/>
                    <a:pt x="51" y="2"/>
                  </a:cubicBezTo>
                  <a:cubicBezTo>
                    <a:pt x="59" y="0"/>
                    <a:pt x="61" y="8"/>
                    <a:pt x="62" y="14"/>
                  </a:cubicBezTo>
                  <a:cubicBezTo>
                    <a:pt x="62" y="9"/>
                    <a:pt x="67" y="6"/>
                    <a:pt x="72" y="7"/>
                  </a:cubicBezTo>
                  <a:cubicBezTo>
                    <a:pt x="77" y="8"/>
                    <a:pt x="78" y="15"/>
                    <a:pt x="80" y="20"/>
                  </a:cubicBezTo>
                  <a:cubicBezTo>
                    <a:pt x="83" y="31"/>
                    <a:pt x="81" y="43"/>
                    <a:pt x="76" y="54"/>
                  </a:cubicBezTo>
                  <a:cubicBezTo>
                    <a:pt x="73" y="59"/>
                    <a:pt x="70" y="62"/>
                    <a:pt x="67" y="66"/>
                  </a:cubicBezTo>
                  <a:cubicBezTo>
                    <a:pt x="63" y="72"/>
                    <a:pt x="61" y="78"/>
                    <a:pt x="61" y="84"/>
                  </a:cubicBezTo>
                  <a:cubicBezTo>
                    <a:pt x="61" y="90"/>
                    <a:pt x="63" y="96"/>
                    <a:pt x="64" y="101"/>
                  </a:cubicBezTo>
                  <a:cubicBezTo>
                    <a:pt x="65" y="107"/>
                    <a:pt x="64" y="111"/>
                    <a:pt x="62" y="116"/>
                  </a:cubicBezTo>
                  <a:cubicBezTo>
                    <a:pt x="61" y="117"/>
                    <a:pt x="61" y="118"/>
                    <a:pt x="60" y="118"/>
                  </a:cubicBezTo>
                  <a:cubicBezTo>
                    <a:pt x="60" y="118"/>
                    <a:pt x="47" y="132"/>
                    <a:pt x="23" y="12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147"/>
            <p:cNvSpPr>
              <a:spLocks/>
            </p:cNvSpPr>
            <p:nvPr/>
          </p:nvSpPr>
          <p:spPr bwMode="auto">
            <a:xfrm>
              <a:off x="19286539" y="5359401"/>
              <a:ext cx="60325" cy="363538"/>
            </a:xfrm>
            <a:custGeom>
              <a:avLst/>
              <a:gdLst>
                <a:gd name="T0" fmla="*/ 1 w 11"/>
                <a:gd name="T1" fmla="*/ 1 h 66"/>
                <a:gd name="T2" fmla="*/ 5 w 11"/>
                <a:gd name="T3" fmla="*/ 34 h 66"/>
                <a:gd name="T4" fmla="*/ 1 w 11"/>
                <a:gd name="T5" fmla="*/ 56 h 66"/>
                <a:gd name="T6" fmla="*/ 1 w 11"/>
                <a:gd name="T7" fmla="*/ 64 h 66"/>
                <a:gd name="T8" fmla="*/ 6 w 11"/>
                <a:gd name="T9" fmla="*/ 49 h 66"/>
                <a:gd name="T10" fmla="*/ 9 w 11"/>
                <a:gd name="T11" fmla="*/ 18 h 66"/>
                <a:gd name="T12" fmla="*/ 11 w 11"/>
                <a:gd name="T13" fmla="*/ 4 h 66"/>
                <a:gd name="T14" fmla="*/ 6 w 11"/>
                <a:gd name="T15" fmla="*/ 11 h 66"/>
                <a:gd name="T16" fmla="*/ 0 w 11"/>
                <a:gd name="T17" fmla="*/ 0 h 66"/>
                <a:gd name="T18" fmla="*/ 1 w 11"/>
                <a:gd name="T19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6">
                  <a:moveTo>
                    <a:pt x="1" y="1"/>
                  </a:moveTo>
                  <a:cubicBezTo>
                    <a:pt x="5" y="10"/>
                    <a:pt x="5" y="24"/>
                    <a:pt x="5" y="34"/>
                  </a:cubicBezTo>
                  <a:cubicBezTo>
                    <a:pt x="5" y="42"/>
                    <a:pt x="4" y="49"/>
                    <a:pt x="1" y="56"/>
                  </a:cubicBezTo>
                  <a:cubicBezTo>
                    <a:pt x="1" y="57"/>
                    <a:pt x="0" y="66"/>
                    <a:pt x="1" y="64"/>
                  </a:cubicBezTo>
                  <a:cubicBezTo>
                    <a:pt x="3" y="59"/>
                    <a:pt x="5" y="54"/>
                    <a:pt x="6" y="49"/>
                  </a:cubicBezTo>
                  <a:cubicBezTo>
                    <a:pt x="7" y="39"/>
                    <a:pt x="9" y="28"/>
                    <a:pt x="9" y="18"/>
                  </a:cubicBezTo>
                  <a:cubicBezTo>
                    <a:pt x="10" y="13"/>
                    <a:pt x="9" y="8"/>
                    <a:pt x="11" y="4"/>
                  </a:cubicBezTo>
                  <a:cubicBezTo>
                    <a:pt x="8" y="5"/>
                    <a:pt x="6" y="8"/>
                    <a:pt x="6" y="11"/>
                  </a:cubicBezTo>
                  <a:cubicBezTo>
                    <a:pt x="5" y="7"/>
                    <a:pt x="4" y="1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148"/>
            <p:cNvSpPr>
              <a:spLocks/>
            </p:cNvSpPr>
            <p:nvPr/>
          </p:nvSpPr>
          <p:spPr bwMode="auto">
            <a:xfrm>
              <a:off x="18983326" y="5437188"/>
              <a:ext cx="209550" cy="406400"/>
            </a:xfrm>
            <a:custGeom>
              <a:avLst/>
              <a:gdLst>
                <a:gd name="T0" fmla="*/ 0 w 38"/>
                <a:gd name="T1" fmla="*/ 74 h 74"/>
                <a:gd name="T2" fmla="*/ 26 w 38"/>
                <a:gd name="T3" fmla="*/ 56 h 74"/>
                <a:gd name="T4" fmla="*/ 29 w 38"/>
                <a:gd name="T5" fmla="*/ 0 h 74"/>
                <a:gd name="T6" fmla="*/ 29 w 38"/>
                <a:gd name="T7" fmla="*/ 0 h 74"/>
                <a:gd name="T8" fmla="*/ 30 w 38"/>
                <a:gd name="T9" fmla="*/ 12 h 74"/>
                <a:gd name="T10" fmla="*/ 28 w 38"/>
                <a:gd name="T11" fmla="*/ 35 h 74"/>
                <a:gd name="T12" fmla="*/ 22 w 38"/>
                <a:gd name="T13" fmla="*/ 50 h 74"/>
                <a:gd name="T14" fmla="*/ 3 w 38"/>
                <a:gd name="T15" fmla="*/ 58 h 74"/>
                <a:gd name="T16" fmla="*/ 0 w 38"/>
                <a:gd name="T17" fmla="*/ 74 h 74"/>
                <a:gd name="T18" fmla="*/ 0 w 38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74">
                  <a:moveTo>
                    <a:pt x="0" y="74"/>
                  </a:moveTo>
                  <a:cubicBezTo>
                    <a:pt x="6" y="64"/>
                    <a:pt x="19" y="64"/>
                    <a:pt x="26" y="56"/>
                  </a:cubicBezTo>
                  <a:cubicBezTo>
                    <a:pt x="38" y="42"/>
                    <a:pt x="34" y="16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4"/>
                    <a:pt x="29" y="8"/>
                    <a:pt x="30" y="12"/>
                  </a:cubicBezTo>
                  <a:cubicBezTo>
                    <a:pt x="30" y="20"/>
                    <a:pt x="29" y="28"/>
                    <a:pt x="28" y="35"/>
                  </a:cubicBezTo>
                  <a:cubicBezTo>
                    <a:pt x="28" y="41"/>
                    <a:pt x="27" y="47"/>
                    <a:pt x="22" y="50"/>
                  </a:cubicBezTo>
                  <a:cubicBezTo>
                    <a:pt x="17" y="53"/>
                    <a:pt x="6" y="53"/>
                    <a:pt x="3" y="58"/>
                  </a:cubicBezTo>
                  <a:cubicBezTo>
                    <a:pt x="0" y="62"/>
                    <a:pt x="0" y="68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149"/>
            <p:cNvSpPr>
              <a:spLocks/>
            </p:cNvSpPr>
            <p:nvPr/>
          </p:nvSpPr>
          <p:spPr bwMode="auto">
            <a:xfrm>
              <a:off x="19005551" y="5519738"/>
              <a:ext cx="417513" cy="549275"/>
            </a:xfrm>
            <a:custGeom>
              <a:avLst/>
              <a:gdLst>
                <a:gd name="T0" fmla="*/ 70 w 76"/>
                <a:gd name="T1" fmla="*/ 18 h 100"/>
                <a:gd name="T2" fmla="*/ 60 w 76"/>
                <a:gd name="T3" fmla="*/ 32 h 100"/>
                <a:gd name="T4" fmla="*/ 56 w 76"/>
                <a:gd name="T5" fmla="*/ 38 h 100"/>
                <a:gd name="T6" fmla="*/ 54 w 76"/>
                <a:gd name="T7" fmla="*/ 42 h 100"/>
                <a:gd name="T8" fmla="*/ 53 w 76"/>
                <a:gd name="T9" fmla="*/ 67 h 100"/>
                <a:gd name="T10" fmla="*/ 43 w 76"/>
                <a:gd name="T11" fmla="*/ 87 h 100"/>
                <a:gd name="T12" fmla="*/ 0 w 76"/>
                <a:gd name="T13" fmla="*/ 78 h 100"/>
                <a:gd name="T14" fmla="*/ 0 w 76"/>
                <a:gd name="T15" fmla="*/ 79 h 100"/>
                <a:gd name="T16" fmla="*/ 18 w 76"/>
                <a:gd name="T17" fmla="*/ 93 h 100"/>
                <a:gd name="T18" fmla="*/ 55 w 76"/>
                <a:gd name="T19" fmla="*/ 86 h 100"/>
                <a:gd name="T20" fmla="*/ 57 w 76"/>
                <a:gd name="T21" fmla="*/ 84 h 100"/>
                <a:gd name="T22" fmla="*/ 59 w 76"/>
                <a:gd name="T23" fmla="*/ 69 h 100"/>
                <a:gd name="T24" fmla="*/ 56 w 76"/>
                <a:gd name="T25" fmla="*/ 52 h 100"/>
                <a:gd name="T26" fmla="*/ 62 w 76"/>
                <a:gd name="T27" fmla="*/ 34 h 100"/>
                <a:gd name="T28" fmla="*/ 71 w 76"/>
                <a:gd name="T29" fmla="*/ 22 h 100"/>
                <a:gd name="T30" fmla="*/ 76 w 76"/>
                <a:gd name="T31" fmla="*/ 0 h 100"/>
                <a:gd name="T32" fmla="*/ 70 w 76"/>
                <a:gd name="T33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00">
                  <a:moveTo>
                    <a:pt x="70" y="18"/>
                  </a:moveTo>
                  <a:cubicBezTo>
                    <a:pt x="67" y="23"/>
                    <a:pt x="63" y="27"/>
                    <a:pt x="60" y="32"/>
                  </a:cubicBezTo>
                  <a:cubicBezTo>
                    <a:pt x="59" y="34"/>
                    <a:pt x="57" y="36"/>
                    <a:pt x="56" y="38"/>
                  </a:cubicBezTo>
                  <a:cubicBezTo>
                    <a:pt x="55" y="39"/>
                    <a:pt x="54" y="40"/>
                    <a:pt x="54" y="42"/>
                  </a:cubicBezTo>
                  <a:cubicBezTo>
                    <a:pt x="50" y="51"/>
                    <a:pt x="52" y="58"/>
                    <a:pt x="53" y="67"/>
                  </a:cubicBezTo>
                  <a:cubicBezTo>
                    <a:pt x="53" y="76"/>
                    <a:pt x="52" y="84"/>
                    <a:pt x="43" y="87"/>
                  </a:cubicBezTo>
                  <a:cubicBezTo>
                    <a:pt x="26" y="93"/>
                    <a:pt x="11" y="88"/>
                    <a:pt x="0" y="78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4" y="86"/>
                    <a:pt x="11" y="90"/>
                    <a:pt x="18" y="93"/>
                  </a:cubicBezTo>
                  <a:cubicBezTo>
                    <a:pt x="42" y="100"/>
                    <a:pt x="55" y="86"/>
                    <a:pt x="55" y="86"/>
                  </a:cubicBezTo>
                  <a:cubicBezTo>
                    <a:pt x="56" y="86"/>
                    <a:pt x="56" y="85"/>
                    <a:pt x="57" y="84"/>
                  </a:cubicBezTo>
                  <a:cubicBezTo>
                    <a:pt x="59" y="79"/>
                    <a:pt x="60" y="75"/>
                    <a:pt x="59" y="69"/>
                  </a:cubicBezTo>
                  <a:cubicBezTo>
                    <a:pt x="58" y="64"/>
                    <a:pt x="56" y="58"/>
                    <a:pt x="56" y="52"/>
                  </a:cubicBezTo>
                  <a:cubicBezTo>
                    <a:pt x="56" y="46"/>
                    <a:pt x="58" y="40"/>
                    <a:pt x="62" y="34"/>
                  </a:cubicBezTo>
                  <a:cubicBezTo>
                    <a:pt x="65" y="30"/>
                    <a:pt x="68" y="27"/>
                    <a:pt x="71" y="22"/>
                  </a:cubicBezTo>
                  <a:cubicBezTo>
                    <a:pt x="74" y="15"/>
                    <a:pt x="76" y="7"/>
                    <a:pt x="76" y="0"/>
                  </a:cubicBezTo>
                  <a:cubicBezTo>
                    <a:pt x="75" y="6"/>
                    <a:pt x="73" y="13"/>
                    <a:pt x="70" y="1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150"/>
            <p:cNvSpPr>
              <a:spLocks/>
            </p:cNvSpPr>
            <p:nvPr/>
          </p:nvSpPr>
          <p:spPr bwMode="auto">
            <a:xfrm>
              <a:off x="19186526" y="5408613"/>
              <a:ext cx="71438" cy="390525"/>
            </a:xfrm>
            <a:custGeom>
              <a:avLst/>
              <a:gdLst>
                <a:gd name="T0" fmla="*/ 7 w 13"/>
                <a:gd name="T1" fmla="*/ 18 h 71"/>
                <a:gd name="T2" fmla="*/ 4 w 13"/>
                <a:gd name="T3" fmla="*/ 60 h 71"/>
                <a:gd name="T4" fmla="*/ 0 w 13"/>
                <a:gd name="T5" fmla="*/ 71 h 71"/>
                <a:gd name="T6" fmla="*/ 11 w 13"/>
                <a:gd name="T7" fmla="*/ 57 h 71"/>
                <a:gd name="T8" fmla="*/ 12 w 13"/>
                <a:gd name="T9" fmla="*/ 53 h 71"/>
                <a:gd name="T10" fmla="*/ 9 w 13"/>
                <a:gd name="T11" fmla="*/ 22 h 71"/>
                <a:gd name="T12" fmla="*/ 6 w 13"/>
                <a:gd name="T13" fmla="*/ 0 h 71"/>
                <a:gd name="T14" fmla="*/ 4 w 13"/>
                <a:gd name="T15" fmla="*/ 5 h 71"/>
                <a:gd name="T16" fmla="*/ 3 w 13"/>
                <a:gd name="T17" fmla="*/ 4 h 71"/>
                <a:gd name="T18" fmla="*/ 7 w 13"/>
                <a:gd name="T1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1">
                  <a:moveTo>
                    <a:pt x="7" y="18"/>
                  </a:moveTo>
                  <a:cubicBezTo>
                    <a:pt x="8" y="32"/>
                    <a:pt x="8" y="46"/>
                    <a:pt x="4" y="60"/>
                  </a:cubicBezTo>
                  <a:cubicBezTo>
                    <a:pt x="3" y="64"/>
                    <a:pt x="1" y="67"/>
                    <a:pt x="0" y="71"/>
                  </a:cubicBezTo>
                  <a:cubicBezTo>
                    <a:pt x="6" y="68"/>
                    <a:pt x="10" y="63"/>
                    <a:pt x="11" y="57"/>
                  </a:cubicBezTo>
                  <a:cubicBezTo>
                    <a:pt x="11" y="56"/>
                    <a:pt x="11" y="55"/>
                    <a:pt x="12" y="53"/>
                  </a:cubicBezTo>
                  <a:cubicBezTo>
                    <a:pt x="13" y="42"/>
                    <a:pt x="11" y="33"/>
                    <a:pt x="9" y="22"/>
                  </a:cubicBezTo>
                  <a:cubicBezTo>
                    <a:pt x="8" y="16"/>
                    <a:pt x="6" y="8"/>
                    <a:pt x="6" y="0"/>
                  </a:cubicBezTo>
                  <a:cubicBezTo>
                    <a:pt x="5" y="2"/>
                    <a:pt x="5" y="4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5" y="9"/>
                    <a:pt x="6" y="16"/>
                    <a:pt x="7" y="1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7" name="Freeform 151"/>
          <p:cNvSpPr>
            <a:spLocks/>
          </p:cNvSpPr>
          <p:nvPr/>
        </p:nvSpPr>
        <p:spPr bwMode="auto">
          <a:xfrm>
            <a:off x="13198434" y="2631310"/>
            <a:ext cx="785898" cy="973080"/>
          </a:xfrm>
          <a:custGeom>
            <a:avLst/>
            <a:gdLst>
              <a:gd name="T0" fmla="*/ 131 w 165"/>
              <a:gd name="T1" fmla="*/ 0 h 204"/>
              <a:gd name="T2" fmla="*/ 5 w 165"/>
              <a:gd name="T3" fmla="*/ 154 h 204"/>
              <a:gd name="T4" fmla="*/ 36 w 165"/>
              <a:gd name="T5" fmla="*/ 201 h 204"/>
              <a:gd name="T6" fmla="*/ 146 w 165"/>
              <a:gd name="T7" fmla="*/ 204 h 204"/>
              <a:gd name="T8" fmla="*/ 165 w 165"/>
              <a:gd name="T9" fmla="*/ 60 h 204"/>
              <a:gd name="T10" fmla="*/ 131 w 165"/>
              <a:gd name="T11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204">
                <a:moveTo>
                  <a:pt x="131" y="0"/>
                </a:moveTo>
                <a:cubicBezTo>
                  <a:pt x="131" y="0"/>
                  <a:pt x="0" y="114"/>
                  <a:pt x="5" y="154"/>
                </a:cubicBezTo>
                <a:cubicBezTo>
                  <a:pt x="10" y="193"/>
                  <a:pt x="36" y="201"/>
                  <a:pt x="36" y="201"/>
                </a:cubicBezTo>
                <a:cubicBezTo>
                  <a:pt x="146" y="204"/>
                  <a:pt x="146" y="204"/>
                  <a:pt x="146" y="204"/>
                </a:cubicBezTo>
                <a:cubicBezTo>
                  <a:pt x="165" y="60"/>
                  <a:pt x="165" y="60"/>
                  <a:pt x="165" y="60"/>
                </a:cubicBezTo>
                <a:lnTo>
                  <a:pt x="131" y="0"/>
                </a:lnTo>
                <a:close/>
              </a:path>
            </a:pathLst>
          </a:custGeom>
          <a:solidFill>
            <a:srgbClr val="126E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84" name="Group 883"/>
          <p:cNvGrpSpPr/>
          <p:nvPr/>
        </p:nvGrpSpPr>
        <p:grpSpPr>
          <a:xfrm>
            <a:off x="13447582" y="899264"/>
            <a:ext cx="2378338" cy="5338872"/>
            <a:chOff x="13265151" y="3754438"/>
            <a:chExt cx="2743200" cy="6157913"/>
          </a:xfrm>
        </p:grpSpPr>
        <p:sp>
          <p:nvSpPr>
            <p:cNvPr id="828" name="Freeform 152"/>
            <p:cNvSpPr>
              <a:spLocks/>
            </p:cNvSpPr>
            <p:nvPr/>
          </p:nvSpPr>
          <p:spPr bwMode="auto">
            <a:xfrm>
              <a:off x="13265151" y="5821363"/>
              <a:ext cx="779463" cy="1122363"/>
            </a:xfrm>
            <a:custGeom>
              <a:avLst/>
              <a:gdLst>
                <a:gd name="T0" fmla="*/ 108 w 142"/>
                <a:gd name="T1" fmla="*/ 0 h 204"/>
                <a:gd name="T2" fmla="*/ 78 w 142"/>
                <a:gd name="T3" fmla="*/ 28 h 204"/>
                <a:gd name="T4" fmla="*/ 86 w 142"/>
                <a:gd name="T5" fmla="*/ 51 h 204"/>
                <a:gd name="T6" fmla="*/ 92 w 142"/>
                <a:gd name="T7" fmla="*/ 70 h 204"/>
                <a:gd name="T8" fmla="*/ 92 w 142"/>
                <a:gd name="T9" fmla="*/ 73 h 204"/>
                <a:gd name="T10" fmla="*/ 91 w 142"/>
                <a:gd name="T11" fmla="*/ 79 h 204"/>
                <a:gd name="T12" fmla="*/ 80 w 142"/>
                <a:gd name="T13" fmla="*/ 92 h 204"/>
                <a:gd name="T14" fmla="*/ 63 w 142"/>
                <a:gd name="T15" fmla="*/ 109 h 204"/>
                <a:gd name="T16" fmla="*/ 38 w 142"/>
                <a:gd name="T17" fmla="*/ 127 h 204"/>
                <a:gd name="T18" fmla="*/ 7 w 142"/>
                <a:gd name="T19" fmla="*/ 132 h 204"/>
                <a:gd name="T20" fmla="*/ 0 w 142"/>
                <a:gd name="T21" fmla="*/ 136 h 204"/>
                <a:gd name="T22" fmla="*/ 33 w 142"/>
                <a:gd name="T23" fmla="*/ 178 h 204"/>
                <a:gd name="T24" fmla="*/ 32 w 142"/>
                <a:gd name="T25" fmla="*/ 201 h 204"/>
                <a:gd name="T26" fmla="*/ 123 w 142"/>
                <a:gd name="T27" fmla="*/ 204 h 204"/>
                <a:gd name="T28" fmla="*/ 142 w 142"/>
                <a:gd name="T29" fmla="*/ 60 h 204"/>
                <a:gd name="T30" fmla="*/ 108 w 142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204">
                  <a:moveTo>
                    <a:pt x="108" y="0"/>
                  </a:moveTo>
                  <a:cubicBezTo>
                    <a:pt x="108" y="0"/>
                    <a:pt x="96" y="11"/>
                    <a:pt x="78" y="28"/>
                  </a:cubicBezTo>
                  <a:cubicBezTo>
                    <a:pt x="81" y="35"/>
                    <a:pt x="83" y="43"/>
                    <a:pt x="86" y="51"/>
                  </a:cubicBezTo>
                  <a:cubicBezTo>
                    <a:pt x="89" y="57"/>
                    <a:pt x="92" y="63"/>
                    <a:pt x="92" y="70"/>
                  </a:cubicBezTo>
                  <a:cubicBezTo>
                    <a:pt x="92" y="71"/>
                    <a:pt x="92" y="72"/>
                    <a:pt x="92" y="73"/>
                  </a:cubicBezTo>
                  <a:cubicBezTo>
                    <a:pt x="92" y="75"/>
                    <a:pt x="92" y="77"/>
                    <a:pt x="91" y="79"/>
                  </a:cubicBezTo>
                  <a:cubicBezTo>
                    <a:pt x="89" y="84"/>
                    <a:pt x="83" y="88"/>
                    <a:pt x="80" y="92"/>
                  </a:cubicBezTo>
                  <a:cubicBezTo>
                    <a:pt x="74" y="97"/>
                    <a:pt x="68" y="103"/>
                    <a:pt x="63" y="109"/>
                  </a:cubicBezTo>
                  <a:cubicBezTo>
                    <a:pt x="56" y="117"/>
                    <a:pt x="49" y="125"/>
                    <a:pt x="38" y="127"/>
                  </a:cubicBezTo>
                  <a:cubicBezTo>
                    <a:pt x="28" y="130"/>
                    <a:pt x="17" y="129"/>
                    <a:pt x="7" y="132"/>
                  </a:cubicBezTo>
                  <a:cubicBezTo>
                    <a:pt x="4" y="134"/>
                    <a:pt x="1" y="136"/>
                    <a:pt x="0" y="136"/>
                  </a:cubicBezTo>
                  <a:cubicBezTo>
                    <a:pt x="15" y="147"/>
                    <a:pt x="30" y="123"/>
                    <a:pt x="33" y="178"/>
                  </a:cubicBezTo>
                  <a:cubicBezTo>
                    <a:pt x="33" y="186"/>
                    <a:pt x="32" y="193"/>
                    <a:pt x="32" y="201"/>
                  </a:cubicBezTo>
                  <a:cubicBezTo>
                    <a:pt x="123" y="204"/>
                    <a:pt x="123" y="204"/>
                    <a:pt x="123" y="204"/>
                  </a:cubicBezTo>
                  <a:cubicBezTo>
                    <a:pt x="142" y="60"/>
                    <a:pt x="142" y="60"/>
                    <a:pt x="142" y="60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153"/>
            <p:cNvSpPr>
              <a:spLocks/>
            </p:cNvSpPr>
            <p:nvPr/>
          </p:nvSpPr>
          <p:spPr bwMode="auto">
            <a:xfrm>
              <a:off x="15059026" y="5788026"/>
              <a:ext cx="949325" cy="1122363"/>
            </a:xfrm>
            <a:custGeom>
              <a:avLst/>
              <a:gdLst>
                <a:gd name="T0" fmla="*/ 34 w 173"/>
                <a:gd name="T1" fmla="*/ 0 h 204"/>
                <a:gd name="T2" fmla="*/ 170 w 173"/>
                <a:gd name="T3" fmla="*/ 156 h 204"/>
                <a:gd name="T4" fmla="*/ 163 w 173"/>
                <a:gd name="T5" fmla="*/ 185 h 204"/>
                <a:gd name="T6" fmla="*/ 129 w 173"/>
                <a:gd name="T7" fmla="*/ 200 h 204"/>
                <a:gd name="T8" fmla="*/ 19 w 173"/>
                <a:gd name="T9" fmla="*/ 204 h 204"/>
                <a:gd name="T10" fmla="*/ 0 w 173"/>
                <a:gd name="T11" fmla="*/ 60 h 204"/>
                <a:gd name="T12" fmla="*/ 34 w 173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204">
                  <a:moveTo>
                    <a:pt x="34" y="0"/>
                  </a:moveTo>
                  <a:cubicBezTo>
                    <a:pt x="34" y="0"/>
                    <a:pt x="164" y="117"/>
                    <a:pt x="170" y="156"/>
                  </a:cubicBezTo>
                  <a:cubicBezTo>
                    <a:pt x="173" y="170"/>
                    <a:pt x="169" y="178"/>
                    <a:pt x="163" y="185"/>
                  </a:cubicBezTo>
                  <a:cubicBezTo>
                    <a:pt x="151" y="198"/>
                    <a:pt x="129" y="200"/>
                    <a:pt x="129" y="20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154"/>
            <p:cNvSpPr>
              <a:spLocks/>
            </p:cNvSpPr>
            <p:nvPr/>
          </p:nvSpPr>
          <p:spPr bwMode="auto">
            <a:xfrm>
              <a:off x="15059026" y="5788026"/>
              <a:ext cx="895350" cy="1122363"/>
            </a:xfrm>
            <a:custGeom>
              <a:avLst/>
              <a:gdLst>
                <a:gd name="T0" fmla="*/ 147 w 163"/>
                <a:gd name="T1" fmla="*/ 190 h 204"/>
                <a:gd name="T2" fmla="*/ 117 w 163"/>
                <a:gd name="T3" fmla="*/ 171 h 204"/>
                <a:gd name="T4" fmla="*/ 117 w 163"/>
                <a:gd name="T5" fmla="*/ 147 h 204"/>
                <a:gd name="T6" fmla="*/ 122 w 163"/>
                <a:gd name="T7" fmla="*/ 140 h 204"/>
                <a:gd name="T8" fmla="*/ 158 w 163"/>
                <a:gd name="T9" fmla="*/ 149 h 204"/>
                <a:gd name="T10" fmla="*/ 156 w 163"/>
                <a:gd name="T11" fmla="*/ 141 h 204"/>
                <a:gd name="T12" fmla="*/ 135 w 163"/>
                <a:gd name="T13" fmla="*/ 134 h 204"/>
                <a:gd name="T14" fmla="*/ 115 w 163"/>
                <a:gd name="T15" fmla="*/ 127 h 204"/>
                <a:gd name="T16" fmla="*/ 90 w 163"/>
                <a:gd name="T17" fmla="*/ 113 h 204"/>
                <a:gd name="T18" fmla="*/ 77 w 163"/>
                <a:gd name="T19" fmla="*/ 93 h 204"/>
                <a:gd name="T20" fmla="*/ 72 w 163"/>
                <a:gd name="T21" fmla="*/ 77 h 204"/>
                <a:gd name="T22" fmla="*/ 61 w 163"/>
                <a:gd name="T23" fmla="*/ 61 h 204"/>
                <a:gd name="T24" fmla="*/ 61 w 163"/>
                <a:gd name="T25" fmla="*/ 25 h 204"/>
                <a:gd name="T26" fmla="*/ 34 w 163"/>
                <a:gd name="T27" fmla="*/ 0 h 204"/>
                <a:gd name="T28" fmla="*/ 0 w 163"/>
                <a:gd name="T29" fmla="*/ 60 h 204"/>
                <a:gd name="T30" fmla="*/ 19 w 163"/>
                <a:gd name="T31" fmla="*/ 204 h 204"/>
                <a:gd name="T32" fmla="*/ 129 w 163"/>
                <a:gd name="T33" fmla="*/ 200 h 204"/>
                <a:gd name="T34" fmla="*/ 163 w 163"/>
                <a:gd name="T35" fmla="*/ 185 h 204"/>
                <a:gd name="T36" fmla="*/ 147 w 163"/>
                <a:gd name="T37" fmla="*/ 19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04">
                  <a:moveTo>
                    <a:pt x="147" y="190"/>
                  </a:moveTo>
                  <a:cubicBezTo>
                    <a:pt x="133" y="191"/>
                    <a:pt x="120" y="187"/>
                    <a:pt x="117" y="171"/>
                  </a:cubicBezTo>
                  <a:cubicBezTo>
                    <a:pt x="116" y="164"/>
                    <a:pt x="116" y="154"/>
                    <a:pt x="117" y="147"/>
                  </a:cubicBezTo>
                  <a:cubicBezTo>
                    <a:pt x="117" y="143"/>
                    <a:pt x="118" y="140"/>
                    <a:pt x="122" y="140"/>
                  </a:cubicBezTo>
                  <a:cubicBezTo>
                    <a:pt x="134" y="137"/>
                    <a:pt x="147" y="145"/>
                    <a:pt x="158" y="149"/>
                  </a:cubicBezTo>
                  <a:cubicBezTo>
                    <a:pt x="159" y="149"/>
                    <a:pt x="160" y="143"/>
                    <a:pt x="156" y="141"/>
                  </a:cubicBezTo>
                  <a:cubicBezTo>
                    <a:pt x="149" y="139"/>
                    <a:pt x="142" y="136"/>
                    <a:pt x="135" y="134"/>
                  </a:cubicBezTo>
                  <a:cubicBezTo>
                    <a:pt x="128" y="133"/>
                    <a:pt x="122" y="130"/>
                    <a:pt x="115" y="127"/>
                  </a:cubicBezTo>
                  <a:cubicBezTo>
                    <a:pt x="107" y="123"/>
                    <a:pt x="98" y="118"/>
                    <a:pt x="90" y="113"/>
                  </a:cubicBezTo>
                  <a:cubicBezTo>
                    <a:pt x="83" y="108"/>
                    <a:pt x="79" y="101"/>
                    <a:pt x="77" y="93"/>
                  </a:cubicBezTo>
                  <a:cubicBezTo>
                    <a:pt x="75" y="88"/>
                    <a:pt x="74" y="82"/>
                    <a:pt x="72" y="77"/>
                  </a:cubicBezTo>
                  <a:cubicBezTo>
                    <a:pt x="70" y="71"/>
                    <a:pt x="66" y="67"/>
                    <a:pt x="61" y="61"/>
                  </a:cubicBezTo>
                  <a:cubicBezTo>
                    <a:pt x="53" y="52"/>
                    <a:pt x="58" y="38"/>
                    <a:pt x="61" y="25"/>
                  </a:cubicBezTo>
                  <a:cubicBezTo>
                    <a:pt x="45" y="10"/>
                    <a:pt x="34" y="0"/>
                    <a:pt x="34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29" y="200"/>
                    <a:pt x="129" y="200"/>
                    <a:pt x="129" y="200"/>
                  </a:cubicBezTo>
                  <a:cubicBezTo>
                    <a:pt x="129" y="200"/>
                    <a:pt x="150" y="198"/>
                    <a:pt x="163" y="185"/>
                  </a:cubicBezTo>
                  <a:cubicBezTo>
                    <a:pt x="158" y="187"/>
                    <a:pt x="153" y="189"/>
                    <a:pt x="147" y="1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155"/>
            <p:cNvSpPr>
              <a:spLocks/>
            </p:cNvSpPr>
            <p:nvPr/>
          </p:nvSpPr>
          <p:spPr bwMode="auto">
            <a:xfrm>
              <a:off x="14120814" y="7515226"/>
              <a:ext cx="511175" cy="2265363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156"/>
            <p:cNvSpPr>
              <a:spLocks/>
            </p:cNvSpPr>
            <p:nvPr/>
          </p:nvSpPr>
          <p:spPr bwMode="auto">
            <a:xfrm>
              <a:off x="14125576" y="7575551"/>
              <a:ext cx="127000" cy="269875"/>
            </a:xfrm>
            <a:custGeom>
              <a:avLst/>
              <a:gdLst>
                <a:gd name="T0" fmla="*/ 3 w 23"/>
                <a:gd name="T1" fmla="*/ 49 h 49"/>
                <a:gd name="T2" fmla="*/ 11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6" y="44"/>
                    <a:pt x="9" y="38"/>
                    <a:pt x="11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4"/>
                    <a:pt x="1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157"/>
            <p:cNvSpPr>
              <a:spLocks/>
            </p:cNvSpPr>
            <p:nvPr/>
          </p:nvSpPr>
          <p:spPr bwMode="auto">
            <a:xfrm>
              <a:off x="14466889" y="7602538"/>
              <a:ext cx="165100" cy="2178050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1 w 30"/>
                <a:gd name="T5" fmla="*/ 26 h 396"/>
                <a:gd name="T6" fmla="*/ 0 w 30"/>
                <a:gd name="T7" fmla="*/ 0 h 396"/>
                <a:gd name="T8" fmla="*/ 7 w 30"/>
                <a:gd name="T9" fmla="*/ 90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1" y="26"/>
                    <a:pt x="21" y="26"/>
                  </a:cubicBezTo>
                  <a:cubicBezTo>
                    <a:pt x="21" y="26"/>
                    <a:pt x="14" y="10"/>
                    <a:pt x="0" y="0"/>
                  </a:cubicBezTo>
                  <a:cubicBezTo>
                    <a:pt x="9" y="29"/>
                    <a:pt x="9" y="60"/>
                    <a:pt x="7" y="90"/>
                  </a:cubicBezTo>
                  <a:cubicBezTo>
                    <a:pt x="6" y="110"/>
                    <a:pt x="5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158"/>
            <p:cNvSpPr>
              <a:spLocks/>
            </p:cNvSpPr>
            <p:nvPr/>
          </p:nvSpPr>
          <p:spPr bwMode="auto">
            <a:xfrm>
              <a:off x="14082714" y="7240588"/>
              <a:ext cx="1065213" cy="533400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7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159"/>
            <p:cNvSpPr>
              <a:spLocks/>
            </p:cNvSpPr>
            <p:nvPr/>
          </p:nvSpPr>
          <p:spPr bwMode="auto">
            <a:xfrm>
              <a:off x="14554201" y="7586663"/>
              <a:ext cx="587375" cy="2193925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8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160"/>
            <p:cNvSpPr>
              <a:spLocks/>
            </p:cNvSpPr>
            <p:nvPr/>
          </p:nvSpPr>
          <p:spPr bwMode="auto">
            <a:xfrm>
              <a:off x="14587539" y="7718426"/>
              <a:ext cx="268288" cy="2028825"/>
            </a:xfrm>
            <a:custGeom>
              <a:avLst/>
              <a:gdLst>
                <a:gd name="T0" fmla="*/ 43 w 49"/>
                <a:gd name="T1" fmla="*/ 308 h 369"/>
                <a:gd name="T2" fmla="*/ 27 w 49"/>
                <a:gd name="T3" fmla="*/ 181 h 369"/>
                <a:gd name="T4" fmla="*/ 30 w 49"/>
                <a:gd name="T5" fmla="*/ 0 h 369"/>
                <a:gd name="T6" fmla="*/ 20 w 49"/>
                <a:gd name="T7" fmla="*/ 8 h 369"/>
                <a:gd name="T8" fmla="*/ 3 w 49"/>
                <a:gd name="T9" fmla="*/ 25 h 369"/>
                <a:gd name="T10" fmla="*/ 0 w 49"/>
                <a:gd name="T11" fmla="*/ 38 h 369"/>
                <a:gd name="T12" fmla="*/ 35 w 49"/>
                <a:gd name="T13" fmla="*/ 362 h 369"/>
                <a:gd name="T14" fmla="*/ 49 w 49"/>
                <a:gd name="T15" fmla="*/ 369 h 369"/>
                <a:gd name="T16" fmla="*/ 43 w 49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69">
                  <a:moveTo>
                    <a:pt x="43" y="308"/>
                  </a:moveTo>
                  <a:cubicBezTo>
                    <a:pt x="37" y="265"/>
                    <a:pt x="33" y="223"/>
                    <a:pt x="27" y="181"/>
                  </a:cubicBezTo>
                  <a:cubicBezTo>
                    <a:pt x="17" y="123"/>
                    <a:pt x="3" y="54"/>
                    <a:pt x="30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49" y="369"/>
                    <a:pt x="49" y="369"/>
                    <a:pt x="49" y="369"/>
                  </a:cubicBezTo>
                  <a:cubicBezTo>
                    <a:pt x="47" y="348"/>
                    <a:pt x="46" y="328"/>
                    <a:pt x="43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161"/>
            <p:cNvSpPr>
              <a:spLocks/>
            </p:cNvSpPr>
            <p:nvPr/>
          </p:nvSpPr>
          <p:spPr bwMode="auto">
            <a:xfrm>
              <a:off x="14082714" y="7240588"/>
              <a:ext cx="1065213" cy="4397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6 w 194"/>
                <a:gd name="T11" fmla="*/ 43 h 80"/>
                <a:gd name="T12" fmla="*/ 51 w 194"/>
                <a:gd name="T13" fmla="*/ 39 h 80"/>
                <a:gd name="T14" fmla="*/ 155 w 194"/>
                <a:gd name="T15" fmla="*/ 46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7" y="74"/>
                    <a:pt x="23" y="80"/>
                  </a:cubicBezTo>
                  <a:cubicBezTo>
                    <a:pt x="25" y="71"/>
                    <a:pt x="28" y="62"/>
                    <a:pt x="30" y="53"/>
                  </a:cubicBezTo>
                  <a:cubicBezTo>
                    <a:pt x="31" y="48"/>
                    <a:pt x="33" y="45"/>
                    <a:pt x="36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5" y="46"/>
                  </a:cubicBezTo>
                  <a:cubicBezTo>
                    <a:pt x="166" y="55"/>
                    <a:pt x="172" y="67"/>
                    <a:pt x="177" y="79"/>
                  </a:cubicBezTo>
                  <a:cubicBezTo>
                    <a:pt x="185" y="76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162"/>
            <p:cNvSpPr>
              <a:spLocks/>
            </p:cNvSpPr>
            <p:nvPr/>
          </p:nvSpPr>
          <p:spPr bwMode="auto">
            <a:xfrm>
              <a:off x="14449426" y="7673976"/>
              <a:ext cx="346075" cy="461963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163"/>
            <p:cNvSpPr>
              <a:spLocks/>
            </p:cNvSpPr>
            <p:nvPr/>
          </p:nvSpPr>
          <p:spPr bwMode="auto">
            <a:xfrm>
              <a:off x="13873164" y="9483726"/>
              <a:ext cx="741363" cy="417513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164"/>
            <p:cNvSpPr>
              <a:spLocks/>
            </p:cNvSpPr>
            <p:nvPr/>
          </p:nvSpPr>
          <p:spPr bwMode="auto">
            <a:xfrm>
              <a:off x="13950951" y="9490076"/>
              <a:ext cx="549275" cy="279400"/>
            </a:xfrm>
            <a:custGeom>
              <a:avLst/>
              <a:gdLst>
                <a:gd name="T0" fmla="*/ 43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7 h 51"/>
                <a:gd name="T8" fmla="*/ 43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3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1" y="15"/>
                    <a:pt x="100" y="27"/>
                  </a:cubicBezTo>
                  <a:cubicBezTo>
                    <a:pt x="89" y="43"/>
                    <a:pt x="67" y="50"/>
                    <a:pt x="43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165"/>
            <p:cNvSpPr>
              <a:spLocks/>
            </p:cNvSpPr>
            <p:nvPr/>
          </p:nvSpPr>
          <p:spPr bwMode="auto">
            <a:xfrm>
              <a:off x="14136689" y="9550401"/>
              <a:ext cx="142875" cy="60325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166"/>
            <p:cNvSpPr>
              <a:spLocks/>
            </p:cNvSpPr>
            <p:nvPr/>
          </p:nvSpPr>
          <p:spPr bwMode="auto">
            <a:xfrm>
              <a:off x="14779626" y="9490076"/>
              <a:ext cx="741363" cy="422275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0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67"/>
            <p:cNvSpPr>
              <a:spLocks/>
            </p:cNvSpPr>
            <p:nvPr/>
          </p:nvSpPr>
          <p:spPr bwMode="auto">
            <a:xfrm>
              <a:off x="14893926" y="9494838"/>
              <a:ext cx="549275" cy="285750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39 h 52"/>
                <a:gd name="T4" fmla="*/ 59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39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8" y="15"/>
                    <a:pt x="0" y="27"/>
                  </a:cubicBezTo>
                  <a:cubicBezTo>
                    <a:pt x="10" y="43"/>
                    <a:pt x="32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168"/>
            <p:cNvSpPr>
              <a:spLocks/>
            </p:cNvSpPr>
            <p:nvPr/>
          </p:nvSpPr>
          <p:spPr bwMode="auto">
            <a:xfrm>
              <a:off x="15114589" y="9561513"/>
              <a:ext cx="142875" cy="60325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169"/>
            <p:cNvSpPr>
              <a:spLocks/>
            </p:cNvSpPr>
            <p:nvPr/>
          </p:nvSpPr>
          <p:spPr bwMode="auto">
            <a:xfrm>
              <a:off x="14982826" y="7504113"/>
              <a:ext cx="125413" cy="285750"/>
            </a:xfrm>
            <a:custGeom>
              <a:avLst/>
              <a:gdLst>
                <a:gd name="T0" fmla="*/ 4 w 23"/>
                <a:gd name="T1" fmla="*/ 10 h 52"/>
                <a:gd name="T2" fmla="*/ 20 w 23"/>
                <a:gd name="T3" fmla="*/ 52 h 52"/>
                <a:gd name="T4" fmla="*/ 23 w 23"/>
                <a:gd name="T5" fmla="*/ 24 h 52"/>
                <a:gd name="T6" fmla="*/ 23 w 23"/>
                <a:gd name="T7" fmla="*/ 0 h 52"/>
                <a:gd name="T8" fmla="*/ 0 w 23"/>
                <a:gd name="T9" fmla="*/ 4 h 52"/>
                <a:gd name="T10" fmla="*/ 4 w 23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4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170"/>
            <p:cNvSpPr>
              <a:spLocks/>
            </p:cNvSpPr>
            <p:nvPr/>
          </p:nvSpPr>
          <p:spPr bwMode="auto">
            <a:xfrm>
              <a:off x="14203364" y="5611813"/>
              <a:ext cx="719138" cy="1804988"/>
            </a:xfrm>
            <a:custGeom>
              <a:avLst/>
              <a:gdLst>
                <a:gd name="T0" fmla="*/ 4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7 w 131"/>
                <a:gd name="T9" fmla="*/ 1 h 328"/>
                <a:gd name="T10" fmla="*/ 4 w 131"/>
                <a:gd name="T11" fmla="*/ 0 h 328"/>
                <a:gd name="T12" fmla="*/ 4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4" y="17"/>
                  </a:moveTo>
                  <a:cubicBezTo>
                    <a:pt x="4" y="17"/>
                    <a:pt x="15" y="239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171"/>
            <p:cNvSpPr>
              <a:spLocks/>
            </p:cNvSpPr>
            <p:nvPr/>
          </p:nvSpPr>
          <p:spPr bwMode="auto">
            <a:xfrm>
              <a:off x="14219239" y="6910388"/>
              <a:ext cx="280988" cy="214313"/>
            </a:xfrm>
            <a:custGeom>
              <a:avLst/>
              <a:gdLst>
                <a:gd name="T0" fmla="*/ 25 w 51"/>
                <a:gd name="T1" fmla="*/ 0 h 39"/>
                <a:gd name="T2" fmla="*/ 3 w 51"/>
                <a:gd name="T3" fmla="*/ 4 h 39"/>
                <a:gd name="T4" fmla="*/ 0 w 51"/>
                <a:gd name="T5" fmla="*/ 39 h 39"/>
                <a:gd name="T6" fmla="*/ 38 w 51"/>
                <a:gd name="T7" fmla="*/ 24 h 39"/>
                <a:gd name="T8" fmla="*/ 25 w 5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9">
                  <a:moveTo>
                    <a:pt x="25" y="0"/>
                  </a:moveTo>
                  <a:cubicBezTo>
                    <a:pt x="18" y="2"/>
                    <a:pt x="10" y="3"/>
                    <a:pt x="3" y="4"/>
                  </a:cubicBezTo>
                  <a:cubicBezTo>
                    <a:pt x="3" y="17"/>
                    <a:pt x="2" y="29"/>
                    <a:pt x="0" y="39"/>
                  </a:cubicBezTo>
                  <a:cubicBezTo>
                    <a:pt x="13" y="37"/>
                    <a:pt x="29" y="34"/>
                    <a:pt x="38" y="24"/>
                  </a:cubicBezTo>
                  <a:cubicBezTo>
                    <a:pt x="51" y="10"/>
                    <a:pt x="38" y="2"/>
                    <a:pt x="25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72"/>
            <p:cNvSpPr>
              <a:spLocks/>
            </p:cNvSpPr>
            <p:nvPr/>
          </p:nvSpPr>
          <p:spPr bwMode="auto">
            <a:xfrm>
              <a:off x="14241464" y="6667501"/>
              <a:ext cx="307975" cy="231775"/>
            </a:xfrm>
            <a:custGeom>
              <a:avLst/>
              <a:gdLst>
                <a:gd name="T0" fmla="*/ 51 w 56"/>
                <a:gd name="T1" fmla="*/ 13 h 42"/>
                <a:gd name="T2" fmla="*/ 13 w 56"/>
                <a:gd name="T3" fmla="*/ 4 h 42"/>
                <a:gd name="T4" fmla="*/ 1 w 56"/>
                <a:gd name="T5" fmla="*/ 8 h 42"/>
                <a:gd name="T6" fmla="*/ 0 w 56"/>
                <a:gd name="T7" fmla="*/ 42 h 42"/>
                <a:gd name="T8" fmla="*/ 21 w 56"/>
                <a:gd name="T9" fmla="*/ 39 h 42"/>
                <a:gd name="T10" fmla="*/ 51 w 56"/>
                <a:gd name="T11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51" y="13"/>
                  </a:moveTo>
                  <a:cubicBezTo>
                    <a:pt x="46" y="0"/>
                    <a:pt x="25" y="2"/>
                    <a:pt x="13" y="4"/>
                  </a:cubicBezTo>
                  <a:cubicBezTo>
                    <a:pt x="9" y="5"/>
                    <a:pt x="5" y="6"/>
                    <a:pt x="1" y="8"/>
                  </a:cubicBezTo>
                  <a:cubicBezTo>
                    <a:pt x="0" y="20"/>
                    <a:pt x="0" y="32"/>
                    <a:pt x="0" y="42"/>
                  </a:cubicBezTo>
                  <a:cubicBezTo>
                    <a:pt x="7" y="41"/>
                    <a:pt x="14" y="39"/>
                    <a:pt x="21" y="39"/>
                  </a:cubicBezTo>
                  <a:cubicBezTo>
                    <a:pt x="40" y="35"/>
                    <a:pt x="56" y="28"/>
                    <a:pt x="51" y="13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173"/>
            <p:cNvSpPr>
              <a:spLocks/>
            </p:cNvSpPr>
            <p:nvPr/>
          </p:nvSpPr>
          <p:spPr bwMode="auto">
            <a:xfrm>
              <a:off x="14246226" y="6426201"/>
              <a:ext cx="314325" cy="247650"/>
            </a:xfrm>
            <a:custGeom>
              <a:avLst/>
              <a:gdLst>
                <a:gd name="T0" fmla="*/ 50 w 57"/>
                <a:gd name="T1" fmla="*/ 16 h 45"/>
                <a:gd name="T2" fmla="*/ 24 w 57"/>
                <a:gd name="T3" fmla="*/ 0 h 45"/>
                <a:gd name="T4" fmla="*/ 0 w 57"/>
                <a:gd name="T5" fmla="*/ 3 h 45"/>
                <a:gd name="T6" fmla="*/ 0 w 57"/>
                <a:gd name="T7" fmla="*/ 45 h 45"/>
                <a:gd name="T8" fmla="*/ 7 w 57"/>
                <a:gd name="T9" fmla="*/ 44 h 45"/>
                <a:gd name="T10" fmla="*/ 22 w 57"/>
                <a:gd name="T11" fmla="*/ 39 h 45"/>
                <a:gd name="T12" fmla="*/ 50 w 57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5">
                  <a:moveTo>
                    <a:pt x="50" y="16"/>
                  </a:moveTo>
                  <a:cubicBezTo>
                    <a:pt x="46" y="7"/>
                    <a:pt x="36" y="2"/>
                    <a:pt x="24" y="0"/>
                  </a:cubicBezTo>
                  <a:cubicBezTo>
                    <a:pt x="16" y="2"/>
                    <a:pt x="8" y="2"/>
                    <a:pt x="0" y="3"/>
                  </a:cubicBezTo>
                  <a:cubicBezTo>
                    <a:pt x="0" y="17"/>
                    <a:pt x="0" y="31"/>
                    <a:pt x="0" y="45"/>
                  </a:cubicBezTo>
                  <a:cubicBezTo>
                    <a:pt x="2" y="44"/>
                    <a:pt x="4" y="44"/>
                    <a:pt x="7" y="44"/>
                  </a:cubicBezTo>
                  <a:cubicBezTo>
                    <a:pt x="12" y="42"/>
                    <a:pt x="17" y="40"/>
                    <a:pt x="22" y="39"/>
                  </a:cubicBezTo>
                  <a:cubicBezTo>
                    <a:pt x="33" y="36"/>
                    <a:pt x="57" y="33"/>
                    <a:pt x="50" y="16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174"/>
            <p:cNvSpPr>
              <a:spLocks/>
            </p:cNvSpPr>
            <p:nvPr/>
          </p:nvSpPr>
          <p:spPr bwMode="auto">
            <a:xfrm>
              <a:off x="14241464" y="6156326"/>
              <a:ext cx="328613" cy="247650"/>
            </a:xfrm>
            <a:custGeom>
              <a:avLst/>
              <a:gdLst>
                <a:gd name="T0" fmla="*/ 53 w 60"/>
                <a:gd name="T1" fmla="*/ 19 h 45"/>
                <a:gd name="T2" fmla="*/ 31 w 60"/>
                <a:gd name="T3" fmla="*/ 4 h 45"/>
                <a:gd name="T4" fmla="*/ 0 w 60"/>
                <a:gd name="T5" fmla="*/ 1 h 45"/>
                <a:gd name="T6" fmla="*/ 0 w 60"/>
                <a:gd name="T7" fmla="*/ 45 h 45"/>
                <a:gd name="T8" fmla="*/ 25 w 60"/>
                <a:gd name="T9" fmla="*/ 45 h 45"/>
                <a:gd name="T10" fmla="*/ 39 w 60"/>
                <a:gd name="T11" fmla="*/ 41 h 45"/>
                <a:gd name="T12" fmla="*/ 53 w 60"/>
                <a:gd name="T13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5">
                  <a:moveTo>
                    <a:pt x="53" y="19"/>
                  </a:moveTo>
                  <a:cubicBezTo>
                    <a:pt x="48" y="12"/>
                    <a:pt x="39" y="6"/>
                    <a:pt x="31" y="4"/>
                  </a:cubicBezTo>
                  <a:cubicBezTo>
                    <a:pt x="21" y="0"/>
                    <a:pt x="10" y="1"/>
                    <a:pt x="0" y="1"/>
                  </a:cubicBezTo>
                  <a:cubicBezTo>
                    <a:pt x="0" y="15"/>
                    <a:pt x="0" y="30"/>
                    <a:pt x="0" y="45"/>
                  </a:cubicBezTo>
                  <a:cubicBezTo>
                    <a:pt x="8" y="44"/>
                    <a:pt x="16" y="43"/>
                    <a:pt x="25" y="45"/>
                  </a:cubicBezTo>
                  <a:cubicBezTo>
                    <a:pt x="30" y="44"/>
                    <a:pt x="34" y="43"/>
                    <a:pt x="39" y="41"/>
                  </a:cubicBezTo>
                  <a:cubicBezTo>
                    <a:pt x="48" y="38"/>
                    <a:pt x="60" y="30"/>
                    <a:pt x="53" y="1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175"/>
            <p:cNvSpPr>
              <a:spLocks/>
            </p:cNvSpPr>
            <p:nvPr/>
          </p:nvSpPr>
          <p:spPr bwMode="auto">
            <a:xfrm>
              <a:off x="14285914" y="5694363"/>
              <a:ext cx="400050" cy="214313"/>
            </a:xfrm>
            <a:custGeom>
              <a:avLst/>
              <a:gdLst>
                <a:gd name="T0" fmla="*/ 73 w 73"/>
                <a:gd name="T1" fmla="*/ 6 h 39"/>
                <a:gd name="T2" fmla="*/ 0 w 73"/>
                <a:gd name="T3" fmla="*/ 0 h 39"/>
                <a:gd name="T4" fmla="*/ 0 w 73"/>
                <a:gd name="T5" fmla="*/ 7 h 39"/>
                <a:gd name="T6" fmla="*/ 9 w 73"/>
                <a:gd name="T7" fmla="*/ 8 h 39"/>
                <a:gd name="T8" fmla="*/ 31 w 73"/>
                <a:gd name="T9" fmla="*/ 34 h 39"/>
                <a:gd name="T10" fmla="*/ 66 w 73"/>
                <a:gd name="T11" fmla="*/ 11 h 39"/>
                <a:gd name="T12" fmla="*/ 73 w 73"/>
                <a:gd name="T13" fmla="*/ 12 h 39"/>
                <a:gd name="T14" fmla="*/ 73 w 73"/>
                <a:gd name="T15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9">
                  <a:moveTo>
                    <a:pt x="73" y="6"/>
                  </a:moveTo>
                  <a:cubicBezTo>
                    <a:pt x="53" y="8"/>
                    <a:pt x="23" y="6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18" y="10"/>
                    <a:pt x="7" y="30"/>
                    <a:pt x="31" y="34"/>
                  </a:cubicBezTo>
                  <a:cubicBezTo>
                    <a:pt x="70" y="39"/>
                    <a:pt x="54" y="10"/>
                    <a:pt x="66" y="11"/>
                  </a:cubicBezTo>
                  <a:cubicBezTo>
                    <a:pt x="68" y="12"/>
                    <a:pt x="71" y="12"/>
                    <a:pt x="73" y="12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176"/>
            <p:cNvSpPr>
              <a:spLocks/>
            </p:cNvSpPr>
            <p:nvPr/>
          </p:nvSpPr>
          <p:spPr bwMode="auto">
            <a:xfrm>
              <a:off x="14185901" y="5816601"/>
              <a:ext cx="274638" cy="29051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177"/>
            <p:cNvSpPr>
              <a:spLocks/>
            </p:cNvSpPr>
            <p:nvPr/>
          </p:nvSpPr>
          <p:spPr bwMode="auto">
            <a:xfrm>
              <a:off x="14520864" y="5788026"/>
              <a:ext cx="242888" cy="303213"/>
            </a:xfrm>
            <a:custGeom>
              <a:avLst/>
              <a:gdLst>
                <a:gd name="T0" fmla="*/ 1 w 44"/>
                <a:gd name="T1" fmla="*/ 29 h 55"/>
                <a:gd name="T2" fmla="*/ 1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3 h 55"/>
                <a:gd name="T16" fmla="*/ 14 w 44"/>
                <a:gd name="T17" fmla="*/ 14 h 55"/>
                <a:gd name="T18" fmla="*/ 6 w 44"/>
                <a:gd name="T19" fmla="*/ 23 h 55"/>
                <a:gd name="T20" fmla="*/ 1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1" y="29"/>
                  </a:moveTo>
                  <a:cubicBezTo>
                    <a:pt x="1" y="29"/>
                    <a:pt x="0" y="30"/>
                    <a:pt x="1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2" y="46"/>
                    <a:pt x="14" y="50"/>
                  </a:cubicBezTo>
                  <a:cubicBezTo>
                    <a:pt x="15" y="50"/>
                    <a:pt x="17" y="55"/>
                    <a:pt x="18" y="55"/>
                  </a:cubicBezTo>
                  <a:cubicBezTo>
                    <a:pt x="18" y="55"/>
                    <a:pt x="37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1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178"/>
            <p:cNvSpPr>
              <a:spLocks/>
            </p:cNvSpPr>
            <p:nvPr/>
          </p:nvSpPr>
          <p:spPr bwMode="auto">
            <a:xfrm>
              <a:off x="14192251" y="5734051"/>
              <a:ext cx="268288" cy="29051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1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6" y="49"/>
                    <a:pt x="39" y="45"/>
                    <a:pt x="41" y="41"/>
                  </a:cubicBezTo>
                  <a:cubicBezTo>
                    <a:pt x="43" y="38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79"/>
            <p:cNvSpPr>
              <a:spLocks/>
            </p:cNvSpPr>
            <p:nvPr/>
          </p:nvSpPr>
          <p:spPr bwMode="auto">
            <a:xfrm>
              <a:off x="14504989" y="5727701"/>
              <a:ext cx="236538" cy="30321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0"/>
            <p:cNvSpPr>
              <a:spLocks/>
            </p:cNvSpPr>
            <p:nvPr/>
          </p:nvSpPr>
          <p:spPr bwMode="auto">
            <a:xfrm>
              <a:off x="14252576" y="5727701"/>
              <a:ext cx="207963" cy="258763"/>
            </a:xfrm>
            <a:custGeom>
              <a:avLst/>
              <a:gdLst>
                <a:gd name="T0" fmla="*/ 22 w 38"/>
                <a:gd name="T1" fmla="*/ 28 h 47"/>
                <a:gd name="T2" fmla="*/ 34 w 38"/>
                <a:gd name="T3" fmla="*/ 35 h 47"/>
                <a:gd name="T4" fmla="*/ 35 w 38"/>
                <a:gd name="T5" fmla="*/ 35 h 47"/>
                <a:gd name="T6" fmla="*/ 37 w 38"/>
                <a:gd name="T7" fmla="*/ 28 h 47"/>
                <a:gd name="T8" fmla="*/ 32 w 38"/>
                <a:gd name="T9" fmla="*/ 25 h 47"/>
                <a:gd name="T10" fmla="*/ 19 w 38"/>
                <a:gd name="T11" fmla="*/ 1 h 47"/>
                <a:gd name="T12" fmla="*/ 0 w 38"/>
                <a:gd name="T13" fmla="*/ 1 h 47"/>
                <a:gd name="T14" fmla="*/ 12 w 38"/>
                <a:gd name="T15" fmla="*/ 47 h 47"/>
                <a:gd name="T16" fmla="*/ 14 w 38"/>
                <a:gd name="T17" fmla="*/ 22 h 47"/>
                <a:gd name="T18" fmla="*/ 22 w 38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2" y="28"/>
                  </a:moveTo>
                  <a:cubicBezTo>
                    <a:pt x="26" y="30"/>
                    <a:pt x="30" y="35"/>
                    <a:pt x="34" y="35"/>
                  </a:cubicBezTo>
                  <a:cubicBezTo>
                    <a:pt x="34" y="35"/>
                    <a:pt x="34" y="35"/>
                    <a:pt x="35" y="35"/>
                  </a:cubicBezTo>
                  <a:cubicBezTo>
                    <a:pt x="36" y="33"/>
                    <a:pt x="38" y="31"/>
                    <a:pt x="37" y="28"/>
                  </a:cubicBezTo>
                  <a:cubicBezTo>
                    <a:pt x="36" y="26"/>
                    <a:pt x="33" y="26"/>
                    <a:pt x="32" y="25"/>
                  </a:cubicBezTo>
                  <a:cubicBezTo>
                    <a:pt x="25" y="19"/>
                    <a:pt x="20" y="10"/>
                    <a:pt x="19" y="1"/>
                  </a:cubicBezTo>
                  <a:cubicBezTo>
                    <a:pt x="19" y="0"/>
                    <a:pt x="2" y="0"/>
                    <a:pt x="0" y="1"/>
                  </a:cubicBezTo>
                  <a:cubicBezTo>
                    <a:pt x="3" y="16"/>
                    <a:pt x="2" y="34"/>
                    <a:pt x="12" y="47"/>
                  </a:cubicBezTo>
                  <a:cubicBezTo>
                    <a:pt x="14" y="42"/>
                    <a:pt x="14" y="26"/>
                    <a:pt x="14" y="22"/>
                  </a:cubicBezTo>
                  <a:cubicBezTo>
                    <a:pt x="16" y="23"/>
                    <a:pt x="19" y="26"/>
                    <a:pt x="22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81"/>
            <p:cNvSpPr>
              <a:spLocks/>
            </p:cNvSpPr>
            <p:nvPr/>
          </p:nvSpPr>
          <p:spPr bwMode="auto">
            <a:xfrm>
              <a:off x="14504989" y="5727701"/>
              <a:ext cx="214313" cy="247650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2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8" y="35"/>
                    <a:pt x="38" y="29"/>
                    <a:pt x="38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182"/>
            <p:cNvSpPr>
              <a:spLocks/>
            </p:cNvSpPr>
            <p:nvPr/>
          </p:nvSpPr>
          <p:spPr bwMode="auto">
            <a:xfrm>
              <a:off x="14181139" y="7169151"/>
              <a:ext cx="795338" cy="379413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183"/>
            <p:cNvSpPr>
              <a:spLocks/>
            </p:cNvSpPr>
            <p:nvPr/>
          </p:nvSpPr>
          <p:spPr bwMode="auto">
            <a:xfrm>
              <a:off x="14181139" y="7169151"/>
              <a:ext cx="795338" cy="241300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4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8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8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3"/>
                  </a:cubicBezTo>
                  <a:cubicBezTo>
                    <a:pt x="15" y="31"/>
                    <a:pt x="15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4" y="39"/>
                  </a:cubicBezTo>
                  <a:cubicBezTo>
                    <a:pt x="104" y="38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8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184"/>
            <p:cNvSpPr>
              <a:spLocks/>
            </p:cNvSpPr>
            <p:nvPr/>
          </p:nvSpPr>
          <p:spPr bwMode="auto">
            <a:xfrm>
              <a:off x="14509751" y="7240588"/>
              <a:ext cx="242888" cy="219075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185"/>
            <p:cNvSpPr>
              <a:spLocks/>
            </p:cNvSpPr>
            <p:nvPr/>
          </p:nvSpPr>
          <p:spPr bwMode="auto">
            <a:xfrm>
              <a:off x="14509751" y="7240588"/>
              <a:ext cx="242888" cy="158750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29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2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186"/>
            <p:cNvSpPr>
              <a:spLocks/>
            </p:cNvSpPr>
            <p:nvPr/>
          </p:nvSpPr>
          <p:spPr bwMode="auto">
            <a:xfrm>
              <a:off x="14581189" y="5734051"/>
              <a:ext cx="846138" cy="2165350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1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8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8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1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2" y="18"/>
                    <a:pt x="141" y="25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8"/>
                  </a:cubicBezTo>
                  <a:cubicBezTo>
                    <a:pt x="111" y="165"/>
                    <a:pt x="95" y="225"/>
                    <a:pt x="98" y="234"/>
                  </a:cubicBezTo>
                  <a:cubicBezTo>
                    <a:pt x="102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0" y="394"/>
                    <a:pt x="108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187"/>
            <p:cNvSpPr>
              <a:spLocks/>
            </p:cNvSpPr>
            <p:nvPr/>
          </p:nvSpPr>
          <p:spPr bwMode="auto">
            <a:xfrm>
              <a:off x="14652626" y="5997576"/>
              <a:ext cx="642938" cy="1071563"/>
            </a:xfrm>
            <a:custGeom>
              <a:avLst/>
              <a:gdLst>
                <a:gd name="T0" fmla="*/ 79 w 117"/>
                <a:gd name="T1" fmla="*/ 150 h 195"/>
                <a:gd name="T2" fmla="*/ 41 w 117"/>
                <a:gd name="T3" fmla="*/ 142 h 195"/>
                <a:gd name="T4" fmla="*/ 20 w 117"/>
                <a:gd name="T5" fmla="*/ 149 h 195"/>
                <a:gd name="T6" fmla="*/ 31 w 117"/>
                <a:gd name="T7" fmla="*/ 176 h 195"/>
                <a:gd name="T8" fmla="*/ 89 w 117"/>
                <a:gd name="T9" fmla="*/ 195 h 195"/>
                <a:gd name="T10" fmla="*/ 85 w 117"/>
                <a:gd name="T11" fmla="*/ 186 h 195"/>
                <a:gd name="T12" fmla="*/ 104 w 117"/>
                <a:gd name="T13" fmla="*/ 70 h 195"/>
                <a:gd name="T14" fmla="*/ 112 w 117"/>
                <a:gd name="T15" fmla="*/ 34 h 195"/>
                <a:gd name="T16" fmla="*/ 117 w 117"/>
                <a:gd name="T17" fmla="*/ 17 h 195"/>
                <a:gd name="T18" fmla="*/ 94 w 117"/>
                <a:gd name="T19" fmla="*/ 3 h 195"/>
                <a:gd name="T20" fmla="*/ 68 w 117"/>
                <a:gd name="T21" fmla="*/ 8 h 195"/>
                <a:gd name="T22" fmla="*/ 51 w 117"/>
                <a:gd name="T23" fmla="*/ 5 h 195"/>
                <a:gd name="T24" fmla="*/ 23 w 117"/>
                <a:gd name="T25" fmla="*/ 5 h 195"/>
                <a:gd name="T26" fmla="*/ 11 w 117"/>
                <a:gd name="T27" fmla="*/ 26 h 195"/>
                <a:gd name="T28" fmla="*/ 20 w 117"/>
                <a:gd name="T29" fmla="*/ 36 h 195"/>
                <a:gd name="T30" fmla="*/ 54 w 117"/>
                <a:gd name="T31" fmla="*/ 51 h 195"/>
                <a:gd name="T32" fmla="*/ 66 w 117"/>
                <a:gd name="T33" fmla="*/ 56 h 195"/>
                <a:gd name="T34" fmla="*/ 73 w 117"/>
                <a:gd name="T35" fmla="*/ 58 h 195"/>
                <a:gd name="T36" fmla="*/ 72 w 117"/>
                <a:gd name="T37" fmla="*/ 63 h 195"/>
                <a:gd name="T38" fmla="*/ 68 w 117"/>
                <a:gd name="T39" fmla="*/ 61 h 195"/>
                <a:gd name="T40" fmla="*/ 49 w 117"/>
                <a:gd name="T41" fmla="*/ 54 h 195"/>
                <a:gd name="T42" fmla="*/ 24 w 117"/>
                <a:gd name="T43" fmla="*/ 53 h 195"/>
                <a:gd name="T44" fmla="*/ 35 w 117"/>
                <a:gd name="T45" fmla="*/ 90 h 195"/>
                <a:gd name="T46" fmla="*/ 35 w 117"/>
                <a:gd name="T47" fmla="*/ 94 h 195"/>
                <a:gd name="T48" fmla="*/ 22 w 117"/>
                <a:gd name="T49" fmla="*/ 97 h 195"/>
                <a:gd name="T50" fmla="*/ 27 w 117"/>
                <a:gd name="T51" fmla="*/ 118 h 195"/>
                <a:gd name="T52" fmla="*/ 49 w 117"/>
                <a:gd name="T53" fmla="*/ 130 h 195"/>
                <a:gd name="T54" fmla="*/ 80 w 117"/>
                <a:gd name="T55" fmla="*/ 146 h 195"/>
                <a:gd name="T56" fmla="*/ 79 w 117"/>
                <a:gd name="T57" fmla="*/ 15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95">
                  <a:moveTo>
                    <a:pt x="79" y="150"/>
                  </a:moveTo>
                  <a:cubicBezTo>
                    <a:pt x="67" y="154"/>
                    <a:pt x="52" y="146"/>
                    <a:pt x="41" y="142"/>
                  </a:cubicBezTo>
                  <a:cubicBezTo>
                    <a:pt x="33" y="140"/>
                    <a:pt x="19" y="136"/>
                    <a:pt x="20" y="149"/>
                  </a:cubicBezTo>
                  <a:cubicBezTo>
                    <a:pt x="21" y="158"/>
                    <a:pt x="24" y="169"/>
                    <a:pt x="31" y="176"/>
                  </a:cubicBezTo>
                  <a:cubicBezTo>
                    <a:pt x="47" y="190"/>
                    <a:pt x="69" y="192"/>
                    <a:pt x="89" y="195"/>
                  </a:cubicBezTo>
                  <a:cubicBezTo>
                    <a:pt x="87" y="191"/>
                    <a:pt x="86" y="189"/>
                    <a:pt x="85" y="186"/>
                  </a:cubicBezTo>
                  <a:cubicBezTo>
                    <a:pt x="82" y="177"/>
                    <a:pt x="98" y="117"/>
                    <a:pt x="104" y="70"/>
                  </a:cubicBezTo>
                  <a:cubicBezTo>
                    <a:pt x="106" y="58"/>
                    <a:pt x="108" y="46"/>
                    <a:pt x="112" y="34"/>
                  </a:cubicBezTo>
                  <a:cubicBezTo>
                    <a:pt x="114" y="28"/>
                    <a:pt x="115" y="22"/>
                    <a:pt x="117" y="17"/>
                  </a:cubicBezTo>
                  <a:cubicBezTo>
                    <a:pt x="109" y="12"/>
                    <a:pt x="103" y="6"/>
                    <a:pt x="94" y="3"/>
                  </a:cubicBezTo>
                  <a:cubicBezTo>
                    <a:pt x="84" y="0"/>
                    <a:pt x="77" y="6"/>
                    <a:pt x="68" y="8"/>
                  </a:cubicBezTo>
                  <a:cubicBezTo>
                    <a:pt x="62" y="10"/>
                    <a:pt x="56" y="6"/>
                    <a:pt x="51" y="5"/>
                  </a:cubicBezTo>
                  <a:cubicBezTo>
                    <a:pt x="42" y="3"/>
                    <a:pt x="31" y="2"/>
                    <a:pt x="23" y="5"/>
                  </a:cubicBezTo>
                  <a:cubicBezTo>
                    <a:pt x="15" y="8"/>
                    <a:pt x="5" y="17"/>
                    <a:pt x="11" y="26"/>
                  </a:cubicBezTo>
                  <a:cubicBezTo>
                    <a:pt x="13" y="30"/>
                    <a:pt x="16" y="33"/>
                    <a:pt x="20" y="36"/>
                  </a:cubicBezTo>
                  <a:cubicBezTo>
                    <a:pt x="31" y="42"/>
                    <a:pt x="42" y="47"/>
                    <a:pt x="54" y="51"/>
                  </a:cubicBezTo>
                  <a:cubicBezTo>
                    <a:pt x="58" y="53"/>
                    <a:pt x="62" y="54"/>
                    <a:pt x="66" y="56"/>
                  </a:cubicBezTo>
                  <a:cubicBezTo>
                    <a:pt x="68" y="57"/>
                    <a:pt x="71" y="57"/>
                    <a:pt x="73" y="58"/>
                  </a:cubicBezTo>
                  <a:cubicBezTo>
                    <a:pt x="75" y="59"/>
                    <a:pt x="74" y="64"/>
                    <a:pt x="72" y="63"/>
                  </a:cubicBezTo>
                  <a:cubicBezTo>
                    <a:pt x="70" y="62"/>
                    <a:pt x="69" y="62"/>
                    <a:pt x="68" y="61"/>
                  </a:cubicBezTo>
                  <a:cubicBezTo>
                    <a:pt x="61" y="59"/>
                    <a:pt x="55" y="56"/>
                    <a:pt x="49" y="54"/>
                  </a:cubicBezTo>
                  <a:cubicBezTo>
                    <a:pt x="40" y="51"/>
                    <a:pt x="32" y="50"/>
                    <a:pt x="24" y="53"/>
                  </a:cubicBezTo>
                  <a:cubicBezTo>
                    <a:pt x="0" y="62"/>
                    <a:pt x="21" y="84"/>
                    <a:pt x="35" y="90"/>
                  </a:cubicBezTo>
                  <a:cubicBezTo>
                    <a:pt x="37" y="91"/>
                    <a:pt x="37" y="94"/>
                    <a:pt x="35" y="94"/>
                  </a:cubicBezTo>
                  <a:cubicBezTo>
                    <a:pt x="31" y="95"/>
                    <a:pt x="26" y="95"/>
                    <a:pt x="22" y="97"/>
                  </a:cubicBezTo>
                  <a:cubicBezTo>
                    <a:pt x="14" y="103"/>
                    <a:pt x="22" y="114"/>
                    <a:pt x="27" y="118"/>
                  </a:cubicBezTo>
                  <a:cubicBezTo>
                    <a:pt x="33" y="125"/>
                    <a:pt x="40" y="128"/>
                    <a:pt x="49" y="130"/>
                  </a:cubicBezTo>
                  <a:cubicBezTo>
                    <a:pt x="59" y="133"/>
                    <a:pt x="75" y="136"/>
                    <a:pt x="80" y="146"/>
                  </a:cubicBezTo>
                  <a:cubicBezTo>
                    <a:pt x="81" y="148"/>
                    <a:pt x="81" y="149"/>
                    <a:pt x="79" y="1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188"/>
            <p:cNvSpPr>
              <a:spLocks/>
            </p:cNvSpPr>
            <p:nvPr/>
          </p:nvSpPr>
          <p:spPr bwMode="auto">
            <a:xfrm>
              <a:off x="14905039" y="6370638"/>
              <a:ext cx="374650" cy="930275"/>
            </a:xfrm>
            <a:custGeom>
              <a:avLst/>
              <a:gdLst>
                <a:gd name="T0" fmla="*/ 2 w 68"/>
                <a:gd name="T1" fmla="*/ 46 h 169"/>
                <a:gd name="T2" fmla="*/ 1 w 68"/>
                <a:gd name="T3" fmla="*/ 59 h 169"/>
                <a:gd name="T4" fmla="*/ 28 w 68"/>
                <a:gd name="T5" fmla="*/ 130 h 169"/>
                <a:gd name="T6" fmla="*/ 68 w 68"/>
                <a:gd name="T7" fmla="*/ 169 h 169"/>
                <a:gd name="T8" fmla="*/ 57 w 68"/>
                <a:gd name="T9" fmla="*/ 151 h 169"/>
                <a:gd name="T10" fmla="*/ 39 w 68"/>
                <a:gd name="T11" fmla="*/ 118 h 169"/>
                <a:gd name="T12" fmla="*/ 58 w 68"/>
                <a:gd name="T13" fmla="*/ 2 h 169"/>
                <a:gd name="T14" fmla="*/ 59 w 68"/>
                <a:gd name="T15" fmla="*/ 0 h 169"/>
                <a:gd name="T16" fmla="*/ 50 w 68"/>
                <a:gd name="T17" fmla="*/ 15 h 169"/>
                <a:gd name="T18" fmla="*/ 33 w 68"/>
                <a:gd name="T19" fmla="*/ 25 h 169"/>
                <a:gd name="T20" fmla="*/ 2 w 68"/>
                <a:gd name="T21" fmla="*/ 4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169">
                  <a:moveTo>
                    <a:pt x="2" y="46"/>
                  </a:moveTo>
                  <a:cubicBezTo>
                    <a:pt x="1" y="50"/>
                    <a:pt x="1" y="55"/>
                    <a:pt x="1" y="59"/>
                  </a:cubicBezTo>
                  <a:cubicBezTo>
                    <a:pt x="0" y="85"/>
                    <a:pt x="12" y="109"/>
                    <a:pt x="28" y="130"/>
                  </a:cubicBezTo>
                  <a:cubicBezTo>
                    <a:pt x="39" y="144"/>
                    <a:pt x="53" y="158"/>
                    <a:pt x="68" y="169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7" y="151"/>
                    <a:pt x="43" y="128"/>
                    <a:pt x="39" y="118"/>
                  </a:cubicBezTo>
                  <a:cubicBezTo>
                    <a:pt x="36" y="109"/>
                    <a:pt x="52" y="49"/>
                    <a:pt x="58" y="2"/>
                  </a:cubicBezTo>
                  <a:cubicBezTo>
                    <a:pt x="58" y="2"/>
                    <a:pt x="58" y="1"/>
                    <a:pt x="59" y="0"/>
                  </a:cubicBezTo>
                  <a:cubicBezTo>
                    <a:pt x="55" y="5"/>
                    <a:pt x="54" y="10"/>
                    <a:pt x="50" y="15"/>
                  </a:cubicBezTo>
                  <a:cubicBezTo>
                    <a:pt x="45" y="21"/>
                    <a:pt x="40" y="22"/>
                    <a:pt x="33" y="25"/>
                  </a:cubicBezTo>
                  <a:cubicBezTo>
                    <a:pt x="21" y="30"/>
                    <a:pt x="9" y="36"/>
                    <a:pt x="2" y="4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189"/>
            <p:cNvSpPr>
              <a:spLocks/>
            </p:cNvSpPr>
            <p:nvPr/>
          </p:nvSpPr>
          <p:spPr bwMode="auto">
            <a:xfrm>
              <a:off x="14581189" y="5734051"/>
              <a:ext cx="406400" cy="1462088"/>
            </a:xfrm>
            <a:custGeom>
              <a:avLst/>
              <a:gdLst>
                <a:gd name="T0" fmla="*/ 48 w 74"/>
                <a:gd name="T1" fmla="*/ 266 h 266"/>
                <a:gd name="T2" fmla="*/ 33 w 74"/>
                <a:gd name="T3" fmla="*/ 176 h 266"/>
                <a:gd name="T4" fmla="*/ 27 w 74"/>
                <a:gd name="T5" fmla="*/ 67 h 266"/>
                <a:gd name="T6" fmla="*/ 46 w 74"/>
                <a:gd name="T7" fmla="*/ 26 h 266"/>
                <a:gd name="T8" fmla="*/ 64 w 74"/>
                <a:gd name="T9" fmla="*/ 15 h 266"/>
                <a:gd name="T10" fmla="*/ 74 w 74"/>
                <a:gd name="T11" fmla="*/ 1 h 266"/>
                <a:gd name="T12" fmla="*/ 22 w 74"/>
                <a:gd name="T13" fmla="*/ 0 h 266"/>
                <a:gd name="T14" fmla="*/ 41 w 74"/>
                <a:gd name="T15" fmla="*/ 245 h 266"/>
                <a:gd name="T16" fmla="*/ 48 w 74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66">
                  <a:moveTo>
                    <a:pt x="48" y="266"/>
                  </a:moveTo>
                  <a:cubicBezTo>
                    <a:pt x="44" y="236"/>
                    <a:pt x="39" y="206"/>
                    <a:pt x="33" y="176"/>
                  </a:cubicBezTo>
                  <a:cubicBezTo>
                    <a:pt x="25" y="140"/>
                    <a:pt x="21" y="103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70" y="12"/>
                    <a:pt x="72" y="6"/>
                    <a:pt x="74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190"/>
            <p:cNvSpPr>
              <a:spLocks/>
            </p:cNvSpPr>
            <p:nvPr/>
          </p:nvSpPr>
          <p:spPr bwMode="auto">
            <a:xfrm>
              <a:off x="14362114" y="5964238"/>
              <a:ext cx="444500" cy="1303338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2"/>
                  </a:cubicBezTo>
                  <a:cubicBezTo>
                    <a:pt x="9" y="180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191"/>
            <p:cNvSpPr>
              <a:spLocks/>
            </p:cNvSpPr>
            <p:nvPr/>
          </p:nvSpPr>
          <p:spPr bwMode="auto">
            <a:xfrm>
              <a:off x="14400214" y="5964238"/>
              <a:ext cx="368300" cy="1412875"/>
            </a:xfrm>
            <a:custGeom>
              <a:avLst/>
              <a:gdLst>
                <a:gd name="T0" fmla="*/ 9 w 67"/>
                <a:gd name="T1" fmla="*/ 0 h 257"/>
                <a:gd name="T2" fmla="*/ 4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Freeform 192"/>
            <p:cNvSpPr>
              <a:spLocks/>
            </p:cNvSpPr>
            <p:nvPr/>
          </p:nvSpPr>
          <p:spPr bwMode="auto">
            <a:xfrm>
              <a:off x="14400214" y="5964238"/>
              <a:ext cx="330200" cy="1412875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4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1" y="32"/>
                    <a:pt x="17" y="17"/>
                  </a:cubicBezTo>
                  <a:cubicBezTo>
                    <a:pt x="18" y="14"/>
                    <a:pt x="19" y="12"/>
                    <a:pt x="20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2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193"/>
            <p:cNvSpPr>
              <a:spLocks/>
            </p:cNvSpPr>
            <p:nvPr/>
          </p:nvSpPr>
          <p:spPr bwMode="auto">
            <a:xfrm>
              <a:off x="14417676" y="6437313"/>
              <a:ext cx="76200" cy="192088"/>
            </a:xfrm>
            <a:custGeom>
              <a:avLst/>
              <a:gdLst>
                <a:gd name="T0" fmla="*/ 10 w 14"/>
                <a:gd name="T1" fmla="*/ 4 h 35"/>
                <a:gd name="T2" fmla="*/ 0 w 14"/>
                <a:gd name="T3" fmla="*/ 0 h 35"/>
                <a:gd name="T4" fmla="*/ 0 w 14"/>
                <a:gd name="T5" fmla="*/ 35 h 35"/>
                <a:gd name="T6" fmla="*/ 14 w 14"/>
                <a:gd name="T7" fmla="*/ 30 h 35"/>
                <a:gd name="T8" fmla="*/ 10 w 14"/>
                <a:gd name="T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5">
                  <a:moveTo>
                    <a:pt x="10" y="4"/>
                  </a:moveTo>
                  <a:cubicBezTo>
                    <a:pt x="7" y="2"/>
                    <a:pt x="4" y="1"/>
                    <a:pt x="0" y="0"/>
                  </a:cubicBezTo>
                  <a:cubicBezTo>
                    <a:pt x="0" y="12"/>
                    <a:pt x="0" y="24"/>
                    <a:pt x="0" y="35"/>
                  </a:cubicBezTo>
                  <a:cubicBezTo>
                    <a:pt x="5" y="34"/>
                    <a:pt x="10" y="32"/>
                    <a:pt x="14" y="30"/>
                  </a:cubicBezTo>
                  <a:cubicBezTo>
                    <a:pt x="12" y="21"/>
                    <a:pt x="11" y="13"/>
                    <a:pt x="10" y="4"/>
                  </a:cubicBezTo>
                  <a:close/>
                </a:path>
              </a:pathLst>
            </a:custGeom>
            <a:solidFill>
              <a:srgbClr val="C1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194"/>
            <p:cNvSpPr>
              <a:spLocks/>
            </p:cNvSpPr>
            <p:nvPr/>
          </p:nvSpPr>
          <p:spPr bwMode="auto">
            <a:xfrm>
              <a:off x="14417676" y="6184901"/>
              <a:ext cx="53975" cy="207963"/>
            </a:xfrm>
            <a:custGeom>
              <a:avLst/>
              <a:gdLst>
                <a:gd name="T0" fmla="*/ 0 w 10"/>
                <a:gd name="T1" fmla="*/ 38 h 38"/>
                <a:gd name="T2" fmla="*/ 7 w 10"/>
                <a:gd name="T3" fmla="*/ 36 h 38"/>
                <a:gd name="T4" fmla="*/ 9 w 10"/>
                <a:gd name="T5" fmla="*/ 35 h 38"/>
                <a:gd name="T6" fmla="*/ 10 w 10"/>
                <a:gd name="T7" fmla="*/ 28 h 38"/>
                <a:gd name="T8" fmla="*/ 10 w 10"/>
                <a:gd name="T9" fmla="*/ 4 h 38"/>
                <a:gd name="T10" fmla="*/ 3 w 10"/>
                <a:gd name="T11" fmla="*/ 0 h 38"/>
                <a:gd name="T12" fmla="*/ 0 w 10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8">
                  <a:moveTo>
                    <a:pt x="0" y="38"/>
                  </a:moveTo>
                  <a:cubicBezTo>
                    <a:pt x="3" y="37"/>
                    <a:pt x="5" y="37"/>
                    <a:pt x="7" y="36"/>
                  </a:cubicBezTo>
                  <a:cubicBezTo>
                    <a:pt x="8" y="36"/>
                    <a:pt x="8" y="35"/>
                    <a:pt x="9" y="35"/>
                  </a:cubicBezTo>
                  <a:cubicBezTo>
                    <a:pt x="9" y="33"/>
                    <a:pt x="9" y="31"/>
                    <a:pt x="10" y="28"/>
                  </a:cubicBezTo>
                  <a:cubicBezTo>
                    <a:pt x="10" y="21"/>
                    <a:pt x="10" y="12"/>
                    <a:pt x="10" y="4"/>
                  </a:cubicBezTo>
                  <a:cubicBezTo>
                    <a:pt x="8" y="2"/>
                    <a:pt x="5" y="1"/>
                    <a:pt x="3" y="0"/>
                  </a:cubicBezTo>
                  <a:cubicBezTo>
                    <a:pt x="2" y="12"/>
                    <a:pt x="1" y="25"/>
                    <a:pt x="0" y="38"/>
                  </a:cubicBezTo>
                  <a:close/>
                </a:path>
              </a:pathLst>
            </a:custGeom>
            <a:solidFill>
              <a:srgbClr val="C1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195"/>
            <p:cNvSpPr>
              <a:spLocks/>
            </p:cNvSpPr>
            <p:nvPr/>
          </p:nvSpPr>
          <p:spPr bwMode="auto">
            <a:xfrm>
              <a:off x="14422439" y="6684963"/>
              <a:ext cx="115888" cy="176213"/>
            </a:xfrm>
            <a:custGeom>
              <a:avLst/>
              <a:gdLst>
                <a:gd name="T0" fmla="*/ 18 w 21"/>
                <a:gd name="T1" fmla="*/ 10 h 32"/>
                <a:gd name="T2" fmla="*/ 0 w 21"/>
                <a:gd name="T3" fmla="*/ 0 h 32"/>
                <a:gd name="T4" fmla="*/ 0 w 21"/>
                <a:gd name="T5" fmla="*/ 1 h 32"/>
                <a:gd name="T6" fmla="*/ 3 w 21"/>
                <a:gd name="T7" fmla="*/ 32 h 32"/>
                <a:gd name="T8" fmla="*/ 18 w 21"/>
                <a:gd name="T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2">
                  <a:moveTo>
                    <a:pt x="18" y="10"/>
                  </a:moveTo>
                  <a:cubicBezTo>
                    <a:pt x="15" y="3"/>
                    <a:pt x="8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1"/>
                    <a:pt x="2" y="22"/>
                    <a:pt x="3" y="32"/>
                  </a:cubicBezTo>
                  <a:cubicBezTo>
                    <a:pt x="14" y="27"/>
                    <a:pt x="21" y="21"/>
                    <a:pt x="18" y="10"/>
                  </a:cubicBezTo>
                  <a:close/>
                </a:path>
              </a:pathLst>
            </a:custGeom>
            <a:solidFill>
              <a:srgbClr val="C1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196"/>
            <p:cNvSpPr>
              <a:spLocks/>
            </p:cNvSpPr>
            <p:nvPr/>
          </p:nvSpPr>
          <p:spPr bwMode="auto">
            <a:xfrm>
              <a:off x="14422439" y="5870576"/>
              <a:ext cx="131763" cy="120650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0 h 22"/>
                <a:gd name="T6" fmla="*/ 0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9" y="3"/>
                  </a:cubicBezTo>
                  <a:cubicBezTo>
                    <a:pt x="19" y="3"/>
                    <a:pt x="24" y="19"/>
                    <a:pt x="18" y="20"/>
                  </a:cubicBezTo>
                  <a:cubicBezTo>
                    <a:pt x="13" y="22"/>
                    <a:pt x="1" y="21"/>
                    <a:pt x="0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197"/>
            <p:cNvSpPr>
              <a:spLocks/>
            </p:cNvSpPr>
            <p:nvPr/>
          </p:nvSpPr>
          <p:spPr bwMode="auto">
            <a:xfrm>
              <a:off x="13692189" y="5722938"/>
              <a:ext cx="665163" cy="2127250"/>
            </a:xfrm>
            <a:custGeom>
              <a:avLst/>
              <a:gdLst>
                <a:gd name="T0" fmla="*/ 79 w 121"/>
                <a:gd name="T1" fmla="*/ 376 h 387"/>
                <a:gd name="T2" fmla="*/ 56 w 121"/>
                <a:gd name="T3" fmla="*/ 385 h 387"/>
                <a:gd name="T4" fmla="*/ 18 w 121"/>
                <a:gd name="T5" fmla="*/ 361 h 387"/>
                <a:gd name="T6" fmla="*/ 41 w 121"/>
                <a:gd name="T7" fmla="*/ 326 h 387"/>
                <a:gd name="T8" fmla="*/ 60 w 121"/>
                <a:gd name="T9" fmla="*/ 264 h 387"/>
                <a:gd name="T10" fmla="*/ 35 w 121"/>
                <a:gd name="T11" fmla="*/ 131 h 387"/>
                <a:gd name="T12" fmla="*/ 23 w 121"/>
                <a:gd name="T13" fmla="*/ 75 h 387"/>
                <a:gd name="T14" fmla="*/ 18 w 121"/>
                <a:gd name="T15" fmla="*/ 61 h 387"/>
                <a:gd name="T16" fmla="*/ 7 w 121"/>
                <a:gd name="T17" fmla="*/ 43 h 387"/>
                <a:gd name="T18" fmla="*/ 97 w 121"/>
                <a:gd name="T19" fmla="*/ 1 h 387"/>
                <a:gd name="T20" fmla="*/ 105 w 121"/>
                <a:gd name="T21" fmla="*/ 2 h 387"/>
                <a:gd name="T22" fmla="*/ 107 w 121"/>
                <a:gd name="T23" fmla="*/ 243 h 387"/>
                <a:gd name="T24" fmla="*/ 79 w 121"/>
                <a:gd name="T25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387">
                  <a:moveTo>
                    <a:pt x="79" y="376"/>
                  </a:moveTo>
                  <a:cubicBezTo>
                    <a:pt x="69" y="383"/>
                    <a:pt x="61" y="385"/>
                    <a:pt x="56" y="385"/>
                  </a:cubicBezTo>
                  <a:cubicBezTo>
                    <a:pt x="40" y="387"/>
                    <a:pt x="19" y="372"/>
                    <a:pt x="18" y="361"/>
                  </a:cubicBezTo>
                  <a:cubicBezTo>
                    <a:pt x="16" y="349"/>
                    <a:pt x="37" y="340"/>
                    <a:pt x="41" y="326"/>
                  </a:cubicBezTo>
                  <a:cubicBezTo>
                    <a:pt x="48" y="305"/>
                    <a:pt x="54" y="285"/>
                    <a:pt x="60" y="264"/>
                  </a:cubicBezTo>
                  <a:cubicBezTo>
                    <a:pt x="69" y="236"/>
                    <a:pt x="47" y="218"/>
                    <a:pt x="35" y="131"/>
                  </a:cubicBezTo>
                  <a:cubicBezTo>
                    <a:pt x="32" y="112"/>
                    <a:pt x="29" y="93"/>
                    <a:pt x="23" y="75"/>
                  </a:cubicBezTo>
                  <a:cubicBezTo>
                    <a:pt x="22" y="70"/>
                    <a:pt x="20" y="66"/>
                    <a:pt x="18" y="61"/>
                  </a:cubicBezTo>
                  <a:cubicBezTo>
                    <a:pt x="15" y="55"/>
                    <a:pt x="9" y="49"/>
                    <a:pt x="7" y="43"/>
                  </a:cubicBezTo>
                  <a:cubicBezTo>
                    <a:pt x="0" y="17"/>
                    <a:pt x="80" y="3"/>
                    <a:pt x="97" y="1"/>
                  </a:cubicBezTo>
                  <a:cubicBezTo>
                    <a:pt x="103" y="0"/>
                    <a:pt x="105" y="2"/>
                    <a:pt x="105" y="2"/>
                  </a:cubicBezTo>
                  <a:cubicBezTo>
                    <a:pt x="121" y="28"/>
                    <a:pt x="115" y="178"/>
                    <a:pt x="107" y="243"/>
                  </a:cubicBezTo>
                  <a:cubicBezTo>
                    <a:pt x="101" y="287"/>
                    <a:pt x="94" y="365"/>
                    <a:pt x="79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198"/>
            <p:cNvSpPr>
              <a:spLocks/>
            </p:cNvSpPr>
            <p:nvPr/>
          </p:nvSpPr>
          <p:spPr bwMode="auto">
            <a:xfrm>
              <a:off x="13846176" y="6156326"/>
              <a:ext cx="477838" cy="973138"/>
            </a:xfrm>
            <a:custGeom>
              <a:avLst/>
              <a:gdLst>
                <a:gd name="T0" fmla="*/ 66 w 87"/>
                <a:gd name="T1" fmla="*/ 176 h 177"/>
                <a:gd name="T2" fmla="*/ 77 w 87"/>
                <a:gd name="T3" fmla="*/ 174 h 177"/>
                <a:gd name="T4" fmla="*/ 79 w 87"/>
                <a:gd name="T5" fmla="*/ 164 h 177"/>
                <a:gd name="T6" fmla="*/ 81 w 87"/>
                <a:gd name="T7" fmla="*/ 140 h 177"/>
                <a:gd name="T8" fmla="*/ 63 w 87"/>
                <a:gd name="T9" fmla="*/ 142 h 177"/>
                <a:gd name="T10" fmla="*/ 52 w 87"/>
                <a:gd name="T11" fmla="*/ 144 h 177"/>
                <a:gd name="T12" fmla="*/ 51 w 87"/>
                <a:gd name="T13" fmla="*/ 140 h 177"/>
                <a:gd name="T14" fmla="*/ 63 w 87"/>
                <a:gd name="T15" fmla="*/ 138 h 177"/>
                <a:gd name="T16" fmla="*/ 82 w 87"/>
                <a:gd name="T17" fmla="*/ 133 h 177"/>
                <a:gd name="T18" fmla="*/ 84 w 87"/>
                <a:gd name="T19" fmla="*/ 97 h 177"/>
                <a:gd name="T20" fmla="*/ 46 w 87"/>
                <a:gd name="T21" fmla="*/ 107 h 177"/>
                <a:gd name="T22" fmla="*/ 45 w 87"/>
                <a:gd name="T23" fmla="*/ 102 h 177"/>
                <a:gd name="T24" fmla="*/ 80 w 87"/>
                <a:gd name="T25" fmla="*/ 93 h 177"/>
                <a:gd name="T26" fmla="*/ 85 w 87"/>
                <a:gd name="T27" fmla="*/ 91 h 177"/>
                <a:gd name="T28" fmla="*/ 87 w 87"/>
                <a:gd name="T29" fmla="*/ 51 h 177"/>
                <a:gd name="T30" fmla="*/ 65 w 87"/>
                <a:gd name="T31" fmla="*/ 52 h 177"/>
                <a:gd name="T32" fmla="*/ 64 w 87"/>
                <a:gd name="T33" fmla="*/ 48 h 177"/>
                <a:gd name="T34" fmla="*/ 87 w 87"/>
                <a:gd name="T35" fmla="*/ 44 h 177"/>
                <a:gd name="T36" fmla="*/ 87 w 87"/>
                <a:gd name="T37" fmla="*/ 1 h 177"/>
                <a:gd name="T38" fmla="*/ 68 w 87"/>
                <a:gd name="T39" fmla="*/ 1 h 177"/>
                <a:gd name="T40" fmla="*/ 50 w 87"/>
                <a:gd name="T41" fmla="*/ 0 h 177"/>
                <a:gd name="T42" fmla="*/ 31 w 87"/>
                <a:gd name="T43" fmla="*/ 3 h 177"/>
                <a:gd name="T44" fmla="*/ 0 w 87"/>
                <a:gd name="T45" fmla="*/ 13 h 177"/>
                <a:gd name="T46" fmla="*/ 7 w 87"/>
                <a:gd name="T47" fmla="*/ 52 h 177"/>
                <a:gd name="T48" fmla="*/ 34 w 87"/>
                <a:gd name="T49" fmla="*/ 177 h 177"/>
                <a:gd name="T50" fmla="*/ 66 w 87"/>
                <a:gd name="T51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" h="177">
                  <a:moveTo>
                    <a:pt x="66" y="176"/>
                  </a:moveTo>
                  <a:cubicBezTo>
                    <a:pt x="69" y="176"/>
                    <a:pt x="73" y="175"/>
                    <a:pt x="77" y="174"/>
                  </a:cubicBezTo>
                  <a:cubicBezTo>
                    <a:pt x="78" y="171"/>
                    <a:pt x="78" y="168"/>
                    <a:pt x="79" y="164"/>
                  </a:cubicBezTo>
                  <a:cubicBezTo>
                    <a:pt x="79" y="157"/>
                    <a:pt x="80" y="149"/>
                    <a:pt x="81" y="140"/>
                  </a:cubicBezTo>
                  <a:cubicBezTo>
                    <a:pt x="75" y="141"/>
                    <a:pt x="68" y="141"/>
                    <a:pt x="63" y="142"/>
                  </a:cubicBezTo>
                  <a:cubicBezTo>
                    <a:pt x="59" y="143"/>
                    <a:pt x="55" y="144"/>
                    <a:pt x="52" y="144"/>
                  </a:cubicBezTo>
                  <a:cubicBezTo>
                    <a:pt x="49" y="144"/>
                    <a:pt x="49" y="140"/>
                    <a:pt x="51" y="140"/>
                  </a:cubicBezTo>
                  <a:cubicBezTo>
                    <a:pt x="54" y="139"/>
                    <a:pt x="58" y="138"/>
                    <a:pt x="63" y="138"/>
                  </a:cubicBezTo>
                  <a:cubicBezTo>
                    <a:pt x="69" y="136"/>
                    <a:pt x="75" y="134"/>
                    <a:pt x="82" y="133"/>
                  </a:cubicBezTo>
                  <a:cubicBezTo>
                    <a:pt x="83" y="122"/>
                    <a:pt x="84" y="110"/>
                    <a:pt x="84" y="97"/>
                  </a:cubicBezTo>
                  <a:cubicBezTo>
                    <a:pt x="72" y="101"/>
                    <a:pt x="59" y="106"/>
                    <a:pt x="46" y="107"/>
                  </a:cubicBezTo>
                  <a:cubicBezTo>
                    <a:pt x="43" y="107"/>
                    <a:pt x="43" y="103"/>
                    <a:pt x="45" y="102"/>
                  </a:cubicBezTo>
                  <a:cubicBezTo>
                    <a:pt x="56" y="98"/>
                    <a:pt x="68" y="94"/>
                    <a:pt x="80" y="93"/>
                  </a:cubicBezTo>
                  <a:cubicBezTo>
                    <a:pt x="81" y="92"/>
                    <a:pt x="83" y="91"/>
                    <a:pt x="85" y="91"/>
                  </a:cubicBezTo>
                  <a:cubicBezTo>
                    <a:pt x="86" y="78"/>
                    <a:pt x="86" y="64"/>
                    <a:pt x="87" y="51"/>
                  </a:cubicBezTo>
                  <a:cubicBezTo>
                    <a:pt x="79" y="51"/>
                    <a:pt x="72" y="52"/>
                    <a:pt x="65" y="52"/>
                  </a:cubicBezTo>
                  <a:cubicBezTo>
                    <a:pt x="62" y="52"/>
                    <a:pt x="62" y="48"/>
                    <a:pt x="64" y="48"/>
                  </a:cubicBezTo>
                  <a:cubicBezTo>
                    <a:pt x="70" y="45"/>
                    <a:pt x="78" y="44"/>
                    <a:pt x="87" y="44"/>
                  </a:cubicBezTo>
                  <a:cubicBezTo>
                    <a:pt x="87" y="29"/>
                    <a:pt x="87" y="15"/>
                    <a:pt x="87" y="1"/>
                  </a:cubicBezTo>
                  <a:cubicBezTo>
                    <a:pt x="81" y="1"/>
                    <a:pt x="74" y="1"/>
                    <a:pt x="68" y="1"/>
                  </a:cubicBezTo>
                  <a:cubicBezTo>
                    <a:pt x="61" y="2"/>
                    <a:pt x="56" y="0"/>
                    <a:pt x="50" y="0"/>
                  </a:cubicBezTo>
                  <a:cubicBezTo>
                    <a:pt x="43" y="0"/>
                    <a:pt x="38" y="1"/>
                    <a:pt x="31" y="3"/>
                  </a:cubicBezTo>
                  <a:cubicBezTo>
                    <a:pt x="21" y="6"/>
                    <a:pt x="10" y="10"/>
                    <a:pt x="0" y="13"/>
                  </a:cubicBezTo>
                  <a:cubicBezTo>
                    <a:pt x="3" y="26"/>
                    <a:pt x="5" y="39"/>
                    <a:pt x="7" y="52"/>
                  </a:cubicBezTo>
                  <a:cubicBezTo>
                    <a:pt x="18" y="131"/>
                    <a:pt x="37" y="153"/>
                    <a:pt x="34" y="177"/>
                  </a:cubicBezTo>
                  <a:cubicBezTo>
                    <a:pt x="45" y="177"/>
                    <a:pt x="55" y="177"/>
                    <a:pt x="66" y="17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Freeform 199"/>
            <p:cNvSpPr>
              <a:spLocks/>
            </p:cNvSpPr>
            <p:nvPr/>
          </p:nvSpPr>
          <p:spPr bwMode="auto">
            <a:xfrm>
              <a:off x="13933489" y="5722938"/>
              <a:ext cx="412750" cy="1165225"/>
            </a:xfrm>
            <a:custGeom>
              <a:avLst/>
              <a:gdLst>
                <a:gd name="T0" fmla="*/ 61 w 75"/>
                <a:gd name="T1" fmla="*/ 2 h 212"/>
                <a:gd name="T2" fmla="*/ 53 w 75"/>
                <a:gd name="T3" fmla="*/ 1 h 212"/>
                <a:gd name="T4" fmla="*/ 15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3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3" y="1"/>
                  </a:cubicBezTo>
                  <a:cubicBezTo>
                    <a:pt x="44" y="2"/>
                    <a:pt x="30" y="5"/>
                    <a:pt x="15" y="9"/>
                  </a:cubicBezTo>
                  <a:cubicBezTo>
                    <a:pt x="15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9" y="119"/>
                    <a:pt x="58" y="134"/>
                    <a:pt x="57" y="149"/>
                  </a:cubicBezTo>
                  <a:cubicBezTo>
                    <a:pt x="58" y="154"/>
                    <a:pt x="58" y="159"/>
                    <a:pt x="59" y="163"/>
                  </a:cubicBezTo>
                  <a:cubicBezTo>
                    <a:pt x="61" y="180"/>
                    <a:pt x="64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Freeform 200"/>
            <p:cNvSpPr>
              <a:spLocks/>
            </p:cNvSpPr>
            <p:nvPr/>
          </p:nvSpPr>
          <p:spPr bwMode="auto">
            <a:xfrm>
              <a:off x="13922376" y="6740526"/>
              <a:ext cx="176213" cy="752475"/>
            </a:xfrm>
            <a:custGeom>
              <a:avLst/>
              <a:gdLst>
                <a:gd name="T0" fmla="*/ 17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7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3"/>
                  </a:moveTo>
                  <a:cubicBezTo>
                    <a:pt x="13" y="15"/>
                    <a:pt x="8" y="7"/>
                    <a:pt x="3" y="0"/>
                  </a:cubicBezTo>
                  <a:cubicBezTo>
                    <a:pt x="14" y="42"/>
                    <a:pt x="25" y="58"/>
                    <a:pt x="18" y="79"/>
                  </a:cubicBezTo>
                  <a:cubicBezTo>
                    <a:pt x="13" y="98"/>
                    <a:pt x="7" y="117"/>
                    <a:pt x="0" y="137"/>
                  </a:cubicBezTo>
                  <a:cubicBezTo>
                    <a:pt x="5" y="127"/>
                    <a:pt x="9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30" y="52"/>
                    <a:pt x="25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201"/>
            <p:cNvSpPr>
              <a:spLocks/>
            </p:cNvSpPr>
            <p:nvPr/>
          </p:nvSpPr>
          <p:spPr bwMode="auto">
            <a:xfrm>
              <a:off x="15487651" y="6459538"/>
              <a:ext cx="185738" cy="511175"/>
            </a:xfrm>
            <a:custGeom>
              <a:avLst/>
              <a:gdLst>
                <a:gd name="T0" fmla="*/ 6 w 34"/>
                <a:gd name="T1" fmla="*/ 9 h 93"/>
                <a:gd name="T2" fmla="*/ 23 w 34"/>
                <a:gd name="T3" fmla="*/ 6 h 93"/>
                <a:gd name="T4" fmla="*/ 33 w 34"/>
                <a:gd name="T5" fmla="*/ 46 h 93"/>
                <a:gd name="T6" fmla="*/ 13 w 34"/>
                <a:gd name="T7" fmla="*/ 88 h 93"/>
                <a:gd name="T8" fmla="*/ 6 w 34"/>
                <a:gd name="T9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3">
                  <a:moveTo>
                    <a:pt x="6" y="9"/>
                  </a:moveTo>
                  <a:cubicBezTo>
                    <a:pt x="6" y="9"/>
                    <a:pt x="18" y="0"/>
                    <a:pt x="23" y="6"/>
                  </a:cubicBezTo>
                  <a:cubicBezTo>
                    <a:pt x="28" y="12"/>
                    <a:pt x="34" y="27"/>
                    <a:pt x="33" y="46"/>
                  </a:cubicBezTo>
                  <a:cubicBezTo>
                    <a:pt x="32" y="65"/>
                    <a:pt x="27" y="93"/>
                    <a:pt x="13" y="88"/>
                  </a:cubicBezTo>
                  <a:cubicBezTo>
                    <a:pt x="0" y="83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202"/>
            <p:cNvSpPr>
              <a:spLocks/>
            </p:cNvSpPr>
            <p:nvPr/>
          </p:nvSpPr>
          <p:spPr bwMode="auto">
            <a:xfrm>
              <a:off x="13450889" y="6546851"/>
              <a:ext cx="219075" cy="461963"/>
            </a:xfrm>
            <a:custGeom>
              <a:avLst/>
              <a:gdLst>
                <a:gd name="T0" fmla="*/ 28 w 40"/>
                <a:gd name="T1" fmla="*/ 10 h 84"/>
                <a:gd name="T2" fmla="*/ 6 w 40"/>
                <a:gd name="T3" fmla="*/ 10 h 84"/>
                <a:gd name="T4" fmla="*/ 3 w 40"/>
                <a:gd name="T5" fmla="*/ 38 h 84"/>
                <a:gd name="T6" fmla="*/ 25 w 40"/>
                <a:gd name="T7" fmla="*/ 81 h 84"/>
                <a:gd name="T8" fmla="*/ 28 w 40"/>
                <a:gd name="T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84">
                  <a:moveTo>
                    <a:pt x="28" y="10"/>
                  </a:moveTo>
                  <a:cubicBezTo>
                    <a:pt x="28" y="10"/>
                    <a:pt x="20" y="0"/>
                    <a:pt x="6" y="10"/>
                  </a:cubicBezTo>
                  <a:cubicBezTo>
                    <a:pt x="0" y="15"/>
                    <a:pt x="3" y="38"/>
                    <a:pt x="3" y="38"/>
                  </a:cubicBezTo>
                  <a:cubicBezTo>
                    <a:pt x="3" y="38"/>
                    <a:pt x="1" y="84"/>
                    <a:pt x="25" y="81"/>
                  </a:cubicBezTo>
                  <a:cubicBezTo>
                    <a:pt x="40" y="79"/>
                    <a:pt x="28" y="10"/>
                    <a:pt x="28" y="1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203"/>
            <p:cNvSpPr>
              <a:spLocks/>
            </p:cNvSpPr>
            <p:nvPr/>
          </p:nvSpPr>
          <p:spPr bwMode="auto">
            <a:xfrm>
              <a:off x="13669964" y="6196013"/>
              <a:ext cx="461963" cy="296863"/>
            </a:xfrm>
            <a:custGeom>
              <a:avLst/>
              <a:gdLst>
                <a:gd name="T0" fmla="*/ 0 w 84"/>
                <a:gd name="T1" fmla="*/ 54 h 54"/>
                <a:gd name="T2" fmla="*/ 20 w 84"/>
                <a:gd name="T3" fmla="*/ 25 h 54"/>
                <a:gd name="T4" fmla="*/ 52 w 84"/>
                <a:gd name="T5" fmla="*/ 8 h 54"/>
                <a:gd name="T6" fmla="*/ 70 w 84"/>
                <a:gd name="T7" fmla="*/ 1 h 54"/>
                <a:gd name="T8" fmla="*/ 73 w 84"/>
                <a:gd name="T9" fmla="*/ 16 h 54"/>
                <a:gd name="T10" fmla="*/ 0 w 84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4">
                  <a:moveTo>
                    <a:pt x="0" y="54"/>
                  </a:moveTo>
                  <a:cubicBezTo>
                    <a:pt x="0" y="54"/>
                    <a:pt x="9" y="33"/>
                    <a:pt x="20" y="25"/>
                  </a:cubicBezTo>
                  <a:cubicBezTo>
                    <a:pt x="31" y="17"/>
                    <a:pt x="46" y="8"/>
                    <a:pt x="52" y="8"/>
                  </a:cubicBezTo>
                  <a:cubicBezTo>
                    <a:pt x="57" y="8"/>
                    <a:pt x="66" y="0"/>
                    <a:pt x="70" y="1"/>
                  </a:cubicBezTo>
                  <a:cubicBezTo>
                    <a:pt x="75" y="2"/>
                    <a:pt x="84" y="7"/>
                    <a:pt x="73" y="16"/>
                  </a:cubicBezTo>
                  <a:cubicBezTo>
                    <a:pt x="62" y="26"/>
                    <a:pt x="0" y="54"/>
                    <a:pt x="0" y="5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Freeform 204"/>
            <p:cNvSpPr>
              <a:spLocks/>
            </p:cNvSpPr>
            <p:nvPr/>
          </p:nvSpPr>
          <p:spPr bwMode="auto">
            <a:xfrm>
              <a:off x="13669964" y="6207126"/>
              <a:ext cx="450850" cy="285750"/>
            </a:xfrm>
            <a:custGeom>
              <a:avLst/>
              <a:gdLst>
                <a:gd name="T0" fmla="*/ 73 w 82"/>
                <a:gd name="T1" fmla="*/ 0 h 52"/>
                <a:gd name="T2" fmla="*/ 35 w 82"/>
                <a:gd name="T3" fmla="*/ 22 h 52"/>
                <a:gd name="T4" fmla="*/ 7 w 82"/>
                <a:gd name="T5" fmla="*/ 39 h 52"/>
                <a:gd name="T6" fmla="*/ 0 w 82"/>
                <a:gd name="T7" fmla="*/ 52 h 52"/>
                <a:gd name="T8" fmla="*/ 73 w 82"/>
                <a:gd name="T9" fmla="*/ 14 h 52"/>
                <a:gd name="T10" fmla="*/ 73 w 8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2">
                  <a:moveTo>
                    <a:pt x="73" y="0"/>
                  </a:moveTo>
                  <a:cubicBezTo>
                    <a:pt x="60" y="6"/>
                    <a:pt x="48" y="15"/>
                    <a:pt x="35" y="22"/>
                  </a:cubicBezTo>
                  <a:cubicBezTo>
                    <a:pt x="26" y="27"/>
                    <a:pt x="16" y="32"/>
                    <a:pt x="7" y="39"/>
                  </a:cubicBezTo>
                  <a:cubicBezTo>
                    <a:pt x="3" y="46"/>
                    <a:pt x="0" y="52"/>
                    <a:pt x="0" y="52"/>
                  </a:cubicBezTo>
                  <a:cubicBezTo>
                    <a:pt x="0" y="52"/>
                    <a:pt x="62" y="24"/>
                    <a:pt x="73" y="14"/>
                  </a:cubicBezTo>
                  <a:cubicBezTo>
                    <a:pt x="82" y="7"/>
                    <a:pt x="77" y="2"/>
                    <a:pt x="73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206"/>
            <p:cNvSpPr>
              <a:spLocks/>
            </p:cNvSpPr>
            <p:nvPr/>
          </p:nvSpPr>
          <p:spPr bwMode="auto">
            <a:xfrm>
              <a:off x="13517564" y="6173788"/>
              <a:ext cx="1025525" cy="955675"/>
            </a:xfrm>
            <a:custGeom>
              <a:avLst/>
              <a:gdLst>
                <a:gd name="T0" fmla="*/ 6 w 187"/>
                <a:gd name="T1" fmla="*/ 76 h 174"/>
                <a:gd name="T2" fmla="*/ 51 w 187"/>
                <a:gd name="T3" fmla="*/ 38 h 174"/>
                <a:gd name="T4" fmla="*/ 120 w 187"/>
                <a:gd name="T5" fmla="*/ 5 h 174"/>
                <a:gd name="T6" fmla="*/ 168 w 187"/>
                <a:gd name="T7" fmla="*/ 9 h 174"/>
                <a:gd name="T8" fmla="*/ 161 w 187"/>
                <a:gd name="T9" fmla="*/ 30 h 174"/>
                <a:gd name="T10" fmla="*/ 91 w 187"/>
                <a:gd name="T11" fmla="*/ 54 h 174"/>
                <a:gd name="T12" fmla="*/ 88 w 187"/>
                <a:gd name="T13" fmla="*/ 69 h 174"/>
                <a:gd name="T14" fmla="*/ 153 w 187"/>
                <a:gd name="T15" fmla="*/ 50 h 174"/>
                <a:gd name="T16" fmla="*/ 167 w 187"/>
                <a:gd name="T17" fmla="*/ 76 h 174"/>
                <a:gd name="T18" fmla="*/ 89 w 187"/>
                <a:gd name="T19" fmla="*/ 102 h 174"/>
                <a:gd name="T20" fmla="*/ 99 w 187"/>
                <a:gd name="T21" fmla="*/ 111 h 174"/>
                <a:gd name="T22" fmla="*/ 156 w 187"/>
                <a:gd name="T23" fmla="*/ 97 h 174"/>
                <a:gd name="T24" fmla="*/ 173 w 187"/>
                <a:gd name="T25" fmla="*/ 105 h 174"/>
                <a:gd name="T26" fmla="*/ 128 w 187"/>
                <a:gd name="T27" fmla="*/ 131 h 174"/>
                <a:gd name="T28" fmla="*/ 92 w 187"/>
                <a:gd name="T29" fmla="*/ 137 h 174"/>
                <a:gd name="T30" fmla="*/ 117 w 187"/>
                <a:gd name="T31" fmla="*/ 145 h 174"/>
                <a:gd name="T32" fmla="*/ 163 w 187"/>
                <a:gd name="T33" fmla="*/ 143 h 174"/>
                <a:gd name="T34" fmla="*/ 122 w 187"/>
                <a:gd name="T35" fmla="*/ 165 h 174"/>
                <a:gd name="T36" fmla="*/ 48 w 187"/>
                <a:gd name="T37" fmla="*/ 158 h 174"/>
                <a:gd name="T38" fmla="*/ 6 w 187"/>
                <a:gd name="T39" fmla="*/ 133 h 174"/>
                <a:gd name="T40" fmla="*/ 6 w 187"/>
                <a:gd name="T41" fmla="*/ 7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74">
                  <a:moveTo>
                    <a:pt x="6" y="76"/>
                  </a:moveTo>
                  <a:cubicBezTo>
                    <a:pt x="6" y="76"/>
                    <a:pt x="28" y="49"/>
                    <a:pt x="51" y="38"/>
                  </a:cubicBezTo>
                  <a:cubicBezTo>
                    <a:pt x="73" y="26"/>
                    <a:pt x="110" y="6"/>
                    <a:pt x="120" y="5"/>
                  </a:cubicBezTo>
                  <a:cubicBezTo>
                    <a:pt x="130" y="3"/>
                    <a:pt x="155" y="0"/>
                    <a:pt x="168" y="9"/>
                  </a:cubicBezTo>
                  <a:cubicBezTo>
                    <a:pt x="180" y="18"/>
                    <a:pt x="180" y="29"/>
                    <a:pt x="161" y="30"/>
                  </a:cubicBezTo>
                  <a:cubicBezTo>
                    <a:pt x="142" y="32"/>
                    <a:pt x="91" y="54"/>
                    <a:pt x="91" y="54"/>
                  </a:cubicBezTo>
                  <a:cubicBezTo>
                    <a:pt x="91" y="54"/>
                    <a:pt x="86" y="58"/>
                    <a:pt x="88" y="69"/>
                  </a:cubicBezTo>
                  <a:cubicBezTo>
                    <a:pt x="88" y="69"/>
                    <a:pt x="128" y="49"/>
                    <a:pt x="153" y="50"/>
                  </a:cubicBezTo>
                  <a:cubicBezTo>
                    <a:pt x="177" y="51"/>
                    <a:pt x="187" y="71"/>
                    <a:pt x="167" y="76"/>
                  </a:cubicBezTo>
                  <a:cubicBezTo>
                    <a:pt x="148" y="80"/>
                    <a:pt x="96" y="98"/>
                    <a:pt x="89" y="102"/>
                  </a:cubicBezTo>
                  <a:cubicBezTo>
                    <a:pt x="82" y="107"/>
                    <a:pt x="82" y="114"/>
                    <a:pt x="99" y="111"/>
                  </a:cubicBezTo>
                  <a:cubicBezTo>
                    <a:pt x="117" y="108"/>
                    <a:pt x="156" y="97"/>
                    <a:pt x="156" y="97"/>
                  </a:cubicBezTo>
                  <a:cubicBezTo>
                    <a:pt x="156" y="97"/>
                    <a:pt x="171" y="92"/>
                    <a:pt x="173" y="105"/>
                  </a:cubicBezTo>
                  <a:cubicBezTo>
                    <a:pt x="176" y="123"/>
                    <a:pt x="128" y="131"/>
                    <a:pt x="128" y="131"/>
                  </a:cubicBezTo>
                  <a:cubicBezTo>
                    <a:pt x="128" y="131"/>
                    <a:pt x="99" y="133"/>
                    <a:pt x="92" y="137"/>
                  </a:cubicBezTo>
                  <a:cubicBezTo>
                    <a:pt x="85" y="142"/>
                    <a:pt x="98" y="150"/>
                    <a:pt x="117" y="145"/>
                  </a:cubicBezTo>
                  <a:cubicBezTo>
                    <a:pt x="136" y="139"/>
                    <a:pt x="161" y="134"/>
                    <a:pt x="163" y="143"/>
                  </a:cubicBezTo>
                  <a:cubicBezTo>
                    <a:pt x="165" y="151"/>
                    <a:pt x="155" y="156"/>
                    <a:pt x="122" y="165"/>
                  </a:cubicBezTo>
                  <a:cubicBezTo>
                    <a:pt x="88" y="174"/>
                    <a:pt x="67" y="165"/>
                    <a:pt x="48" y="158"/>
                  </a:cubicBezTo>
                  <a:cubicBezTo>
                    <a:pt x="29" y="152"/>
                    <a:pt x="7" y="145"/>
                    <a:pt x="6" y="133"/>
                  </a:cubicBezTo>
                  <a:cubicBezTo>
                    <a:pt x="5" y="121"/>
                    <a:pt x="0" y="83"/>
                    <a:pt x="6" y="76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07"/>
            <p:cNvSpPr>
              <a:spLocks/>
            </p:cNvSpPr>
            <p:nvPr/>
          </p:nvSpPr>
          <p:spPr bwMode="auto">
            <a:xfrm>
              <a:off x="13917614" y="6508751"/>
              <a:ext cx="582613" cy="274638"/>
            </a:xfrm>
            <a:custGeom>
              <a:avLst/>
              <a:gdLst>
                <a:gd name="T0" fmla="*/ 23 w 106"/>
                <a:gd name="T1" fmla="*/ 25 h 50"/>
                <a:gd name="T2" fmla="*/ 14 w 106"/>
                <a:gd name="T3" fmla="*/ 50 h 50"/>
                <a:gd name="T4" fmla="*/ 14 w 106"/>
                <a:gd name="T5" fmla="*/ 50 h 50"/>
                <a:gd name="T6" fmla="*/ 16 w 106"/>
                <a:gd name="T7" fmla="*/ 41 h 50"/>
                <a:gd name="T8" fmla="*/ 94 w 106"/>
                <a:gd name="T9" fmla="*/ 15 h 50"/>
                <a:gd name="T10" fmla="*/ 103 w 106"/>
                <a:gd name="T11" fmla="*/ 0 h 50"/>
                <a:gd name="T12" fmla="*/ 60 w 106"/>
                <a:gd name="T13" fmla="*/ 18 h 50"/>
                <a:gd name="T14" fmla="*/ 23 w 106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50">
                  <a:moveTo>
                    <a:pt x="23" y="25"/>
                  </a:moveTo>
                  <a:cubicBezTo>
                    <a:pt x="19" y="28"/>
                    <a:pt x="0" y="46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0" y="48"/>
                    <a:pt x="12" y="44"/>
                    <a:pt x="16" y="41"/>
                  </a:cubicBezTo>
                  <a:cubicBezTo>
                    <a:pt x="23" y="37"/>
                    <a:pt x="75" y="19"/>
                    <a:pt x="94" y="15"/>
                  </a:cubicBezTo>
                  <a:cubicBezTo>
                    <a:pt x="104" y="12"/>
                    <a:pt x="106" y="6"/>
                    <a:pt x="103" y="0"/>
                  </a:cubicBezTo>
                  <a:cubicBezTo>
                    <a:pt x="96" y="10"/>
                    <a:pt x="66" y="18"/>
                    <a:pt x="60" y="18"/>
                  </a:cubicBezTo>
                  <a:cubicBezTo>
                    <a:pt x="48" y="19"/>
                    <a:pt x="34" y="19"/>
                    <a:pt x="23" y="2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08"/>
            <p:cNvSpPr>
              <a:spLocks/>
            </p:cNvSpPr>
            <p:nvPr/>
          </p:nvSpPr>
          <p:spPr bwMode="auto">
            <a:xfrm>
              <a:off x="13939839" y="6245226"/>
              <a:ext cx="565150" cy="368300"/>
            </a:xfrm>
            <a:custGeom>
              <a:avLst/>
              <a:gdLst>
                <a:gd name="T0" fmla="*/ 90 w 103"/>
                <a:gd name="T1" fmla="*/ 11 h 67"/>
                <a:gd name="T2" fmla="*/ 31 w 103"/>
                <a:gd name="T3" fmla="*/ 26 h 67"/>
                <a:gd name="T4" fmla="*/ 5 w 103"/>
                <a:gd name="T5" fmla="*/ 55 h 67"/>
                <a:gd name="T6" fmla="*/ 39 w 103"/>
                <a:gd name="T7" fmla="*/ 47 h 67"/>
                <a:gd name="T8" fmla="*/ 59 w 103"/>
                <a:gd name="T9" fmla="*/ 38 h 67"/>
                <a:gd name="T10" fmla="*/ 11 w 103"/>
                <a:gd name="T11" fmla="*/ 56 h 67"/>
                <a:gd name="T12" fmla="*/ 14 w 103"/>
                <a:gd name="T13" fmla="*/ 41 h 67"/>
                <a:gd name="T14" fmla="*/ 84 w 103"/>
                <a:gd name="T15" fmla="*/ 17 h 67"/>
                <a:gd name="T16" fmla="*/ 95 w 103"/>
                <a:gd name="T17" fmla="*/ 0 h 67"/>
                <a:gd name="T18" fmla="*/ 90 w 103"/>
                <a:gd name="T19" fmla="*/ 1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67">
                  <a:moveTo>
                    <a:pt x="90" y="11"/>
                  </a:moveTo>
                  <a:cubicBezTo>
                    <a:pt x="72" y="22"/>
                    <a:pt x="50" y="20"/>
                    <a:pt x="31" y="26"/>
                  </a:cubicBezTo>
                  <a:cubicBezTo>
                    <a:pt x="21" y="29"/>
                    <a:pt x="0" y="40"/>
                    <a:pt x="5" y="55"/>
                  </a:cubicBezTo>
                  <a:cubicBezTo>
                    <a:pt x="9" y="67"/>
                    <a:pt x="33" y="50"/>
                    <a:pt x="39" y="47"/>
                  </a:cubicBezTo>
                  <a:cubicBezTo>
                    <a:pt x="45" y="45"/>
                    <a:pt x="52" y="41"/>
                    <a:pt x="59" y="38"/>
                  </a:cubicBezTo>
                  <a:cubicBezTo>
                    <a:pt x="36" y="43"/>
                    <a:pt x="11" y="56"/>
                    <a:pt x="11" y="56"/>
                  </a:cubicBezTo>
                  <a:cubicBezTo>
                    <a:pt x="9" y="45"/>
                    <a:pt x="14" y="41"/>
                    <a:pt x="14" y="41"/>
                  </a:cubicBezTo>
                  <a:cubicBezTo>
                    <a:pt x="14" y="41"/>
                    <a:pt x="65" y="19"/>
                    <a:pt x="84" y="17"/>
                  </a:cubicBezTo>
                  <a:cubicBezTo>
                    <a:pt x="101" y="16"/>
                    <a:pt x="103" y="8"/>
                    <a:pt x="95" y="0"/>
                  </a:cubicBezTo>
                  <a:cubicBezTo>
                    <a:pt x="96" y="4"/>
                    <a:pt x="94" y="8"/>
                    <a:pt x="90" y="1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09"/>
            <p:cNvSpPr>
              <a:spLocks/>
            </p:cNvSpPr>
            <p:nvPr/>
          </p:nvSpPr>
          <p:spPr bwMode="auto">
            <a:xfrm>
              <a:off x="14022389" y="6700838"/>
              <a:ext cx="395288" cy="93663"/>
            </a:xfrm>
            <a:custGeom>
              <a:avLst/>
              <a:gdLst>
                <a:gd name="T0" fmla="*/ 40 w 72"/>
                <a:gd name="T1" fmla="*/ 10 h 17"/>
                <a:gd name="T2" fmla="*/ 72 w 72"/>
                <a:gd name="T3" fmla="*/ 0 h 17"/>
                <a:gd name="T4" fmla="*/ 64 w 72"/>
                <a:gd name="T5" fmla="*/ 1 h 17"/>
                <a:gd name="T6" fmla="*/ 7 w 72"/>
                <a:gd name="T7" fmla="*/ 15 h 17"/>
                <a:gd name="T8" fmla="*/ 0 w 72"/>
                <a:gd name="T9" fmla="*/ 15 h 17"/>
                <a:gd name="T10" fmla="*/ 40 w 72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7">
                  <a:moveTo>
                    <a:pt x="40" y="10"/>
                  </a:moveTo>
                  <a:cubicBezTo>
                    <a:pt x="51" y="7"/>
                    <a:pt x="61" y="3"/>
                    <a:pt x="72" y="0"/>
                  </a:cubicBezTo>
                  <a:cubicBezTo>
                    <a:pt x="68" y="0"/>
                    <a:pt x="64" y="1"/>
                    <a:pt x="64" y="1"/>
                  </a:cubicBezTo>
                  <a:cubicBezTo>
                    <a:pt x="64" y="1"/>
                    <a:pt x="25" y="12"/>
                    <a:pt x="7" y="15"/>
                  </a:cubicBezTo>
                  <a:cubicBezTo>
                    <a:pt x="4" y="15"/>
                    <a:pt x="2" y="15"/>
                    <a:pt x="0" y="15"/>
                  </a:cubicBezTo>
                  <a:cubicBezTo>
                    <a:pt x="13" y="17"/>
                    <a:pt x="28" y="13"/>
                    <a:pt x="40" y="1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10"/>
            <p:cNvSpPr>
              <a:spLocks/>
            </p:cNvSpPr>
            <p:nvPr/>
          </p:nvSpPr>
          <p:spPr bwMode="auto">
            <a:xfrm>
              <a:off x="13944601" y="6767513"/>
              <a:ext cx="522288" cy="230188"/>
            </a:xfrm>
            <a:custGeom>
              <a:avLst/>
              <a:gdLst>
                <a:gd name="T0" fmla="*/ 82 w 95"/>
                <a:gd name="T1" fmla="*/ 9 h 42"/>
                <a:gd name="T2" fmla="*/ 52 w 95"/>
                <a:gd name="T3" fmla="*/ 15 h 42"/>
                <a:gd name="T4" fmla="*/ 15 w 95"/>
                <a:gd name="T5" fmla="*/ 26 h 42"/>
                <a:gd name="T6" fmla="*/ 45 w 95"/>
                <a:gd name="T7" fmla="*/ 41 h 42"/>
                <a:gd name="T8" fmla="*/ 69 w 95"/>
                <a:gd name="T9" fmla="*/ 30 h 42"/>
                <a:gd name="T10" fmla="*/ 39 w 95"/>
                <a:gd name="T11" fmla="*/ 37 h 42"/>
                <a:gd name="T12" fmla="*/ 14 w 95"/>
                <a:gd name="T13" fmla="*/ 29 h 42"/>
                <a:gd name="T14" fmla="*/ 50 w 95"/>
                <a:gd name="T15" fmla="*/ 23 h 42"/>
                <a:gd name="T16" fmla="*/ 95 w 95"/>
                <a:gd name="T17" fmla="*/ 0 h 42"/>
                <a:gd name="T18" fmla="*/ 82 w 95"/>
                <a:gd name="T1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42">
                  <a:moveTo>
                    <a:pt x="82" y="9"/>
                  </a:moveTo>
                  <a:cubicBezTo>
                    <a:pt x="73" y="13"/>
                    <a:pt x="62" y="14"/>
                    <a:pt x="52" y="15"/>
                  </a:cubicBezTo>
                  <a:cubicBezTo>
                    <a:pt x="40" y="17"/>
                    <a:pt x="25" y="17"/>
                    <a:pt x="15" y="26"/>
                  </a:cubicBezTo>
                  <a:cubicBezTo>
                    <a:pt x="0" y="41"/>
                    <a:pt x="37" y="42"/>
                    <a:pt x="45" y="41"/>
                  </a:cubicBezTo>
                  <a:cubicBezTo>
                    <a:pt x="54" y="40"/>
                    <a:pt x="61" y="34"/>
                    <a:pt x="69" y="30"/>
                  </a:cubicBezTo>
                  <a:cubicBezTo>
                    <a:pt x="60" y="31"/>
                    <a:pt x="49" y="34"/>
                    <a:pt x="39" y="37"/>
                  </a:cubicBezTo>
                  <a:cubicBezTo>
                    <a:pt x="20" y="42"/>
                    <a:pt x="7" y="34"/>
                    <a:pt x="14" y="29"/>
                  </a:cubicBezTo>
                  <a:cubicBezTo>
                    <a:pt x="21" y="25"/>
                    <a:pt x="50" y="23"/>
                    <a:pt x="50" y="23"/>
                  </a:cubicBezTo>
                  <a:cubicBezTo>
                    <a:pt x="50" y="23"/>
                    <a:pt x="92" y="16"/>
                    <a:pt x="95" y="0"/>
                  </a:cubicBezTo>
                  <a:cubicBezTo>
                    <a:pt x="91" y="4"/>
                    <a:pt x="86" y="7"/>
                    <a:pt x="82" y="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211"/>
            <p:cNvSpPr>
              <a:spLocks/>
            </p:cNvSpPr>
            <p:nvPr/>
          </p:nvSpPr>
          <p:spPr bwMode="auto">
            <a:xfrm>
              <a:off x="13522326" y="6613526"/>
              <a:ext cx="884238" cy="515938"/>
            </a:xfrm>
            <a:custGeom>
              <a:avLst/>
              <a:gdLst>
                <a:gd name="T0" fmla="*/ 124 w 161"/>
                <a:gd name="T1" fmla="*/ 81 h 94"/>
                <a:gd name="T2" fmla="*/ 37 w 161"/>
                <a:gd name="T3" fmla="*/ 70 h 94"/>
                <a:gd name="T4" fmla="*/ 11 w 161"/>
                <a:gd name="T5" fmla="*/ 47 h 94"/>
                <a:gd name="T6" fmla="*/ 5 w 161"/>
                <a:gd name="T7" fmla="*/ 13 h 94"/>
                <a:gd name="T8" fmla="*/ 3 w 161"/>
                <a:gd name="T9" fmla="*/ 0 h 94"/>
                <a:gd name="T10" fmla="*/ 5 w 161"/>
                <a:gd name="T11" fmla="*/ 53 h 94"/>
                <a:gd name="T12" fmla="*/ 47 w 161"/>
                <a:gd name="T13" fmla="*/ 78 h 94"/>
                <a:gd name="T14" fmla="*/ 121 w 161"/>
                <a:gd name="T15" fmla="*/ 85 h 94"/>
                <a:gd name="T16" fmla="*/ 161 w 161"/>
                <a:gd name="T17" fmla="*/ 67 h 94"/>
                <a:gd name="T18" fmla="*/ 124 w 161"/>
                <a:gd name="T19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94">
                  <a:moveTo>
                    <a:pt x="124" y="81"/>
                  </a:moveTo>
                  <a:cubicBezTo>
                    <a:pt x="96" y="89"/>
                    <a:pt x="63" y="83"/>
                    <a:pt x="37" y="70"/>
                  </a:cubicBezTo>
                  <a:cubicBezTo>
                    <a:pt x="26" y="65"/>
                    <a:pt x="16" y="59"/>
                    <a:pt x="11" y="47"/>
                  </a:cubicBezTo>
                  <a:cubicBezTo>
                    <a:pt x="6" y="37"/>
                    <a:pt x="6" y="24"/>
                    <a:pt x="5" y="13"/>
                  </a:cubicBezTo>
                  <a:cubicBezTo>
                    <a:pt x="4" y="9"/>
                    <a:pt x="4" y="5"/>
                    <a:pt x="3" y="0"/>
                  </a:cubicBezTo>
                  <a:cubicBezTo>
                    <a:pt x="0" y="13"/>
                    <a:pt x="4" y="43"/>
                    <a:pt x="5" y="53"/>
                  </a:cubicBezTo>
                  <a:cubicBezTo>
                    <a:pt x="6" y="65"/>
                    <a:pt x="28" y="72"/>
                    <a:pt x="47" y="78"/>
                  </a:cubicBezTo>
                  <a:cubicBezTo>
                    <a:pt x="66" y="85"/>
                    <a:pt x="87" y="94"/>
                    <a:pt x="121" y="85"/>
                  </a:cubicBezTo>
                  <a:cubicBezTo>
                    <a:pt x="148" y="78"/>
                    <a:pt x="159" y="73"/>
                    <a:pt x="161" y="67"/>
                  </a:cubicBezTo>
                  <a:cubicBezTo>
                    <a:pt x="153" y="75"/>
                    <a:pt x="131" y="80"/>
                    <a:pt x="124" y="8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12"/>
            <p:cNvSpPr>
              <a:spLocks/>
            </p:cNvSpPr>
            <p:nvPr/>
          </p:nvSpPr>
          <p:spPr bwMode="auto">
            <a:xfrm>
              <a:off x="15043151" y="6019801"/>
              <a:ext cx="477838" cy="477838"/>
            </a:xfrm>
            <a:custGeom>
              <a:avLst/>
              <a:gdLst>
                <a:gd name="T0" fmla="*/ 87 w 87"/>
                <a:gd name="T1" fmla="*/ 87 h 87"/>
                <a:gd name="T2" fmla="*/ 61 w 87"/>
                <a:gd name="T3" fmla="*/ 30 h 87"/>
                <a:gd name="T4" fmla="*/ 27 w 87"/>
                <a:gd name="T5" fmla="*/ 12 h 87"/>
                <a:gd name="T6" fmla="*/ 1 w 87"/>
                <a:gd name="T7" fmla="*/ 24 h 87"/>
                <a:gd name="T8" fmla="*/ 87 w 87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87" y="87"/>
                  </a:moveTo>
                  <a:cubicBezTo>
                    <a:pt x="87" y="87"/>
                    <a:pt x="72" y="35"/>
                    <a:pt x="61" y="30"/>
                  </a:cubicBezTo>
                  <a:cubicBezTo>
                    <a:pt x="49" y="26"/>
                    <a:pt x="30" y="16"/>
                    <a:pt x="27" y="12"/>
                  </a:cubicBezTo>
                  <a:cubicBezTo>
                    <a:pt x="23" y="7"/>
                    <a:pt x="1" y="0"/>
                    <a:pt x="1" y="24"/>
                  </a:cubicBezTo>
                  <a:cubicBezTo>
                    <a:pt x="0" y="49"/>
                    <a:pt x="87" y="87"/>
                    <a:pt x="87" y="8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13"/>
            <p:cNvSpPr>
              <a:spLocks/>
            </p:cNvSpPr>
            <p:nvPr/>
          </p:nvSpPr>
          <p:spPr bwMode="auto">
            <a:xfrm>
              <a:off x="15043151" y="6096001"/>
              <a:ext cx="477838" cy="401638"/>
            </a:xfrm>
            <a:custGeom>
              <a:avLst/>
              <a:gdLst>
                <a:gd name="T0" fmla="*/ 33 w 87"/>
                <a:gd name="T1" fmla="*/ 12 h 73"/>
                <a:gd name="T2" fmla="*/ 4 w 87"/>
                <a:gd name="T3" fmla="*/ 0 h 73"/>
                <a:gd name="T4" fmla="*/ 3 w 87"/>
                <a:gd name="T5" fmla="*/ 0 h 73"/>
                <a:gd name="T6" fmla="*/ 1 w 87"/>
                <a:gd name="T7" fmla="*/ 10 h 73"/>
                <a:gd name="T8" fmla="*/ 87 w 87"/>
                <a:gd name="T9" fmla="*/ 73 h 73"/>
                <a:gd name="T10" fmla="*/ 82 w 87"/>
                <a:gd name="T11" fmla="*/ 56 h 73"/>
                <a:gd name="T12" fmla="*/ 33 w 87"/>
                <a:gd name="T13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73">
                  <a:moveTo>
                    <a:pt x="33" y="12"/>
                  </a:moveTo>
                  <a:cubicBezTo>
                    <a:pt x="23" y="8"/>
                    <a:pt x="13" y="5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6"/>
                    <a:pt x="1" y="10"/>
                  </a:cubicBezTo>
                  <a:cubicBezTo>
                    <a:pt x="0" y="35"/>
                    <a:pt x="87" y="73"/>
                    <a:pt x="87" y="73"/>
                  </a:cubicBezTo>
                  <a:cubicBezTo>
                    <a:pt x="87" y="73"/>
                    <a:pt x="85" y="66"/>
                    <a:pt x="82" y="56"/>
                  </a:cubicBezTo>
                  <a:cubicBezTo>
                    <a:pt x="68" y="38"/>
                    <a:pt x="55" y="22"/>
                    <a:pt x="33" y="1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214"/>
            <p:cNvSpPr>
              <a:spLocks/>
            </p:cNvSpPr>
            <p:nvPr/>
          </p:nvSpPr>
          <p:spPr bwMode="auto">
            <a:xfrm>
              <a:off x="14692314" y="6019801"/>
              <a:ext cx="931863" cy="1011238"/>
            </a:xfrm>
            <a:custGeom>
              <a:avLst/>
              <a:gdLst>
                <a:gd name="T0" fmla="*/ 160 w 170"/>
                <a:gd name="T1" fmla="*/ 93 h 184"/>
                <a:gd name="T2" fmla="*/ 111 w 170"/>
                <a:gd name="T3" fmla="*/ 38 h 184"/>
                <a:gd name="T4" fmla="*/ 15 w 170"/>
                <a:gd name="T5" fmla="*/ 8 h 184"/>
                <a:gd name="T6" fmla="*/ 29 w 170"/>
                <a:gd name="T7" fmla="*/ 37 h 184"/>
                <a:gd name="T8" fmla="*/ 87 w 170"/>
                <a:gd name="T9" fmla="*/ 68 h 184"/>
                <a:gd name="T10" fmla="*/ 19 w 170"/>
                <a:gd name="T11" fmla="*/ 54 h 184"/>
                <a:gd name="T12" fmla="*/ 38 w 170"/>
                <a:gd name="T13" fmla="*/ 85 h 184"/>
                <a:gd name="T14" fmla="*/ 83 w 170"/>
                <a:gd name="T15" fmla="*/ 105 h 184"/>
                <a:gd name="T16" fmla="*/ 30 w 170"/>
                <a:gd name="T17" fmla="*/ 97 h 184"/>
                <a:gd name="T18" fmla="*/ 48 w 170"/>
                <a:gd name="T19" fmla="*/ 124 h 184"/>
                <a:gd name="T20" fmla="*/ 88 w 170"/>
                <a:gd name="T21" fmla="*/ 152 h 184"/>
                <a:gd name="T22" fmla="*/ 46 w 170"/>
                <a:gd name="T23" fmla="*/ 147 h 184"/>
                <a:gd name="T24" fmla="*/ 18 w 170"/>
                <a:gd name="T25" fmla="*/ 141 h 184"/>
                <a:gd name="T26" fmla="*/ 60 w 170"/>
                <a:gd name="T27" fmla="*/ 176 h 184"/>
                <a:gd name="T28" fmla="*/ 154 w 170"/>
                <a:gd name="T29" fmla="*/ 165 h 184"/>
                <a:gd name="T30" fmla="*/ 167 w 170"/>
                <a:gd name="T31" fmla="*/ 110 h 184"/>
                <a:gd name="T32" fmla="*/ 160 w 170"/>
                <a:gd name="T33" fmla="*/ 9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" h="184">
                  <a:moveTo>
                    <a:pt x="160" y="93"/>
                  </a:moveTo>
                  <a:cubicBezTo>
                    <a:pt x="160" y="93"/>
                    <a:pt x="130" y="49"/>
                    <a:pt x="111" y="38"/>
                  </a:cubicBezTo>
                  <a:cubicBezTo>
                    <a:pt x="92" y="28"/>
                    <a:pt x="30" y="0"/>
                    <a:pt x="15" y="8"/>
                  </a:cubicBezTo>
                  <a:cubicBezTo>
                    <a:pt x="0" y="16"/>
                    <a:pt x="4" y="30"/>
                    <a:pt x="29" y="37"/>
                  </a:cubicBezTo>
                  <a:cubicBezTo>
                    <a:pt x="54" y="43"/>
                    <a:pt x="92" y="60"/>
                    <a:pt x="87" y="68"/>
                  </a:cubicBezTo>
                  <a:cubicBezTo>
                    <a:pt x="82" y="76"/>
                    <a:pt x="31" y="52"/>
                    <a:pt x="19" y="54"/>
                  </a:cubicBezTo>
                  <a:cubicBezTo>
                    <a:pt x="8" y="55"/>
                    <a:pt x="4" y="75"/>
                    <a:pt x="38" y="85"/>
                  </a:cubicBezTo>
                  <a:cubicBezTo>
                    <a:pt x="71" y="95"/>
                    <a:pt x="90" y="101"/>
                    <a:pt x="83" y="105"/>
                  </a:cubicBezTo>
                  <a:cubicBezTo>
                    <a:pt x="76" y="109"/>
                    <a:pt x="56" y="94"/>
                    <a:pt x="30" y="97"/>
                  </a:cubicBezTo>
                  <a:cubicBezTo>
                    <a:pt x="4" y="99"/>
                    <a:pt x="32" y="120"/>
                    <a:pt x="48" y="124"/>
                  </a:cubicBezTo>
                  <a:cubicBezTo>
                    <a:pt x="65" y="129"/>
                    <a:pt x="96" y="145"/>
                    <a:pt x="88" y="152"/>
                  </a:cubicBezTo>
                  <a:cubicBezTo>
                    <a:pt x="80" y="160"/>
                    <a:pt x="54" y="151"/>
                    <a:pt x="46" y="147"/>
                  </a:cubicBezTo>
                  <a:cubicBezTo>
                    <a:pt x="38" y="143"/>
                    <a:pt x="23" y="136"/>
                    <a:pt x="18" y="141"/>
                  </a:cubicBezTo>
                  <a:cubicBezTo>
                    <a:pt x="13" y="147"/>
                    <a:pt x="32" y="168"/>
                    <a:pt x="60" y="176"/>
                  </a:cubicBezTo>
                  <a:cubicBezTo>
                    <a:pt x="89" y="184"/>
                    <a:pt x="147" y="176"/>
                    <a:pt x="154" y="165"/>
                  </a:cubicBezTo>
                  <a:cubicBezTo>
                    <a:pt x="164" y="149"/>
                    <a:pt x="170" y="127"/>
                    <a:pt x="167" y="110"/>
                  </a:cubicBezTo>
                  <a:cubicBezTo>
                    <a:pt x="165" y="98"/>
                    <a:pt x="160" y="93"/>
                    <a:pt x="160" y="9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215"/>
            <p:cNvSpPr>
              <a:spLocks/>
            </p:cNvSpPr>
            <p:nvPr/>
          </p:nvSpPr>
          <p:spPr bwMode="auto">
            <a:xfrm>
              <a:off x="14784389" y="6575426"/>
              <a:ext cx="433388" cy="350838"/>
            </a:xfrm>
            <a:custGeom>
              <a:avLst/>
              <a:gdLst>
                <a:gd name="T0" fmla="*/ 36 w 79"/>
                <a:gd name="T1" fmla="*/ 49 h 64"/>
                <a:gd name="T2" fmla="*/ 40 w 79"/>
                <a:gd name="T3" fmla="*/ 51 h 64"/>
                <a:gd name="T4" fmla="*/ 73 w 79"/>
                <a:gd name="T5" fmla="*/ 52 h 64"/>
                <a:gd name="T6" fmla="*/ 67 w 79"/>
                <a:gd name="T7" fmla="*/ 35 h 64"/>
                <a:gd name="T8" fmla="*/ 23 w 79"/>
                <a:gd name="T9" fmla="*/ 15 h 64"/>
                <a:gd name="T10" fmla="*/ 2 w 79"/>
                <a:gd name="T11" fmla="*/ 0 h 64"/>
                <a:gd name="T12" fmla="*/ 31 w 79"/>
                <a:gd name="T13" fmla="*/ 23 h 64"/>
                <a:gd name="T14" fmla="*/ 71 w 79"/>
                <a:gd name="T15" fmla="*/ 51 h 64"/>
                <a:gd name="T16" fmla="*/ 36 w 79"/>
                <a:gd name="T17" fmla="*/ 4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64">
                  <a:moveTo>
                    <a:pt x="36" y="49"/>
                  </a:moveTo>
                  <a:cubicBezTo>
                    <a:pt x="38" y="50"/>
                    <a:pt x="39" y="51"/>
                    <a:pt x="40" y="51"/>
                  </a:cubicBezTo>
                  <a:cubicBezTo>
                    <a:pt x="47" y="55"/>
                    <a:pt x="68" y="64"/>
                    <a:pt x="73" y="52"/>
                  </a:cubicBezTo>
                  <a:cubicBezTo>
                    <a:pt x="76" y="46"/>
                    <a:pt x="71" y="39"/>
                    <a:pt x="67" y="35"/>
                  </a:cubicBezTo>
                  <a:cubicBezTo>
                    <a:pt x="56" y="24"/>
                    <a:pt x="38" y="20"/>
                    <a:pt x="23" y="15"/>
                  </a:cubicBezTo>
                  <a:cubicBezTo>
                    <a:pt x="17" y="13"/>
                    <a:pt x="5" y="8"/>
                    <a:pt x="2" y="0"/>
                  </a:cubicBezTo>
                  <a:cubicBezTo>
                    <a:pt x="0" y="8"/>
                    <a:pt x="19" y="20"/>
                    <a:pt x="31" y="23"/>
                  </a:cubicBezTo>
                  <a:cubicBezTo>
                    <a:pt x="48" y="28"/>
                    <a:pt x="79" y="44"/>
                    <a:pt x="71" y="51"/>
                  </a:cubicBezTo>
                  <a:cubicBezTo>
                    <a:pt x="64" y="57"/>
                    <a:pt x="47" y="53"/>
                    <a:pt x="36" y="4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16"/>
            <p:cNvSpPr>
              <a:spLocks/>
            </p:cNvSpPr>
            <p:nvPr/>
          </p:nvSpPr>
          <p:spPr bwMode="auto">
            <a:xfrm>
              <a:off x="14801851" y="6442076"/>
              <a:ext cx="427038" cy="176213"/>
            </a:xfrm>
            <a:custGeom>
              <a:avLst/>
              <a:gdLst>
                <a:gd name="T0" fmla="*/ 63 w 78"/>
                <a:gd name="T1" fmla="*/ 28 h 32"/>
                <a:gd name="T2" fmla="*/ 21 w 78"/>
                <a:gd name="T3" fmla="*/ 20 h 32"/>
                <a:gd name="T4" fmla="*/ 51 w 78"/>
                <a:gd name="T5" fmla="*/ 31 h 32"/>
                <a:gd name="T6" fmla="*/ 66 w 78"/>
                <a:gd name="T7" fmla="*/ 30 h 32"/>
                <a:gd name="T8" fmla="*/ 55 w 78"/>
                <a:gd name="T9" fmla="*/ 14 h 32"/>
                <a:gd name="T10" fmla="*/ 0 w 78"/>
                <a:gd name="T11" fmla="*/ 0 h 32"/>
                <a:gd name="T12" fmla="*/ 18 w 78"/>
                <a:gd name="T13" fmla="*/ 8 h 32"/>
                <a:gd name="T14" fmla="*/ 63 w 78"/>
                <a:gd name="T15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32">
                  <a:moveTo>
                    <a:pt x="63" y="28"/>
                  </a:moveTo>
                  <a:cubicBezTo>
                    <a:pt x="57" y="32"/>
                    <a:pt x="41" y="21"/>
                    <a:pt x="21" y="20"/>
                  </a:cubicBezTo>
                  <a:cubicBezTo>
                    <a:pt x="31" y="23"/>
                    <a:pt x="40" y="29"/>
                    <a:pt x="51" y="31"/>
                  </a:cubicBezTo>
                  <a:cubicBezTo>
                    <a:pt x="55" y="32"/>
                    <a:pt x="61" y="32"/>
                    <a:pt x="66" y="30"/>
                  </a:cubicBezTo>
                  <a:cubicBezTo>
                    <a:pt x="78" y="26"/>
                    <a:pt x="61" y="15"/>
                    <a:pt x="55" y="14"/>
                  </a:cubicBezTo>
                  <a:cubicBezTo>
                    <a:pt x="37" y="10"/>
                    <a:pt x="17" y="9"/>
                    <a:pt x="0" y="0"/>
                  </a:cubicBezTo>
                  <a:cubicBezTo>
                    <a:pt x="4" y="3"/>
                    <a:pt x="10" y="6"/>
                    <a:pt x="18" y="8"/>
                  </a:cubicBezTo>
                  <a:cubicBezTo>
                    <a:pt x="51" y="18"/>
                    <a:pt x="70" y="24"/>
                    <a:pt x="63" y="2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17"/>
            <p:cNvSpPr>
              <a:spLocks/>
            </p:cNvSpPr>
            <p:nvPr/>
          </p:nvSpPr>
          <p:spPr bwMode="auto">
            <a:xfrm>
              <a:off x="14828839" y="6602413"/>
              <a:ext cx="795338" cy="428625"/>
            </a:xfrm>
            <a:custGeom>
              <a:avLst/>
              <a:gdLst>
                <a:gd name="T0" fmla="*/ 142 w 145"/>
                <a:gd name="T1" fmla="*/ 4 h 78"/>
                <a:gd name="T2" fmla="*/ 141 w 145"/>
                <a:gd name="T3" fmla="*/ 0 h 78"/>
                <a:gd name="T4" fmla="*/ 131 w 145"/>
                <a:gd name="T5" fmla="*/ 37 h 78"/>
                <a:gd name="T6" fmla="*/ 106 w 145"/>
                <a:gd name="T7" fmla="*/ 62 h 78"/>
                <a:gd name="T8" fmla="*/ 52 w 145"/>
                <a:gd name="T9" fmla="*/ 66 h 78"/>
                <a:gd name="T10" fmla="*/ 1 w 145"/>
                <a:gd name="T11" fmla="*/ 51 h 78"/>
                <a:gd name="T12" fmla="*/ 0 w 145"/>
                <a:gd name="T13" fmla="*/ 51 h 78"/>
                <a:gd name="T14" fmla="*/ 35 w 145"/>
                <a:gd name="T15" fmla="*/ 70 h 78"/>
                <a:gd name="T16" fmla="*/ 129 w 145"/>
                <a:gd name="T17" fmla="*/ 59 h 78"/>
                <a:gd name="T18" fmla="*/ 142 w 145"/>
                <a:gd name="T19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78">
                  <a:moveTo>
                    <a:pt x="142" y="4"/>
                  </a:moveTo>
                  <a:cubicBezTo>
                    <a:pt x="142" y="3"/>
                    <a:pt x="141" y="1"/>
                    <a:pt x="141" y="0"/>
                  </a:cubicBezTo>
                  <a:cubicBezTo>
                    <a:pt x="140" y="13"/>
                    <a:pt x="137" y="26"/>
                    <a:pt x="131" y="37"/>
                  </a:cubicBezTo>
                  <a:cubicBezTo>
                    <a:pt x="125" y="48"/>
                    <a:pt x="117" y="56"/>
                    <a:pt x="106" y="62"/>
                  </a:cubicBezTo>
                  <a:cubicBezTo>
                    <a:pt x="90" y="70"/>
                    <a:pt x="69" y="66"/>
                    <a:pt x="52" y="66"/>
                  </a:cubicBezTo>
                  <a:cubicBezTo>
                    <a:pt x="34" y="66"/>
                    <a:pt x="16" y="61"/>
                    <a:pt x="1" y="51"/>
                  </a:cubicBezTo>
                  <a:cubicBezTo>
                    <a:pt x="1" y="51"/>
                    <a:pt x="0" y="51"/>
                    <a:pt x="0" y="51"/>
                  </a:cubicBezTo>
                  <a:cubicBezTo>
                    <a:pt x="8" y="58"/>
                    <a:pt x="20" y="66"/>
                    <a:pt x="35" y="70"/>
                  </a:cubicBezTo>
                  <a:cubicBezTo>
                    <a:pt x="64" y="78"/>
                    <a:pt x="122" y="70"/>
                    <a:pt x="129" y="59"/>
                  </a:cubicBezTo>
                  <a:cubicBezTo>
                    <a:pt x="139" y="43"/>
                    <a:pt x="145" y="21"/>
                    <a:pt x="142" y="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218"/>
            <p:cNvSpPr>
              <a:spLocks/>
            </p:cNvSpPr>
            <p:nvPr/>
          </p:nvSpPr>
          <p:spPr bwMode="auto">
            <a:xfrm>
              <a:off x="14708189" y="6096001"/>
              <a:ext cx="538163" cy="341313"/>
            </a:xfrm>
            <a:custGeom>
              <a:avLst/>
              <a:gdLst>
                <a:gd name="T0" fmla="*/ 26 w 98"/>
                <a:gd name="T1" fmla="*/ 23 h 62"/>
                <a:gd name="T2" fmla="*/ 84 w 98"/>
                <a:gd name="T3" fmla="*/ 54 h 62"/>
                <a:gd name="T4" fmla="*/ 20 w 98"/>
                <a:gd name="T5" fmla="*/ 40 h 62"/>
                <a:gd name="T6" fmla="*/ 35 w 98"/>
                <a:gd name="T7" fmla="*/ 46 h 62"/>
                <a:gd name="T8" fmla="*/ 60 w 98"/>
                <a:gd name="T9" fmla="*/ 56 h 62"/>
                <a:gd name="T10" fmla="*/ 76 w 98"/>
                <a:gd name="T11" fmla="*/ 58 h 62"/>
                <a:gd name="T12" fmla="*/ 90 w 98"/>
                <a:gd name="T13" fmla="*/ 46 h 62"/>
                <a:gd name="T14" fmla="*/ 48 w 98"/>
                <a:gd name="T15" fmla="*/ 27 h 62"/>
                <a:gd name="T16" fmla="*/ 14 w 98"/>
                <a:gd name="T17" fmla="*/ 12 h 62"/>
                <a:gd name="T18" fmla="*/ 5 w 98"/>
                <a:gd name="T19" fmla="*/ 0 h 62"/>
                <a:gd name="T20" fmla="*/ 26 w 98"/>
                <a:gd name="T21" fmla="*/ 2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62">
                  <a:moveTo>
                    <a:pt x="26" y="23"/>
                  </a:moveTo>
                  <a:cubicBezTo>
                    <a:pt x="51" y="29"/>
                    <a:pt x="89" y="46"/>
                    <a:pt x="84" y="54"/>
                  </a:cubicBezTo>
                  <a:cubicBezTo>
                    <a:pt x="80" y="62"/>
                    <a:pt x="37" y="42"/>
                    <a:pt x="20" y="40"/>
                  </a:cubicBezTo>
                  <a:cubicBezTo>
                    <a:pt x="25" y="42"/>
                    <a:pt x="30" y="44"/>
                    <a:pt x="35" y="46"/>
                  </a:cubicBezTo>
                  <a:cubicBezTo>
                    <a:pt x="43" y="50"/>
                    <a:pt x="52" y="54"/>
                    <a:pt x="60" y="56"/>
                  </a:cubicBezTo>
                  <a:cubicBezTo>
                    <a:pt x="65" y="57"/>
                    <a:pt x="70" y="58"/>
                    <a:pt x="76" y="58"/>
                  </a:cubicBezTo>
                  <a:cubicBezTo>
                    <a:pt x="80" y="58"/>
                    <a:pt x="98" y="57"/>
                    <a:pt x="90" y="46"/>
                  </a:cubicBezTo>
                  <a:cubicBezTo>
                    <a:pt x="80" y="33"/>
                    <a:pt x="62" y="33"/>
                    <a:pt x="48" y="27"/>
                  </a:cubicBezTo>
                  <a:cubicBezTo>
                    <a:pt x="37" y="22"/>
                    <a:pt x="23" y="19"/>
                    <a:pt x="14" y="12"/>
                  </a:cubicBezTo>
                  <a:cubicBezTo>
                    <a:pt x="8" y="8"/>
                    <a:pt x="6" y="4"/>
                    <a:pt x="5" y="0"/>
                  </a:cubicBezTo>
                  <a:cubicBezTo>
                    <a:pt x="0" y="8"/>
                    <a:pt x="7" y="17"/>
                    <a:pt x="26" y="2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219"/>
            <p:cNvSpPr>
              <a:spLocks/>
            </p:cNvSpPr>
            <p:nvPr/>
          </p:nvSpPr>
          <p:spPr bwMode="auto">
            <a:xfrm>
              <a:off x="13642976" y="3754438"/>
              <a:ext cx="1674813" cy="1214438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6 w 305"/>
                <a:gd name="T7" fmla="*/ 0 h 221"/>
                <a:gd name="T8" fmla="*/ 272 w 305"/>
                <a:gd name="T9" fmla="*/ 37 h 221"/>
                <a:gd name="T10" fmla="*/ 294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6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220"/>
            <p:cNvSpPr>
              <a:spLocks/>
            </p:cNvSpPr>
            <p:nvPr/>
          </p:nvSpPr>
          <p:spPr bwMode="auto">
            <a:xfrm>
              <a:off x="13823951" y="4225926"/>
              <a:ext cx="1284288" cy="749300"/>
            </a:xfrm>
            <a:custGeom>
              <a:avLst/>
              <a:gdLst>
                <a:gd name="T0" fmla="*/ 5 w 234"/>
                <a:gd name="T1" fmla="*/ 115 h 136"/>
                <a:gd name="T2" fmla="*/ 5 w 234"/>
                <a:gd name="T3" fmla="*/ 39 h 136"/>
                <a:gd name="T4" fmla="*/ 234 w 234"/>
                <a:gd name="T5" fmla="*/ 25 h 136"/>
                <a:gd name="T6" fmla="*/ 230 w 234"/>
                <a:gd name="T7" fmla="*/ 136 h 136"/>
                <a:gd name="T8" fmla="*/ 5 w 234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6">
                  <a:moveTo>
                    <a:pt x="5" y="115"/>
                  </a:moveTo>
                  <a:cubicBezTo>
                    <a:pt x="5" y="115"/>
                    <a:pt x="0" y="56"/>
                    <a:pt x="5" y="39"/>
                  </a:cubicBezTo>
                  <a:cubicBezTo>
                    <a:pt x="10" y="21"/>
                    <a:pt x="213" y="0"/>
                    <a:pt x="234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5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221"/>
            <p:cNvSpPr>
              <a:spLocks/>
            </p:cNvSpPr>
            <p:nvPr/>
          </p:nvSpPr>
          <p:spPr bwMode="auto">
            <a:xfrm>
              <a:off x="13687426" y="4370388"/>
              <a:ext cx="1563688" cy="1390650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6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6 w 285"/>
                <a:gd name="T13" fmla="*/ 250 h 253"/>
                <a:gd name="T14" fmla="*/ 172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9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8" y="245"/>
                    <a:pt x="206" y="250"/>
                  </a:cubicBezTo>
                  <a:cubicBezTo>
                    <a:pt x="202" y="251"/>
                    <a:pt x="182" y="253"/>
                    <a:pt x="172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7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222"/>
            <p:cNvSpPr>
              <a:spLocks noEditPoints="1"/>
            </p:cNvSpPr>
            <p:nvPr/>
          </p:nvSpPr>
          <p:spPr bwMode="auto">
            <a:xfrm>
              <a:off x="13687426" y="4370388"/>
              <a:ext cx="1563688" cy="1390650"/>
            </a:xfrm>
            <a:custGeom>
              <a:avLst/>
              <a:gdLst>
                <a:gd name="T0" fmla="*/ 284 w 285"/>
                <a:gd name="T1" fmla="*/ 114 h 253"/>
                <a:gd name="T2" fmla="*/ 246 w 285"/>
                <a:gd name="T3" fmla="*/ 89 h 253"/>
                <a:gd name="T4" fmla="*/ 251 w 285"/>
                <a:gd name="T5" fmla="*/ 24 h 253"/>
                <a:gd name="T6" fmla="*/ 38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9 w 285"/>
                <a:gd name="T15" fmla="*/ 205 h 253"/>
                <a:gd name="T16" fmla="*/ 76 w 285"/>
                <a:gd name="T17" fmla="*/ 243 h 253"/>
                <a:gd name="T18" fmla="*/ 118 w 285"/>
                <a:gd name="T19" fmla="*/ 250 h 253"/>
                <a:gd name="T20" fmla="*/ 175 w 285"/>
                <a:gd name="T21" fmla="*/ 252 h 253"/>
                <a:gd name="T22" fmla="*/ 206 w 285"/>
                <a:gd name="T23" fmla="*/ 251 h 253"/>
                <a:gd name="T24" fmla="*/ 235 w 285"/>
                <a:gd name="T25" fmla="*/ 216 h 253"/>
                <a:gd name="T26" fmla="*/ 248 w 285"/>
                <a:gd name="T27" fmla="*/ 134 h 253"/>
                <a:gd name="T28" fmla="*/ 284 w 285"/>
                <a:gd name="T29" fmla="*/ 114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8 w 285"/>
                <a:gd name="T37" fmla="*/ 140 h 253"/>
                <a:gd name="T38" fmla="*/ 43 w 285"/>
                <a:gd name="T39" fmla="*/ 90 h 253"/>
                <a:gd name="T40" fmla="*/ 46 w 285"/>
                <a:gd name="T41" fmla="*/ 35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1" y="247"/>
                    <a:pt x="118" y="250"/>
                  </a:cubicBezTo>
                  <a:cubicBezTo>
                    <a:pt x="128" y="251"/>
                    <a:pt x="162" y="252"/>
                    <a:pt x="175" y="252"/>
                  </a:cubicBezTo>
                  <a:cubicBezTo>
                    <a:pt x="185" y="253"/>
                    <a:pt x="203" y="252"/>
                    <a:pt x="206" y="251"/>
                  </a:cubicBezTo>
                  <a:cubicBezTo>
                    <a:pt x="231" y="246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5"/>
                    <a:pt x="201" y="243"/>
                  </a:cubicBezTo>
                  <a:cubicBezTo>
                    <a:pt x="176" y="252"/>
                    <a:pt x="90" y="247"/>
                    <a:pt x="71" y="224"/>
                  </a:cubicBezTo>
                  <a:cubicBezTo>
                    <a:pt x="52" y="203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39" y="48"/>
                    <a:pt x="46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223"/>
            <p:cNvSpPr>
              <a:spLocks/>
            </p:cNvSpPr>
            <p:nvPr/>
          </p:nvSpPr>
          <p:spPr bwMode="auto">
            <a:xfrm>
              <a:off x="14609764" y="4573588"/>
              <a:ext cx="223838" cy="114300"/>
            </a:xfrm>
            <a:custGeom>
              <a:avLst/>
              <a:gdLst>
                <a:gd name="T0" fmla="*/ 0 w 41"/>
                <a:gd name="T1" fmla="*/ 21 h 21"/>
                <a:gd name="T2" fmla="*/ 41 w 41"/>
                <a:gd name="T3" fmla="*/ 15 h 21"/>
                <a:gd name="T4" fmla="*/ 21 w 41"/>
                <a:gd name="T5" fmla="*/ 0 h 21"/>
                <a:gd name="T6" fmla="*/ 0 w 41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1">
                  <a:moveTo>
                    <a:pt x="0" y="21"/>
                  </a:moveTo>
                  <a:cubicBezTo>
                    <a:pt x="0" y="21"/>
                    <a:pt x="26" y="5"/>
                    <a:pt x="41" y="15"/>
                  </a:cubicBezTo>
                  <a:cubicBezTo>
                    <a:pt x="41" y="15"/>
                    <a:pt x="35" y="0"/>
                    <a:pt x="21" y="0"/>
                  </a:cubicBezTo>
                  <a:cubicBezTo>
                    <a:pt x="10" y="0"/>
                    <a:pt x="1" y="8"/>
                    <a:pt x="0" y="21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224"/>
            <p:cNvSpPr>
              <a:spLocks/>
            </p:cNvSpPr>
            <p:nvPr/>
          </p:nvSpPr>
          <p:spPr bwMode="auto">
            <a:xfrm>
              <a:off x="14016039" y="4732338"/>
              <a:ext cx="176213" cy="176213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6"/>
                    <a:pt x="23" y="32"/>
                    <a:pt x="15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225"/>
            <p:cNvSpPr>
              <a:spLocks/>
            </p:cNvSpPr>
            <p:nvPr/>
          </p:nvSpPr>
          <p:spPr bwMode="auto">
            <a:xfrm>
              <a:off x="14658976" y="4749801"/>
              <a:ext cx="169863" cy="174625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2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6"/>
                    <a:pt x="23" y="32"/>
                    <a:pt x="14" y="32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2"/>
                    <a:pt x="31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226"/>
            <p:cNvSpPr>
              <a:spLocks/>
            </p:cNvSpPr>
            <p:nvPr/>
          </p:nvSpPr>
          <p:spPr bwMode="auto">
            <a:xfrm>
              <a:off x="14339889" y="4573588"/>
              <a:ext cx="180975" cy="687388"/>
            </a:xfrm>
            <a:custGeom>
              <a:avLst/>
              <a:gdLst>
                <a:gd name="T0" fmla="*/ 12 w 33"/>
                <a:gd name="T1" fmla="*/ 23 h 125"/>
                <a:gd name="T2" fmla="*/ 0 w 33"/>
                <a:gd name="T3" fmla="*/ 117 h 125"/>
                <a:gd name="T4" fmla="*/ 23 w 33"/>
                <a:gd name="T5" fmla="*/ 122 h 125"/>
                <a:gd name="T6" fmla="*/ 12 w 33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5">
                  <a:moveTo>
                    <a:pt x="12" y="23"/>
                  </a:moveTo>
                  <a:cubicBezTo>
                    <a:pt x="12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3" y="119"/>
                    <a:pt x="21" y="0"/>
                    <a:pt x="12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227"/>
            <p:cNvSpPr>
              <a:spLocks/>
            </p:cNvSpPr>
            <p:nvPr/>
          </p:nvSpPr>
          <p:spPr bwMode="auto">
            <a:xfrm>
              <a:off x="14279564" y="4678363"/>
              <a:ext cx="160338" cy="565150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228"/>
            <p:cNvSpPr>
              <a:spLocks/>
            </p:cNvSpPr>
            <p:nvPr/>
          </p:nvSpPr>
          <p:spPr bwMode="auto">
            <a:xfrm>
              <a:off x="14038264" y="4540251"/>
              <a:ext cx="214313" cy="180975"/>
            </a:xfrm>
            <a:custGeom>
              <a:avLst/>
              <a:gdLst>
                <a:gd name="T0" fmla="*/ 0 w 39"/>
                <a:gd name="T1" fmla="*/ 11 h 33"/>
                <a:gd name="T2" fmla="*/ 38 w 39"/>
                <a:gd name="T3" fmla="*/ 33 h 33"/>
                <a:gd name="T4" fmla="*/ 24 w 39"/>
                <a:gd name="T5" fmla="*/ 9 h 33"/>
                <a:gd name="T6" fmla="*/ 0 w 39"/>
                <a:gd name="T7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3">
                  <a:moveTo>
                    <a:pt x="0" y="11"/>
                  </a:moveTo>
                  <a:cubicBezTo>
                    <a:pt x="0" y="11"/>
                    <a:pt x="23" y="20"/>
                    <a:pt x="38" y="33"/>
                  </a:cubicBezTo>
                  <a:cubicBezTo>
                    <a:pt x="38" y="33"/>
                    <a:pt x="39" y="18"/>
                    <a:pt x="24" y="9"/>
                  </a:cubicBezTo>
                  <a:cubicBezTo>
                    <a:pt x="10" y="0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229"/>
            <p:cNvSpPr>
              <a:spLocks/>
            </p:cNvSpPr>
            <p:nvPr/>
          </p:nvSpPr>
          <p:spPr bwMode="auto">
            <a:xfrm>
              <a:off x="14987589" y="3754438"/>
              <a:ext cx="225425" cy="225425"/>
            </a:xfrm>
            <a:custGeom>
              <a:avLst/>
              <a:gdLst>
                <a:gd name="T0" fmla="*/ 142 w 142"/>
                <a:gd name="T1" fmla="*/ 0 h 142"/>
                <a:gd name="T2" fmla="*/ 0 w 142"/>
                <a:gd name="T3" fmla="*/ 142 h 142"/>
                <a:gd name="T4" fmla="*/ 94 w 142"/>
                <a:gd name="T5" fmla="*/ 128 h 142"/>
                <a:gd name="T6" fmla="*/ 142 w 142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42">
                  <a:moveTo>
                    <a:pt x="142" y="0"/>
                  </a:moveTo>
                  <a:lnTo>
                    <a:pt x="0" y="142"/>
                  </a:lnTo>
                  <a:lnTo>
                    <a:pt x="94" y="12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230"/>
            <p:cNvSpPr>
              <a:spLocks/>
            </p:cNvSpPr>
            <p:nvPr/>
          </p:nvSpPr>
          <p:spPr bwMode="auto">
            <a:xfrm>
              <a:off x="15168564" y="3924301"/>
              <a:ext cx="88900" cy="214313"/>
            </a:xfrm>
            <a:custGeom>
              <a:avLst/>
              <a:gdLst>
                <a:gd name="T0" fmla="*/ 56 w 56"/>
                <a:gd name="T1" fmla="*/ 0 h 135"/>
                <a:gd name="T2" fmla="*/ 0 w 56"/>
                <a:gd name="T3" fmla="*/ 135 h 135"/>
                <a:gd name="T4" fmla="*/ 52 w 56"/>
                <a:gd name="T5" fmla="*/ 80 h 135"/>
                <a:gd name="T6" fmla="*/ 56 w 5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35">
                  <a:moveTo>
                    <a:pt x="56" y="0"/>
                  </a:moveTo>
                  <a:lnTo>
                    <a:pt x="0" y="135"/>
                  </a:lnTo>
                  <a:lnTo>
                    <a:pt x="52" y="8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231"/>
            <p:cNvSpPr>
              <a:spLocks/>
            </p:cNvSpPr>
            <p:nvPr/>
          </p:nvSpPr>
          <p:spPr bwMode="auto">
            <a:xfrm>
              <a:off x="13703301" y="4810126"/>
              <a:ext cx="307975" cy="307975"/>
            </a:xfrm>
            <a:custGeom>
              <a:avLst/>
              <a:gdLst>
                <a:gd name="T0" fmla="*/ 56 w 56"/>
                <a:gd name="T1" fmla="*/ 27 h 56"/>
                <a:gd name="T2" fmla="*/ 21 w 56"/>
                <a:gd name="T3" fmla="*/ 7 h 56"/>
                <a:gd name="T4" fmla="*/ 44 w 56"/>
                <a:gd name="T5" fmla="*/ 56 h 56"/>
                <a:gd name="T6" fmla="*/ 56 w 56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27"/>
                  </a:moveTo>
                  <a:cubicBezTo>
                    <a:pt x="56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232"/>
            <p:cNvSpPr>
              <a:spLocks/>
            </p:cNvSpPr>
            <p:nvPr/>
          </p:nvSpPr>
          <p:spPr bwMode="auto">
            <a:xfrm>
              <a:off x="14960601" y="4841876"/>
              <a:ext cx="279400" cy="303213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3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2" y="0"/>
                    <a:pt x="42" y="10"/>
                  </a:cubicBezTo>
                  <a:cubicBezTo>
                    <a:pt x="51" y="20"/>
                    <a:pt x="51" y="55"/>
                    <a:pt x="3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233"/>
            <p:cNvSpPr>
              <a:spLocks/>
            </p:cNvSpPr>
            <p:nvPr/>
          </p:nvSpPr>
          <p:spPr bwMode="auto">
            <a:xfrm>
              <a:off x="14049376" y="5172076"/>
              <a:ext cx="835025" cy="396875"/>
            </a:xfrm>
            <a:custGeom>
              <a:avLst/>
              <a:gdLst>
                <a:gd name="T0" fmla="*/ 2 w 152"/>
                <a:gd name="T1" fmla="*/ 19 h 72"/>
                <a:gd name="T2" fmla="*/ 8 w 152"/>
                <a:gd name="T3" fmla="*/ 0 h 72"/>
                <a:gd name="T4" fmla="*/ 44 w 152"/>
                <a:gd name="T5" fmla="*/ 34 h 72"/>
                <a:gd name="T6" fmla="*/ 136 w 152"/>
                <a:gd name="T7" fmla="*/ 34 h 72"/>
                <a:gd name="T8" fmla="*/ 140 w 152"/>
                <a:gd name="T9" fmla="*/ 55 h 72"/>
                <a:gd name="T10" fmla="*/ 66 w 152"/>
                <a:gd name="T11" fmla="*/ 65 h 72"/>
                <a:gd name="T12" fmla="*/ 2 w 152"/>
                <a:gd name="T13" fmla="*/ 1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72">
                  <a:moveTo>
                    <a:pt x="2" y="19"/>
                  </a:moveTo>
                  <a:cubicBezTo>
                    <a:pt x="2" y="19"/>
                    <a:pt x="0" y="1"/>
                    <a:pt x="8" y="0"/>
                  </a:cubicBezTo>
                  <a:cubicBezTo>
                    <a:pt x="17" y="0"/>
                    <a:pt x="23" y="26"/>
                    <a:pt x="44" y="34"/>
                  </a:cubicBezTo>
                  <a:cubicBezTo>
                    <a:pt x="66" y="42"/>
                    <a:pt x="108" y="46"/>
                    <a:pt x="136" y="34"/>
                  </a:cubicBezTo>
                  <a:cubicBezTo>
                    <a:pt x="136" y="34"/>
                    <a:pt x="152" y="37"/>
                    <a:pt x="140" y="55"/>
                  </a:cubicBezTo>
                  <a:cubicBezTo>
                    <a:pt x="128" y="72"/>
                    <a:pt x="91" y="69"/>
                    <a:pt x="66" y="65"/>
                  </a:cubicBezTo>
                  <a:cubicBezTo>
                    <a:pt x="41" y="60"/>
                    <a:pt x="20" y="57"/>
                    <a:pt x="2" y="19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234"/>
            <p:cNvSpPr>
              <a:spLocks/>
            </p:cNvSpPr>
            <p:nvPr/>
          </p:nvSpPr>
          <p:spPr bwMode="auto">
            <a:xfrm>
              <a:off x="14060489" y="5205413"/>
              <a:ext cx="735013" cy="363538"/>
            </a:xfrm>
            <a:custGeom>
              <a:avLst/>
              <a:gdLst>
                <a:gd name="T0" fmla="*/ 129 w 134"/>
                <a:gd name="T1" fmla="*/ 43 h 66"/>
                <a:gd name="T2" fmla="*/ 128 w 134"/>
                <a:gd name="T3" fmla="*/ 40 h 66"/>
                <a:gd name="T4" fmla="*/ 131 w 134"/>
                <a:gd name="T5" fmla="*/ 29 h 66"/>
                <a:gd name="T6" fmla="*/ 42 w 134"/>
                <a:gd name="T7" fmla="*/ 28 h 66"/>
                <a:gd name="T8" fmla="*/ 14 w 134"/>
                <a:gd name="T9" fmla="*/ 0 h 66"/>
                <a:gd name="T10" fmla="*/ 10 w 134"/>
                <a:gd name="T11" fmla="*/ 9 h 66"/>
                <a:gd name="T12" fmla="*/ 8 w 134"/>
                <a:gd name="T13" fmla="*/ 13 h 66"/>
                <a:gd name="T14" fmla="*/ 0 w 134"/>
                <a:gd name="T15" fmla="*/ 14 h 66"/>
                <a:gd name="T16" fmla="*/ 64 w 134"/>
                <a:gd name="T17" fmla="*/ 59 h 66"/>
                <a:gd name="T18" fmla="*/ 134 w 134"/>
                <a:gd name="T19" fmla="*/ 53 h 66"/>
                <a:gd name="T20" fmla="*/ 129 w 134"/>
                <a:gd name="T21" fmla="*/ 4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66">
                  <a:moveTo>
                    <a:pt x="129" y="43"/>
                  </a:moveTo>
                  <a:cubicBezTo>
                    <a:pt x="128" y="43"/>
                    <a:pt x="128" y="41"/>
                    <a:pt x="128" y="40"/>
                  </a:cubicBezTo>
                  <a:cubicBezTo>
                    <a:pt x="130" y="37"/>
                    <a:pt x="131" y="33"/>
                    <a:pt x="131" y="29"/>
                  </a:cubicBezTo>
                  <a:cubicBezTo>
                    <a:pt x="104" y="40"/>
                    <a:pt x="63" y="36"/>
                    <a:pt x="42" y="28"/>
                  </a:cubicBezTo>
                  <a:cubicBezTo>
                    <a:pt x="27" y="22"/>
                    <a:pt x="20" y="8"/>
                    <a:pt x="14" y="0"/>
                  </a:cubicBezTo>
                  <a:cubicBezTo>
                    <a:pt x="11" y="2"/>
                    <a:pt x="9" y="5"/>
                    <a:pt x="10" y="9"/>
                  </a:cubicBezTo>
                  <a:cubicBezTo>
                    <a:pt x="10" y="11"/>
                    <a:pt x="9" y="12"/>
                    <a:pt x="8" y="13"/>
                  </a:cubicBezTo>
                  <a:cubicBezTo>
                    <a:pt x="5" y="13"/>
                    <a:pt x="2" y="13"/>
                    <a:pt x="0" y="14"/>
                  </a:cubicBezTo>
                  <a:cubicBezTo>
                    <a:pt x="18" y="51"/>
                    <a:pt x="39" y="54"/>
                    <a:pt x="64" y="59"/>
                  </a:cubicBezTo>
                  <a:cubicBezTo>
                    <a:pt x="87" y="63"/>
                    <a:pt x="120" y="66"/>
                    <a:pt x="134" y="53"/>
                  </a:cubicBezTo>
                  <a:cubicBezTo>
                    <a:pt x="134" y="49"/>
                    <a:pt x="133" y="46"/>
                    <a:pt x="129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235"/>
            <p:cNvSpPr>
              <a:spLocks/>
            </p:cNvSpPr>
            <p:nvPr/>
          </p:nvSpPr>
          <p:spPr bwMode="auto">
            <a:xfrm>
              <a:off x="14093826" y="5272088"/>
              <a:ext cx="679450" cy="225425"/>
            </a:xfrm>
            <a:custGeom>
              <a:avLst/>
              <a:gdLst>
                <a:gd name="T0" fmla="*/ 53 w 124"/>
                <a:gd name="T1" fmla="*/ 34 h 41"/>
                <a:gd name="T2" fmla="*/ 124 w 124"/>
                <a:gd name="T3" fmla="*/ 32 h 41"/>
                <a:gd name="T4" fmla="*/ 123 w 124"/>
                <a:gd name="T5" fmla="*/ 31 h 41"/>
                <a:gd name="T6" fmla="*/ 122 w 124"/>
                <a:gd name="T7" fmla="*/ 30 h 41"/>
                <a:gd name="T8" fmla="*/ 58 w 124"/>
                <a:gd name="T9" fmla="*/ 31 h 41"/>
                <a:gd name="T10" fmla="*/ 3 w 124"/>
                <a:gd name="T11" fmla="*/ 0 h 41"/>
                <a:gd name="T12" fmla="*/ 2 w 124"/>
                <a:gd name="T13" fmla="*/ 1 h 41"/>
                <a:gd name="T14" fmla="*/ 0 w 124"/>
                <a:gd name="T15" fmla="*/ 1 h 41"/>
                <a:gd name="T16" fmla="*/ 53 w 124"/>
                <a:gd name="T17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1">
                  <a:moveTo>
                    <a:pt x="53" y="34"/>
                  </a:moveTo>
                  <a:cubicBezTo>
                    <a:pt x="84" y="41"/>
                    <a:pt x="115" y="34"/>
                    <a:pt x="124" y="32"/>
                  </a:cubicBezTo>
                  <a:cubicBezTo>
                    <a:pt x="124" y="31"/>
                    <a:pt x="123" y="31"/>
                    <a:pt x="123" y="31"/>
                  </a:cubicBezTo>
                  <a:cubicBezTo>
                    <a:pt x="123" y="31"/>
                    <a:pt x="122" y="30"/>
                    <a:pt x="122" y="30"/>
                  </a:cubicBezTo>
                  <a:cubicBezTo>
                    <a:pt x="96" y="36"/>
                    <a:pt x="75" y="35"/>
                    <a:pt x="58" y="31"/>
                  </a:cubicBezTo>
                  <a:cubicBezTo>
                    <a:pt x="25" y="25"/>
                    <a:pt x="9" y="7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9" y="10"/>
                    <a:pt x="28" y="29"/>
                    <a:pt x="53" y="34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3" name="Group 882"/>
          <p:cNvGrpSpPr/>
          <p:nvPr/>
        </p:nvGrpSpPr>
        <p:grpSpPr>
          <a:xfrm>
            <a:off x="9736418" y="899264"/>
            <a:ext cx="2445780" cy="5338872"/>
            <a:chOff x="9548814" y="3754438"/>
            <a:chExt cx="2820988" cy="6157913"/>
          </a:xfrm>
        </p:grpSpPr>
        <p:sp>
          <p:nvSpPr>
            <p:cNvPr id="511" name="Freeform 236"/>
            <p:cNvSpPr>
              <a:spLocks/>
            </p:cNvSpPr>
            <p:nvPr/>
          </p:nvSpPr>
          <p:spPr bwMode="auto">
            <a:xfrm>
              <a:off x="10234614" y="7519988"/>
              <a:ext cx="504825" cy="2260600"/>
            </a:xfrm>
            <a:custGeom>
              <a:avLst/>
              <a:gdLst>
                <a:gd name="T0" fmla="*/ 27 w 92"/>
                <a:gd name="T1" fmla="*/ 11 h 411"/>
                <a:gd name="T2" fmla="*/ 2 w 92"/>
                <a:gd name="T3" fmla="*/ 35 h 411"/>
                <a:gd name="T4" fmla="*/ 16 w 92"/>
                <a:gd name="T5" fmla="*/ 408 h 411"/>
                <a:gd name="T6" fmla="*/ 29 w 92"/>
                <a:gd name="T7" fmla="*/ 409 h 411"/>
                <a:gd name="T8" fmla="*/ 79 w 92"/>
                <a:gd name="T9" fmla="*/ 411 h 411"/>
                <a:gd name="T10" fmla="*/ 89 w 92"/>
                <a:gd name="T11" fmla="*/ 398 h 411"/>
                <a:gd name="T12" fmla="*/ 85 w 92"/>
                <a:gd name="T13" fmla="*/ 238 h 411"/>
                <a:gd name="T14" fmla="*/ 71 w 92"/>
                <a:gd name="T15" fmla="*/ 188 h 411"/>
                <a:gd name="T16" fmla="*/ 84 w 92"/>
                <a:gd name="T17" fmla="*/ 42 h 411"/>
                <a:gd name="T18" fmla="*/ 27 w 92"/>
                <a:gd name="T19" fmla="*/ 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1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6" y="408"/>
                    <a:pt x="16" y="408"/>
                  </a:cubicBezTo>
                  <a:cubicBezTo>
                    <a:pt x="29" y="409"/>
                    <a:pt x="29" y="409"/>
                    <a:pt x="29" y="409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89" y="398"/>
                    <a:pt x="89" y="398"/>
                    <a:pt x="89" y="398"/>
                  </a:cubicBezTo>
                  <a:cubicBezTo>
                    <a:pt x="89" y="398"/>
                    <a:pt x="92" y="268"/>
                    <a:pt x="85" y="238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237"/>
            <p:cNvSpPr>
              <a:spLocks/>
            </p:cNvSpPr>
            <p:nvPr/>
          </p:nvSpPr>
          <p:spPr bwMode="auto">
            <a:xfrm>
              <a:off x="10234614" y="7581901"/>
              <a:ext cx="125413" cy="274638"/>
            </a:xfrm>
            <a:custGeom>
              <a:avLst/>
              <a:gdLst>
                <a:gd name="T0" fmla="*/ 3 w 23"/>
                <a:gd name="T1" fmla="*/ 50 h 50"/>
                <a:gd name="T2" fmla="*/ 12 w 23"/>
                <a:gd name="T3" fmla="*/ 31 h 50"/>
                <a:gd name="T4" fmla="*/ 23 w 23"/>
                <a:gd name="T5" fmla="*/ 0 h 50"/>
                <a:gd name="T6" fmla="*/ 2 w 23"/>
                <a:gd name="T7" fmla="*/ 24 h 50"/>
                <a:gd name="T8" fmla="*/ 3 w 2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3" y="50"/>
                  </a:moveTo>
                  <a:cubicBezTo>
                    <a:pt x="7" y="44"/>
                    <a:pt x="10" y="38"/>
                    <a:pt x="12" y="31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5"/>
                    <a:pt x="2" y="24"/>
                  </a:cubicBezTo>
                  <a:cubicBezTo>
                    <a:pt x="2" y="27"/>
                    <a:pt x="2" y="36"/>
                    <a:pt x="3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238"/>
            <p:cNvSpPr>
              <a:spLocks/>
            </p:cNvSpPr>
            <p:nvPr/>
          </p:nvSpPr>
          <p:spPr bwMode="auto">
            <a:xfrm>
              <a:off x="10574339" y="7613651"/>
              <a:ext cx="165100" cy="2166938"/>
            </a:xfrm>
            <a:custGeom>
              <a:avLst/>
              <a:gdLst>
                <a:gd name="T0" fmla="*/ 23 w 30"/>
                <a:gd name="T1" fmla="*/ 221 h 394"/>
                <a:gd name="T2" fmla="*/ 9 w 30"/>
                <a:gd name="T3" fmla="*/ 171 h 394"/>
                <a:gd name="T4" fmla="*/ 22 w 30"/>
                <a:gd name="T5" fmla="*/ 25 h 394"/>
                <a:gd name="T6" fmla="*/ 0 w 30"/>
                <a:gd name="T7" fmla="*/ 0 h 394"/>
                <a:gd name="T8" fmla="*/ 7 w 30"/>
                <a:gd name="T9" fmla="*/ 90 h 394"/>
                <a:gd name="T10" fmla="*/ 4 w 30"/>
                <a:gd name="T11" fmla="*/ 148 h 394"/>
                <a:gd name="T12" fmla="*/ 7 w 30"/>
                <a:gd name="T13" fmla="*/ 202 h 394"/>
                <a:gd name="T14" fmla="*/ 17 w 30"/>
                <a:gd name="T15" fmla="*/ 319 h 394"/>
                <a:gd name="T16" fmla="*/ 12 w 30"/>
                <a:gd name="T17" fmla="*/ 394 h 394"/>
                <a:gd name="T18" fmla="*/ 17 w 30"/>
                <a:gd name="T19" fmla="*/ 394 h 394"/>
                <a:gd name="T20" fmla="*/ 27 w 30"/>
                <a:gd name="T21" fmla="*/ 381 h 394"/>
                <a:gd name="T22" fmla="*/ 23 w 30"/>
                <a:gd name="T23" fmla="*/ 2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4">
                  <a:moveTo>
                    <a:pt x="23" y="221"/>
                  </a:moveTo>
                  <a:cubicBezTo>
                    <a:pt x="15" y="192"/>
                    <a:pt x="7" y="195"/>
                    <a:pt x="9" y="171"/>
                  </a:cubicBezTo>
                  <a:cubicBezTo>
                    <a:pt x="11" y="147"/>
                    <a:pt x="22" y="25"/>
                    <a:pt x="22" y="25"/>
                  </a:cubicBezTo>
                  <a:cubicBezTo>
                    <a:pt x="22" y="25"/>
                    <a:pt x="14" y="9"/>
                    <a:pt x="0" y="0"/>
                  </a:cubicBezTo>
                  <a:cubicBezTo>
                    <a:pt x="9" y="29"/>
                    <a:pt x="10" y="59"/>
                    <a:pt x="7" y="90"/>
                  </a:cubicBezTo>
                  <a:cubicBezTo>
                    <a:pt x="6" y="109"/>
                    <a:pt x="5" y="128"/>
                    <a:pt x="4" y="148"/>
                  </a:cubicBezTo>
                  <a:cubicBezTo>
                    <a:pt x="3" y="166"/>
                    <a:pt x="5" y="184"/>
                    <a:pt x="7" y="202"/>
                  </a:cubicBezTo>
                  <a:cubicBezTo>
                    <a:pt x="12" y="241"/>
                    <a:pt x="18" y="280"/>
                    <a:pt x="17" y="319"/>
                  </a:cubicBezTo>
                  <a:cubicBezTo>
                    <a:pt x="17" y="344"/>
                    <a:pt x="14" y="369"/>
                    <a:pt x="12" y="394"/>
                  </a:cubicBezTo>
                  <a:cubicBezTo>
                    <a:pt x="17" y="394"/>
                    <a:pt x="17" y="394"/>
                    <a:pt x="17" y="394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7" y="381"/>
                    <a:pt x="30" y="251"/>
                    <a:pt x="23" y="22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239"/>
            <p:cNvSpPr>
              <a:spLocks/>
            </p:cNvSpPr>
            <p:nvPr/>
          </p:nvSpPr>
          <p:spPr bwMode="auto">
            <a:xfrm>
              <a:off x="10190164" y="7251701"/>
              <a:ext cx="1065213" cy="527050"/>
            </a:xfrm>
            <a:custGeom>
              <a:avLst/>
              <a:gdLst>
                <a:gd name="T0" fmla="*/ 18 w 194"/>
                <a:gd name="T1" fmla="*/ 7 h 96"/>
                <a:gd name="T2" fmla="*/ 0 w 194"/>
                <a:gd name="T3" fmla="*/ 66 h 96"/>
                <a:gd name="T4" fmla="*/ 106 w 194"/>
                <a:gd name="T5" fmla="*/ 92 h 96"/>
                <a:gd name="T6" fmla="*/ 187 w 194"/>
                <a:gd name="T7" fmla="*/ 72 h 96"/>
                <a:gd name="T8" fmla="*/ 194 w 194"/>
                <a:gd name="T9" fmla="*/ 63 h 96"/>
                <a:gd name="T10" fmla="*/ 163 w 194"/>
                <a:gd name="T11" fmla="*/ 0 h 96"/>
                <a:gd name="T12" fmla="*/ 18 w 194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6">
                  <a:moveTo>
                    <a:pt x="18" y="7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6"/>
                    <a:pt x="106" y="92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3"/>
                    <a:pt x="18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240"/>
            <p:cNvSpPr>
              <a:spLocks/>
            </p:cNvSpPr>
            <p:nvPr/>
          </p:nvSpPr>
          <p:spPr bwMode="auto">
            <a:xfrm>
              <a:off x="10663239" y="7597776"/>
              <a:ext cx="581025" cy="2182813"/>
            </a:xfrm>
            <a:custGeom>
              <a:avLst/>
              <a:gdLst>
                <a:gd name="T0" fmla="*/ 102 w 106"/>
                <a:gd name="T1" fmla="*/ 0 h 397"/>
                <a:gd name="T2" fmla="*/ 97 w 106"/>
                <a:gd name="T3" fmla="*/ 213 h 397"/>
                <a:gd name="T4" fmla="*/ 98 w 106"/>
                <a:gd name="T5" fmla="*/ 397 h 397"/>
                <a:gd name="T6" fmla="*/ 45 w 106"/>
                <a:gd name="T7" fmla="*/ 394 h 397"/>
                <a:gd name="T8" fmla="*/ 0 w 106"/>
                <a:gd name="T9" fmla="*/ 13 h 397"/>
                <a:gd name="T10" fmla="*/ 102 w 106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97">
                  <a:moveTo>
                    <a:pt x="102" y="0"/>
                  </a:moveTo>
                  <a:cubicBezTo>
                    <a:pt x="102" y="0"/>
                    <a:pt x="89" y="182"/>
                    <a:pt x="97" y="213"/>
                  </a:cubicBezTo>
                  <a:cubicBezTo>
                    <a:pt x="106" y="245"/>
                    <a:pt x="98" y="397"/>
                    <a:pt x="98" y="397"/>
                  </a:cubicBezTo>
                  <a:cubicBezTo>
                    <a:pt x="45" y="394"/>
                    <a:pt x="45" y="394"/>
                    <a:pt x="45" y="394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241"/>
            <p:cNvSpPr>
              <a:spLocks/>
            </p:cNvSpPr>
            <p:nvPr/>
          </p:nvSpPr>
          <p:spPr bwMode="auto">
            <a:xfrm>
              <a:off x="10701339" y="7724776"/>
              <a:ext cx="263525" cy="2022475"/>
            </a:xfrm>
            <a:custGeom>
              <a:avLst/>
              <a:gdLst>
                <a:gd name="T0" fmla="*/ 42 w 48"/>
                <a:gd name="T1" fmla="*/ 307 h 368"/>
                <a:gd name="T2" fmla="*/ 26 w 48"/>
                <a:gd name="T3" fmla="*/ 181 h 368"/>
                <a:gd name="T4" fmla="*/ 29 w 48"/>
                <a:gd name="T5" fmla="*/ 0 h 368"/>
                <a:gd name="T6" fmla="*/ 19 w 48"/>
                <a:gd name="T7" fmla="*/ 8 h 368"/>
                <a:gd name="T8" fmla="*/ 2 w 48"/>
                <a:gd name="T9" fmla="*/ 25 h 368"/>
                <a:gd name="T10" fmla="*/ 0 w 48"/>
                <a:gd name="T11" fmla="*/ 38 h 368"/>
                <a:gd name="T12" fmla="*/ 34 w 48"/>
                <a:gd name="T13" fmla="*/ 361 h 368"/>
                <a:gd name="T14" fmla="*/ 48 w 48"/>
                <a:gd name="T15" fmla="*/ 368 h 368"/>
                <a:gd name="T16" fmla="*/ 42 w 48"/>
                <a:gd name="T17" fmla="*/ 30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8">
                  <a:moveTo>
                    <a:pt x="42" y="307"/>
                  </a:moveTo>
                  <a:cubicBezTo>
                    <a:pt x="36" y="265"/>
                    <a:pt x="32" y="223"/>
                    <a:pt x="26" y="181"/>
                  </a:cubicBezTo>
                  <a:cubicBezTo>
                    <a:pt x="16" y="123"/>
                    <a:pt x="2" y="55"/>
                    <a:pt x="29" y="0"/>
                  </a:cubicBezTo>
                  <a:cubicBezTo>
                    <a:pt x="25" y="3"/>
                    <a:pt x="22" y="6"/>
                    <a:pt x="19" y="8"/>
                  </a:cubicBezTo>
                  <a:cubicBezTo>
                    <a:pt x="13" y="14"/>
                    <a:pt x="7" y="19"/>
                    <a:pt x="2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1"/>
                    <a:pt x="34" y="361"/>
                    <a:pt x="34" y="361"/>
                  </a:cubicBezTo>
                  <a:cubicBezTo>
                    <a:pt x="48" y="368"/>
                    <a:pt x="48" y="368"/>
                    <a:pt x="48" y="368"/>
                  </a:cubicBezTo>
                  <a:cubicBezTo>
                    <a:pt x="46" y="348"/>
                    <a:pt x="45" y="327"/>
                    <a:pt x="42" y="30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242"/>
            <p:cNvSpPr>
              <a:spLocks/>
            </p:cNvSpPr>
            <p:nvPr/>
          </p:nvSpPr>
          <p:spPr bwMode="auto">
            <a:xfrm>
              <a:off x="10190164" y="7251701"/>
              <a:ext cx="1065213" cy="433388"/>
            </a:xfrm>
            <a:custGeom>
              <a:avLst/>
              <a:gdLst>
                <a:gd name="T0" fmla="*/ 163 w 194"/>
                <a:gd name="T1" fmla="*/ 0 h 79"/>
                <a:gd name="T2" fmla="*/ 18 w 194"/>
                <a:gd name="T3" fmla="*/ 7 h 79"/>
                <a:gd name="T4" fmla="*/ 0 w 194"/>
                <a:gd name="T5" fmla="*/ 66 h 79"/>
                <a:gd name="T6" fmla="*/ 23 w 194"/>
                <a:gd name="T7" fmla="*/ 79 h 79"/>
                <a:gd name="T8" fmla="*/ 30 w 194"/>
                <a:gd name="T9" fmla="*/ 52 h 79"/>
                <a:gd name="T10" fmla="*/ 37 w 194"/>
                <a:gd name="T11" fmla="*/ 42 h 79"/>
                <a:gd name="T12" fmla="*/ 51 w 194"/>
                <a:gd name="T13" fmla="*/ 39 h 79"/>
                <a:gd name="T14" fmla="*/ 155 w 194"/>
                <a:gd name="T15" fmla="*/ 45 h 79"/>
                <a:gd name="T16" fmla="*/ 177 w 194"/>
                <a:gd name="T17" fmla="*/ 79 h 79"/>
                <a:gd name="T18" fmla="*/ 187 w 194"/>
                <a:gd name="T19" fmla="*/ 72 h 79"/>
                <a:gd name="T20" fmla="*/ 194 w 194"/>
                <a:gd name="T21" fmla="*/ 63 h 79"/>
                <a:gd name="T22" fmla="*/ 163 w 194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79">
                  <a:moveTo>
                    <a:pt x="163" y="0"/>
                  </a:moveTo>
                  <a:cubicBezTo>
                    <a:pt x="163" y="0"/>
                    <a:pt x="92" y="33"/>
                    <a:pt x="18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3"/>
                    <a:pt x="23" y="79"/>
                  </a:cubicBezTo>
                  <a:cubicBezTo>
                    <a:pt x="26" y="70"/>
                    <a:pt x="29" y="62"/>
                    <a:pt x="30" y="52"/>
                  </a:cubicBezTo>
                  <a:cubicBezTo>
                    <a:pt x="31" y="47"/>
                    <a:pt x="34" y="44"/>
                    <a:pt x="37" y="42"/>
                  </a:cubicBezTo>
                  <a:cubicBezTo>
                    <a:pt x="40" y="39"/>
                    <a:pt x="45" y="37"/>
                    <a:pt x="51" y="39"/>
                  </a:cubicBezTo>
                  <a:cubicBezTo>
                    <a:pt x="85" y="46"/>
                    <a:pt x="126" y="21"/>
                    <a:pt x="155" y="45"/>
                  </a:cubicBezTo>
                  <a:cubicBezTo>
                    <a:pt x="166" y="54"/>
                    <a:pt x="172" y="66"/>
                    <a:pt x="177" y="79"/>
                  </a:cubicBezTo>
                  <a:cubicBezTo>
                    <a:pt x="185" y="75"/>
                    <a:pt x="187" y="72"/>
                    <a:pt x="187" y="72"/>
                  </a:cubicBezTo>
                  <a:cubicBezTo>
                    <a:pt x="194" y="63"/>
                    <a:pt x="194" y="63"/>
                    <a:pt x="194" y="6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243"/>
            <p:cNvSpPr>
              <a:spLocks/>
            </p:cNvSpPr>
            <p:nvPr/>
          </p:nvSpPr>
          <p:spPr bwMode="auto">
            <a:xfrm>
              <a:off x="10558464" y="7685088"/>
              <a:ext cx="346075" cy="457200"/>
            </a:xfrm>
            <a:custGeom>
              <a:avLst/>
              <a:gdLst>
                <a:gd name="T0" fmla="*/ 32 w 63"/>
                <a:gd name="T1" fmla="*/ 83 h 83"/>
                <a:gd name="T2" fmla="*/ 21 w 63"/>
                <a:gd name="T3" fmla="*/ 23 h 83"/>
                <a:gd name="T4" fmla="*/ 0 w 63"/>
                <a:gd name="T5" fmla="*/ 9 h 83"/>
                <a:gd name="T6" fmla="*/ 63 w 63"/>
                <a:gd name="T7" fmla="*/ 0 h 83"/>
                <a:gd name="T8" fmla="*/ 41 w 63"/>
                <a:gd name="T9" fmla="*/ 27 h 83"/>
                <a:gd name="T10" fmla="*/ 32 w 6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3">
                  <a:moveTo>
                    <a:pt x="32" y="8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" y="23"/>
                    <a:pt x="63" y="0"/>
                  </a:cubicBezTo>
                  <a:cubicBezTo>
                    <a:pt x="41" y="27"/>
                    <a:pt x="41" y="27"/>
                    <a:pt x="41" y="27"/>
                  </a:cubicBezTo>
                  <a:lnTo>
                    <a:pt x="32" y="83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244"/>
            <p:cNvSpPr>
              <a:spLocks/>
            </p:cNvSpPr>
            <p:nvPr/>
          </p:nvSpPr>
          <p:spPr bwMode="auto">
            <a:xfrm>
              <a:off x="9986964" y="9483726"/>
              <a:ext cx="736600" cy="417513"/>
            </a:xfrm>
            <a:custGeom>
              <a:avLst/>
              <a:gdLst>
                <a:gd name="T0" fmla="*/ 12 w 134"/>
                <a:gd name="T1" fmla="*/ 75 h 76"/>
                <a:gd name="T2" fmla="*/ 54 w 134"/>
                <a:gd name="T3" fmla="*/ 3 h 76"/>
                <a:gd name="T4" fmla="*/ 120 w 134"/>
                <a:gd name="T5" fmla="*/ 43 h 76"/>
                <a:gd name="T6" fmla="*/ 134 w 134"/>
                <a:gd name="T7" fmla="*/ 41 h 76"/>
                <a:gd name="T8" fmla="*/ 132 w 134"/>
                <a:gd name="T9" fmla="*/ 76 h 76"/>
                <a:gd name="T10" fmla="*/ 12 w 134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6">
                  <a:moveTo>
                    <a:pt x="12" y="75"/>
                  </a:moveTo>
                  <a:cubicBezTo>
                    <a:pt x="12" y="75"/>
                    <a:pt x="0" y="6"/>
                    <a:pt x="54" y="3"/>
                  </a:cubicBezTo>
                  <a:cubicBezTo>
                    <a:pt x="109" y="0"/>
                    <a:pt x="120" y="43"/>
                    <a:pt x="120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2" y="76"/>
                    <a:pt x="132" y="76"/>
                    <a:pt x="132" y="76"/>
                  </a:cubicBezTo>
                  <a:lnTo>
                    <a:pt x="12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245"/>
            <p:cNvSpPr>
              <a:spLocks/>
            </p:cNvSpPr>
            <p:nvPr/>
          </p:nvSpPr>
          <p:spPr bwMode="auto">
            <a:xfrm>
              <a:off x="10058401" y="9490076"/>
              <a:ext cx="549275" cy="2794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8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9" y="51"/>
                    <a:pt x="14" y="47"/>
                    <a:pt x="0" y="38"/>
                  </a:cubicBezTo>
                  <a:cubicBezTo>
                    <a:pt x="4" y="20"/>
                    <a:pt x="15" y="3"/>
                    <a:pt x="41" y="2"/>
                  </a:cubicBezTo>
                  <a:cubicBezTo>
                    <a:pt x="75" y="0"/>
                    <a:pt x="92" y="16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246"/>
            <p:cNvSpPr>
              <a:spLocks/>
            </p:cNvSpPr>
            <p:nvPr/>
          </p:nvSpPr>
          <p:spPr bwMode="auto">
            <a:xfrm>
              <a:off x="10245726" y="9550401"/>
              <a:ext cx="142875" cy="60325"/>
            </a:xfrm>
            <a:custGeom>
              <a:avLst/>
              <a:gdLst>
                <a:gd name="T0" fmla="*/ 1 w 26"/>
                <a:gd name="T1" fmla="*/ 4 h 11"/>
                <a:gd name="T2" fmla="*/ 13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247"/>
            <p:cNvSpPr>
              <a:spLocks/>
            </p:cNvSpPr>
            <p:nvPr/>
          </p:nvSpPr>
          <p:spPr bwMode="auto">
            <a:xfrm>
              <a:off x="10887076" y="9490076"/>
              <a:ext cx="741363" cy="422275"/>
            </a:xfrm>
            <a:custGeom>
              <a:avLst/>
              <a:gdLst>
                <a:gd name="T0" fmla="*/ 120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1 w 135"/>
                <a:gd name="T9" fmla="*/ 75 h 77"/>
                <a:gd name="T10" fmla="*/ 120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0" y="77"/>
                  </a:moveTo>
                  <a:cubicBezTo>
                    <a:pt x="120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0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248"/>
            <p:cNvSpPr>
              <a:spLocks/>
            </p:cNvSpPr>
            <p:nvPr/>
          </p:nvSpPr>
          <p:spPr bwMode="auto">
            <a:xfrm>
              <a:off x="11002964" y="9499601"/>
              <a:ext cx="549275" cy="280988"/>
            </a:xfrm>
            <a:custGeom>
              <a:avLst/>
              <a:gdLst>
                <a:gd name="T0" fmla="*/ 55 w 100"/>
                <a:gd name="T1" fmla="*/ 51 h 51"/>
                <a:gd name="T2" fmla="*/ 100 w 100"/>
                <a:gd name="T3" fmla="*/ 39 h 51"/>
                <a:gd name="T4" fmla="*/ 59 w 100"/>
                <a:gd name="T5" fmla="*/ 2 h 51"/>
                <a:gd name="T6" fmla="*/ 0 w 100"/>
                <a:gd name="T7" fmla="*/ 26 h 51"/>
                <a:gd name="T8" fmla="*/ 55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55" y="51"/>
                  </a:moveTo>
                  <a:cubicBezTo>
                    <a:pt x="71" y="51"/>
                    <a:pt x="86" y="48"/>
                    <a:pt x="100" y="39"/>
                  </a:cubicBezTo>
                  <a:cubicBezTo>
                    <a:pt x="96" y="21"/>
                    <a:pt x="86" y="4"/>
                    <a:pt x="59" y="2"/>
                  </a:cubicBezTo>
                  <a:cubicBezTo>
                    <a:pt x="26" y="0"/>
                    <a:pt x="9" y="14"/>
                    <a:pt x="0" y="26"/>
                  </a:cubicBezTo>
                  <a:cubicBezTo>
                    <a:pt x="10" y="42"/>
                    <a:pt x="32" y="49"/>
                    <a:pt x="55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249"/>
            <p:cNvSpPr>
              <a:spLocks/>
            </p:cNvSpPr>
            <p:nvPr/>
          </p:nvSpPr>
          <p:spPr bwMode="auto">
            <a:xfrm>
              <a:off x="11222039" y="9561513"/>
              <a:ext cx="142875" cy="60325"/>
            </a:xfrm>
            <a:custGeom>
              <a:avLst/>
              <a:gdLst>
                <a:gd name="T0" fmla="*/ 25 w 26"/>
                <a:gd name="T1" fmla="*/ 4 h 11"/>
                <a:gd name="T2" fmla="*/ 13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5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5" y="4"/>
                  </a:moveTo>
                  <a:cubicBezTo>
                    <a:pt x="26" y="7"/>
                    <a:pt x="20" y="9"/>
                    <a:pt x="13" y="10"/>
                  </a:cubicBezTo>
                  <a:cubicBezTo>
                    <a:pt x="6" y="11"/>
                    <a:pt x="1" y="10"/>
                    <a:pt x="0" y="7"/>
                  </a:cubicBezTo>
                  <a:cubicBezTo>
                    <a:pt x="0" y="5"/>
                    <a:pt x="5" y="2"/>
                    <a:pt x="12" y="1"/>
                  </a:cubicBezTo>
                  <a:cubicBezTo>
                    <a:pt x="19" y="0"/>
                    <a:pt x="25" y="2"/>
                    <a:pt x="25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250"/>
            <p:cNvSpPr>
              <a:spLocks/>
            </p:cNvSpPr>
            <p:nvPr/>
          </p:nvSpPr>
          <p:spPr bwMode="auto">
            <a:xfrm>
              <a:off x="11090276" y="7508876"/>
              <a:ext cx="127000" cy="287338"/>
            </a:xfrm>
            <a:custGeom>
              <a:avLst/>
              <a:gdLst>
                <a:gd name="T0" fmla="*/ 4 w 23"/>
                <a:gd name="T1" fmla="*/ 11 h 52"/>
                <a:gd name="T2" fmla="*/ 20 w 23"/>
                <a:gd name="T3" fmla="*/ 52 h 52"/>
                <a:gd name="T4" fmla="*/ 23 w 23"/>
                <a:gd name="T5" fmla="*/ 25 h 52"/>
                <a:gd name="T6" fmla="*/ 23 w 23"/>
                <a:gd name="T7" fmla="*/ 0 h 52"/>
                <a:gd name="T8" fmla="*/ 0 w 23"/>
                <a:gd name="T9" fmla="*/ 5 h 52"/>
                <a:gd name="T10" fmla="*/ 4 w 23"/>
                <a:gd name="T1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4" y="11"/>
                  </a:moveTo>
                  <a:cubicBezTo>
                    <a:pt x="9" y="25"/>
                    <a:pt x="14" y="38"/>
                    <a:pt x="20" y="5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3" y="8"/>
                    <a:pt x="4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251"/>
            <p:cNvSpPr>
              <a:spLocks/>
            </p:cNvSpPr>
            <p:nvPr/>
          </p:nvSpPr>
          <p:spPr bwMode="auto">
            <a:xfrm>
              <a:off x="11288714" y="5837238"/>
              <a:ext cx="893763" cy="693738"/>
            </a:xfrm>
            <a:custGeom>
              <a:avLst/>
              <a:gdLst>
                <a:gd name="T0" fmla="*/ 14 w 163"/>
                <a:gd name="T1" fmla="*/ 0 h 126"/>
                <a:gd name="T2" fmla="*/ 163 w 163"/>
                <a:gd name="T3" fmla="*/ 48 h 126"/>
                <a:gd name="T4" fmla="*/ 161 w 163"/>
                <a:gd name="T5" fmla="*/ 101 h 126"/>
                <a:gd name="T6" fmla="*/ 0 w 163"/>
                <a:gd name="T7" fmla="*/ 83 h 126"/>
                <a:gd name="T8" fmla="*/ 14 w 163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26">
                  <a:moveTo>
                    <a:pt x="14" y="0"/>
                  </a:moveTo>
                  <a:cubicBezTo>
                    <a:pt x="163" y="48"/>
                    <a:pt x="163" y="48"/>
                    <a:pt x="163" y="48"/>
                  </a:cubicBezTo>
                  <a:cubicBezTo>
                    <a:pt x="161" y="101"/>
                    <a:pt x="161" y="101"/>
                    <a:pt x="161" y="101"/>
                  </a:cubicBezTo>
                  <a:cubicBezTo>
                    <a:pt x="161" y="101"/>
                    <a:pt x="57" y="126"/>
                    <a:pt x="0" y="8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252"/>
            <p:cNvSpPr>
              <a:spLocks/>
            </p:cNvSpPr>
            <p:nvPr/>
          </p:nvSpPr>
          <p:spPr bwMode="auto">
            <a:xfrm>
              <a:off x="9548814" y="5876926"/>
              <a:ext cx="701675" cy="1665288"/>
            </a:xfrm>
            <a:custGeom>
              <a:avLst/>
              <a:gdLst>
                <a:gd name="T0" fmla="*/ 64 w 128"/>
                <a:gd name="T1" fmla="*/ 0 h 303"/>
                <a:gd name="T2" fmla="*/ 25 w 128"/>
                <a:gd name="T3" fmla="*/ 94 h 303"/>
                <a:gd name="T4" fmla="*/ 6 w 128"/>
                <a:gd name="T5" fmla="*/ 191 h 303"/>
                <a:gd name="T6" fmla="*/ 97 w 128"/>
                <a:gd name="T7" fmla="*/ 303 h 303"/>
                <a:gd name="T8" fmla="*/ 128 w 128"/>
                <a:gd name="T9" fmla="*/ 223 h 303"/>
                <a:gd name="T10" fmla="*/ 80 w 128"/>
                <a:gd name="T11" fmla="*/ 180 h 303"/>
                <a:gd name="T12" fmla="*/ 107 w 128"/>
                <a:gd name="T13" fmla="*/ 119 h 303"/>
                <a:gd name="T14" fmla="*/ 83 w 128"/>
                <a:gd name="T15" fmla="*/ 4 h 303"/>
                <a:gd name="T16" fmla="*/ 64 w 128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03">
                  <a:moveTo>
                    <a:pt x="64" y="0"/>
                  </a:moveTo>
                  <a:cubicBezTo>
                    <a:pt x="64" y="0"/>
                    <a:pt x="40" y="44"/>
                    <a:pt x="25" y="94"/>
                  </a:cubicBezTo>
                  <a:cubicBezTo>
                    <a:pt x="10" y="143"/>
                    <a:pt x="0" y="168"/>
                    <a:pt x="6" y="191"/>
                  </a:cubicBezTo>
                  <a:cubicBezTo>
                    <a:pt x="13" y="214"/>
                    <a:pt x="97" y="303"/>
                    <a:pt x="97" y="303"/>
                  </a:cubicBezTo>
                  <a:cubicBezTo>
                    <a:pt x="128" y="223"/>
                    <a:pt x="128" y="223"/>
                    <a:pt x="128" y="223"/>
                  </a:cubicBezTo>
                  <a:cubicBezTo>
                    <a:pt x="128" y="223"/>
                    <a:pt x="92" y="200"/>
                    <a:pt x="80" y="180"/>
                  </a:cubicBezTo>
                  <a:cubicBezTo>
                    <a:pt x="68" y="160"/>
                    <a:pt x="107" y="119"/>
                    <a:pt x="107" y="119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253"/>
            <p:cNvSpPr>
              <a:spLocks/>
            </p:cNvSpPr>
            <p:nvPr/>
          </p:nvSpPr>
          <p:spPr bwMode="auto">
            <a:xfrm>
              <a:off x="10009189" y="6997701"/>
              <a:ext cx="241300" cy="544513"/>
            </a:xfrm>
            <a:custGeom>
              <a:avLst/>
              <a:gdLst>
                <a:gd name="T0" fmla="*/ 18 w 44"/>
                <a:gd name="T1" fmla="*/ 0 h 99"/>
                <a:gd name="T2" fmla="*/ 8 w 44"/>
                <a:gd name="T3" fmla="*/ 59 h 99"/>
                <a:gd name="T4" fmla="*/ 0 w 44"/>
                <a:gd name="T5" fmla="*/ 85 h 99"/>
                <a:gd name="T6" fmla="*/ 13 w 44"/>
                <a:gd name="T7" fmla="*/ 99 h 99"/>
                <a:gd name="T8" fmla="*/ 44 w 44"/>
                <a:gd name="T9" fmla="*/ 19 h 99"/>
                <a:gd name="T10" fmla="*/ 18 w 4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9">
                  <a:moveTo>
                    <a:pt x="18" y="0"/>
                  </a:moveTo>
                  <a:cubicBezTo>
                    <a:pt x="17" y="20"/>
                    <a:pt x="14" y="40"/>
                    <a:pt x="8" y="59"/>
                  </a:cubicBezTo>
                  <a:cubicBezTo>
                    <a:pt x="5" y="68"/>
                    <a:pt x="3" y="77"/>
                    <a:pt x="0" y="85"/>
                  </a:cubicBezTo>
                  <a:cubicBezTo>
                    <a:pt x="8" y="94"/>
                    <a:pt x="13" y="99"/>
                    <a:pt x="13" y="9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31" y="11"/>
                    <a:pt x="18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254"/>
            <p:cNvSpPr>
              <a:spLocks/>
            </p:cNvSpPr>
            <p:nvPr/>
          </p:nvSpPr>
          <p:spPr bwMode="auto">
            <a:xfrm>
              <a:off x="9834564" y="5876926"/>
              <a:ext cx="301625" cy="796925"/>
            </a:xfrm>
            <a:custGeom>
              <a:avLst/>
              <a:gdLst>
                <a:gd name="T0" fmla="*/ 20 w 55"/>
                <a:gd name="T1" fmla="*/ 91 h 145"/>
                <a:gd name="T2" fmla="*/ 35 w 55"/>
                <a:gd name="T3" fmla="*/ 145 h 145"/>
                <a:gd name="T4" fmla="*/ 55 w 55"/>
                <a:gd name="T5" fmla="*/ 119 h 145"/>
                <a:gd name="T6" fmla="*/ 31 w 55"/>
                <a:gd name="T7" fmla="*/ 4 h 145"/>
                <a:gd name="T8" fmla="*/ 12 w 55"/>
                <a:gd name="T9" fmla="*/ 0 h 145"/>
                <a:gd name="T10" fmla="*/ 0 w 55"/>
                <a:gd name="T11" fmla="*/ 24 h 145"/>
                <a:gd name="T12" fmla="*/ 20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1"/>
                  </a:moveTo>
                  <a:cubicBezTo>
                    <a:pt x="24" y="109"/>
                    <a:pt x="27" y="128"/>
                    <a:pt x="35" y="145"/>
                  </a:cubicBezTo>
                  <a:cubicBezTo>
                    <a:pt x="44" y="131"/>
                    <a:pt x="55" y="119"/>
                    <a:pt x="55" y="119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4"/>
                  </a:cubicBezTo>
                  <a:cubicBezTo>
                    <a:pt x="9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255"/>
            <p:cNvSpPr>
              <a:spLocks/>
            </p:cNvSpPr>
            <p:nvPr/>
          </p:nvSpPr>
          <p:spPr bwMode="auto">
            <a:xfrm>
              <a:off x="10321926" y="5607051"/>
              <a:ext cx="714375" cy="1798638"/>
            </a:xfrm>
            <a:custGeom>
              <a:avLst/>
              <a:gdLst>
                <a:gd name="T0" fmla="*/ 3 w 130"/>
                <a:gd name="T1" fmla="*/ 17 h 327"/>
                <a:gd name="T2" fmla="*/ 0 w 130"/>
                <a:gd name="T3" fmla="*/ 288 h 327"/>
                <a:gd name="T4" fmla="*/ 130 w 130"/>
                <a:gd name="T5" fmla="*/ 282 h 327"/>
                <a:gd name="T6" fmla="*/ 106 w 130"/>
                <a:gd name="T7" fmla="*/ 19 h 327"/>
                <a:gd name="T8" fmla="*/ 106 w 130"/>
                <a:gd name="T9" fmla="*/ 1 h 327"/>
                <a:gd name="T10" fmla="*/ 4 w 130"/>
                <a:gd name="T11" fmla="*/ 0 h 327"/>
                <a:gd name="T12" fmla="*/ 3 w 130"/>
                <a:gd name="T13" fmla="*/ 1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7">
                  <a:moveTo>
                    <a:pt x="3" y="17"/>
                  </a:moveTo>
                  <a:cubicBezTo>
                    <a:pt x="3" y="17"/>
                    <a:pt x="14" y="238"/>
                    <a:pt x="0" y="288"/>
                  </a:cubicBezTo>
                  <a:cubicBezTo>
                    <a:pt x="0" y="288"/>
                    <a:pt x="80" y="327"/>
                    <a:pt x="130" y="282"/>
                  </a:cubicBezTo>
                  <a:cubicBezTo>
                    <a:pt x="130" y="282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256"/>
            <p:cNvSpPr>
              <a:spLocks/>
            </p:cNvSpPr>
            <p:nvPr/>
          </p:nvSpPr>
          <p:spPr bwMode="auto">
            <a:xfrm>
              <a:off x="10437814" y="5700713"/>
              <a:ext cx="346075" cy="203200"/>
            </a:xfrm>
            <a:custGeom>
              <a:avLst/>
              <a:gdLst>
                <a:gd name="T0" fmla="*/ 62 w 63"/>
                <a:gd name="T1" fmla="*/ 4 h 37"/>
                <a:gd name="T2" fmla="*/ 2 w 63"/>
                <a:gd name="T3" fmla="*/ 0 h 37"/>
                <a:gd name="T4" fmla="*/ 2 w 63"/>
                <a:gd name="T5" fmla="*/ 6 h 37"/>
                <a:gd name="T6" fmla="*/ 3 w 63"/>
                <a:gd name="T7" fmla="*/ 6 h 37"/>
                <a:gd name="T8" fmla="*/ 25 w 63"/>
                <a:gd name="T9" fmla="*/ 32 h 37"/>
                <a:gd name="T10" fmla="*/ 60 w 63"/>
                <a:gd name="T11" fmla="*/ 9 h 37"/>
                <a:gd name="T12" fmla="*/ 62 w 63"/>
                <a:gd name="T13" fmla="*/ 10 h 37"/>
                <a:gd name="T14" fmla="*/ 62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2" y="4"/>
                  </a:moveTo>
                  <a:cubicBezTo>
                    <a:pt x="44" y="5"/>
                    <a:pt x="22" y="4"/>
                    <a:pt x="2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12" y="8"/>
                    <a:pt x="0" y="28"/>
                    <a:pt x="25" y="32"/>
                  </a:cubicBezTo>
                  <a:cubicBezTo>
                    <a:pt x="63" y="37"/>
                    <a:pt x="48" y="8"/>
                    <a:pt x="60" y="9"/>
                  </a:cubicBezTo>
                  <a:cubicBezTo>
                    <a:pt x="60" y="9"/>
                    <a:pt x="61" y="9"/>
                    <a:pt x="62" y="10"/>
                  </a:cubicBezTo>
                  <a:lnTo>
                    <a:pt x="62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257"/>
            <p:cNvSpPr>
              <a:spLocks/>
            </p:cNvSpPr>
            <p:nvPr/>
          </p:nvSpPr>
          <p:spPr bwMode="auto">
            <a:xfrm>
              <a:off x="10306051" y="5805488"/>
              <a:ext cx="274638" cy="296863"/>
            </a:xfrm>
            <a:custGeom>
              <a:avLst/>
              <a:gdLst>
                <a:gd name="T0" fmla="*/ 30 w 50"/>
                <a:gd name="T1" fmla="*/ 0 h 54"/>
                <a:gd name="T2" fmla="*/ 0 w 50"/>
                <a:gd name="T3" fmla="*/ 2 h 54"/>
                <a:gd name="T4" fmla="*/ 34 w 50"/>
                <a:gd name="T5" fmla="*/ 54 h 54"/>
                <a:gd name="T6" fmla="*/ 42 w 50"/>
                <a:gd name="T7" fmla="*/ 41 h 54"/>
                <a:gd name="T8" fmla="*/ 46 w 50"/>
                <a:gd name="T9" fmla="*/ 34 h 54"/>
                <a:gd name="T10" fmla="*/ 48 w 50"/>
                <a:gd name="T11" fmla="*/ 28 h 54"/>
                <a:gd name="T12" fmla="*/ 43 w 50"/>
                <a:gd name="T13" fmla="*/ 24 h 54"/>
                <a:gd name="T14" fmla="*/ 30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7" y="50"/>
                    <a:pt x="39" y="46"/>
                    <a:pt x="42" y="41"/>
                  </a:cubicBezTo>
                  <a:cubicBezTo>
                    <a:pt x="43" y="39"/>
                    <a:pt x="44" y="37"/>
                    <a:pt x="46" y="34"/>
                  </a:cubicBezTo>
                  <a:cubicBezTo>
                    <a:pt x="47" y="32"/>
                    <a:pt x="50" y="31"/>
                    <a:pt x="48" y="28"/>
                  </a:cubicBezTo>
                  <a:cubicBezTo>
                    <a:pt x="48" y="26"/>
                    <a:pt x="45" y="26"/>
                    <a:pt x="43" y="24"/>
                  </a:cubicBezTo>
                  <a:cubicBezTo>
                    <a:pt x="37" y="19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258"/>
            <p:cNvSpPr>
              <a:spLocks/>
            </p:cNvSpPr>
            <p:nvPr/>
          </p:nvSpPr>
          <p:spPr bwMode="auto">
            <a:xfrm>
              <a:off x="10641014" y="5783263"/>
              <a:ext cx="236538" cy="30162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259"/>
            <p:cNvSpPr>
              <a:spLocks/>
            </p:cNvSpPr>
            <p:nvPr/>
          </p:nvSpPr>
          <p:spPr bwMode="auto">
            <a:xfrm>
              <a:off x="10306051" y="5727701"/>
              <a:ext cx="274638" cy="292100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4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260"/>
            <p:cNvSpPr>
              <a:spLocks/>
            </p:cNvSpPr>
            <p:nvPr/>
          </p:nvSpPr>
          <p:spPr bwMode="auto">
            <a:xfrm>
              <a:off x="10618789" y="5722938"/>
              <a:ext cx="241300" cy="301625"/>
            </a:xfrm>
            <a:custGeom>
              <a:avLst/>
              <a:gdLst>
                <a:gd name="T0" fmla="*/ 1 w 44"/>
                <a:gd name="T1" fmla="*/ 29 h 55"/>
                <a:gd name="T2" fmla="*/ 1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2 h 55"/>
                <a:gd name="T16" fmla="*/ 14 w 44"/>
                <a:gd name="T17" fmla="*/ 14 h 55"/>
                <a:gd name="T18" fmla="*/ 6 w 44"/>
                <a:gd name="T19" fmla="*/ 23 h 55"/>
                <a:gd name="T20" fmla="*/ 1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1" y="29"/>
                  </a:moveTo>
                  <a:cubicBezTo>
                    <a:pt x="1" y="29"/>
                    <a:pt x="0" y="30"/>
                    <a:pt x="1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2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2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1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261"/>
            <p:cNvSpPr>
              <a:spLocks/>
            </p:cNvSpPr>
            <p:nvPr/>
          </p:nvSpPr>
          <p:spPr bwMode="auto">
            <a:xfrm>
              <a:off x="10371139" y="5722938"/>
              <a:ext cx="209550" cy="257175"/>
            </a:xfrm>
            <a:custGeom>
              <a:avLst/>
              <a:gdLst>
                <a:gd name="T0" fmla="*/ 22 w 38"/>
                <a:gd name="T1" fmla="*/ 27 h 47"/>
                <a:gd name="T2" fmla="*/ 33 w 38"/>
                <a:gd name="T3" fmla="*/ 35 h 47"/>
                <a:gd name="T4" fmla="*/ 34 w 38"/>
                <a:gd name="T5" fmla="*/ 34 h 47"/>
                <a:gd name="T6" fmla="*/ 37 w 38"/>
                <a:gd name="T7" fmla="*/ 28 h 47"/>
                <a:gd name="T8" fmla="*/ 32 w 38"/>
                <a:gd name="T9" fmla="*/ 25 h 47"/>
                <a:gd name="T10" fmla="*/ 18 w 38"/>
                <a:gd name="T11" fmla="*/ 1 h 47"/>
                <a:gd name="T12" fmla="*/ 0 w 38"/>
                <a:gd name="T13" fmla="*/ 1 h 47"/>
                <a:gd name="T14" fmla="*/ 12 w 38"/>
                <a:gd name="T15" fmla="*/ 47 h 47"/>
                <a:gd name="T16" fmla="*/ 14 w 38"/>
                <a:gd name="T17" fmla="*/ 22 h 47"/>
                <a:gd name="T18" fmla="*/ 22 w 38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2" y="27"/>
                  </a:moveTo>
                  <a:cubicBezTo>
                    <a:pt x="25" y="29"/>
                    <a:pt x="29" y="35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6" y="33"/>
                    <a:pt x="38" y="31"/>
                    <a:pt x="37" y="28"/>
                  </a:cubicBezTo>
                  <a:cubicBezTo>
                    <a:pt x="36" y="26"/>
                    <a:pt x="33" y="26"/>
                    <a:pt x="32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1" y="0"/>
                    <a:pt x="0" y="1"/>
                  </a:cubicBezTo>
                  <a:cubicBezTo>
                    <a:pt x="3" y="16"/>
                    <a:pt x="1" y="34"/>
                    <a:pt x="12" y="47"/>
                  </a:cubicBezTo>
                  <a:cubicBezTo>
                    <a:pt x="14" y="42"/>
                    <a:pt x="14" y="26"/>
                    <a:pt x="14" y="22"/>
                  </a:cubicBezTo>
                  <a:cubicBezTo>
                    <a:pt x="16" y="23"/>
                    <a:pt x="19" y="26"/>
                    <a:pt x="22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262"/>
            <p:cNvSpPr>
              <a:spLocks/>
            </p:cNvSpPr>
            <p:nvPr/>
          </p:nvSpPr>
          <p:spPr bwMode="auto">
            <a:xfrm>
              <a:off x="10618789" y="5722938"/>
              <a:ext cx="214313" cy="247650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2 h 45"/>
                <a:gd name="T4" fmla="*/ 14 w 39"/>
                <a:gd name="T5" fmla="*/ 14 h 45"/>
                <a:gd name="T6" fmla="*/ 6 w 39"/>
                <a:gd name="T7" fmla="*/ 23 h 45"/>
                <a:gd name="T8" fmla="*/ 1 w 39"/>
                <a:gd name="T9" fmla="*/ 29 h 45"/>
                <a:gd name="T10" fmla="*/ 1 w 39"/>
                <a:gd name="T11" fmla="*/ 30 h 45"/>
                <a:gd name="T12" fmla="*/ 3 w 39"/>
                <a:gd name="T13" fmla="*/ 33 h 45"/>
                <a:gd name="T14" fmla="*/ 5 w 39"/>
                <a:gd name="T15" fmla="*/ 34 h 45"/>
                <a:gd name="T16" fmla="*/ 27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2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1" y="29"/>
                  </a:cubicBezTo>
                  <a:cubicBezTo>
                    <a:pt x="1" y="29"/>
                    <a:pt x="0" y="30"/>
                    <a:pt x="1" y="30"/>
                  </a:cubicBezTo>
                  <a:cubicBezTo>
                    <a:pt x="1" y="31"/>
                    <a:pt x="2" y="32"/>
                    <a:pt x="3" y="33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18" y="28"/>
                    <a:pt x="19" y="25"/>
                    <a:pt x="27" y="20"/>
                  </a:cubicBezTo>
                  <a:cubicBezTo>
                    <a:pt x="26" y="32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4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8" y="5"/>
                    <a:pt x="39" y="3"/>
                    <a:pt x="37" y="1"/>
                  </a:cubicBezTo>
                  <a:cubicBezTo>
                    <a:pt x="36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263"/>
            <p:cNvSpPr>
              <a:spLocks/>
            </p:cNvSpPr>
            <p:nvPr/>
          </p:nvSpPr>
          <p:spPr bwMode="auto">
            <a:xfrm>
              <a:off x="10294939" y="7158038"/>
              <a:ext cx="795338" cy="379413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264"/>
            <p:cNvSpPr>
              <a:spLocks/>
            </p:cNvSpPr>
            <p:nvPr/>
          </p:nvSpPr>
          <p:spPr bwMode="auto">
            <a:xfrm>
              <a:off x="10294939" y="7158038"/>
              <a:ext cx="795338" cy="241300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6 w 145"/>
                <a:gd name="T11" fmla="*/ 33 h 44"/>
                <a:gd name="T12" fmla="*/ 17 w 145"/>
                <a:gd name="T13" fmla="*/ 27 h 44"/>
                <a:gd name="T14" fmla="*/ 30 w 145"/>
                <a:gd name="T15" fmla="*/ 18 h 44"/>
                <a:gd name="T16" fmla="*/ 59 w 145"/>
                <a:gd name="T17" fmla="*/ 25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2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6" y="33"/>
                  </a:cubicBezTo>
                  <a:cubicBezTo>
                    <a:pt x="16" y="31"/>
                    <a:pt x="16" y="29"/>
                    <a:pt x="17" y="27"/>
                  </a:cubicBezTo>
                  <a:cubicBezTo>
                    <a:pt x="18" y="21"/>
                    <a:pt x="23" y="16"/>
                    <a:pt x="30" y="18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7" y="29"/>
                    <a:pt x="72" y="35"/>
                    <a:pt x="73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7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2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265"/>
            <p:cNvSpPr>
              <a:spLocks/>
            </p:cNvSpPr>
            <p:nvPr/>
          </p:nvSpPr>
          <p:spPr bwMode="auto">
            <a:xfrm>
              <a:off x="10629901" y="7229476"/>
              <a:ext cx="236538" cy="219075"/>
            </a:xfrm>
            <a:custGeom>
              <a:avLst/>
              <a:gdLst>
                <a:gd name="T0" fmla="*/ 0 w 43"/>
                <a:gd name="T1" fmla="*/ 5 h 40"/>
                <a:gd name="T2" fmla="*/ 5 w 43"/>
                <a:gd name="T3" fmla="*/ 31 h 40"/>
                <a:gd name="T4" fmla="*/ 43 w 43"/>
                <a:gd name="T5" fmla="*/ 26 h 40"/>
                <a:gd name="T6" fmla="*/ 40 w 43"/>
                <a:gd name="T7" fmla="*/ 0 h 40"/>
                <a:gd name="T8" fmla="*/ 0 w 43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0">
                  <a:moveTo>
                    <a:pt x="0" y="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21" y="40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266"/>
            <p:cNvSpPr>
              <a:spLocks/>
            </p:cNvSpPr>
            <p:nvPr/>
          </p:nvSpPr>
          <p:spPr bwMode="auto">
            <a:xfrm>
              <a:off x="10629901" y="7229476"/>
              <a:ext cx="236538" cy="158750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40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7" y="12"/>
                    <a:pt x="12" y="15"/>
                    <a:pt x="18" y="18"/>
                  </a:cubicBezTo>
                  <a:cubicBezTo>
                    <a:pt x="22" y="20"/>
                    <a:pt x="25" y="22"/>
                    <a:pt x="29" y="23"/>
                  </a:cubicBezTo>
                  <a:cubicBezTo>
                    <a:pt x="30" y="24"/>
                    <a:pt x="38" y="29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267"/>
            <p:cNvSpPr>
              <a:spLocks/>
            </p:cNvSpPr>
            <p:nvPr/>
          </p:nvSpPr>
          <p:spPr bwMode="auto">
            <a:xfrm>
              <a:off x="10701339" y="5727701"/>
              <a:ext cx="839788" cy="2160588"/>
            </a:xfrm>
            <a:custGeom>
              <a:avLst/>
              <a:gdLst>
                <a:gd name="T0" fmla="*/ 21 w 153"/>
                <a:gd name="T1" fmla="*/ 0 h 393"/>
                <a:gd name="T2" fmla="*/ 103 w 153"/>
                <a:gd name="T3" fmla="*/ 2 h 393"/>
                <a:gd name="T4" fmla="*/ 126 w 153"/>
                <a:gd name="T5" fmla="*/ 8 h 393"/>
                <a:gd name="T6" fmla="*/ 138 w 153"/>
                <a:gd name="T7" fmla="*/ 15 h 393"/>
                <a:gd name="T8" fmla="*/ 140 w 153"/>
                <a:gd name="T9" fmla="*/ 29 h 393"/>
                <a:gd name="T10" fmla="*/ 134 w 153"/>
                <a:gd name="T11" fmla="*/ 46 h 393"/>
                <a:gd name="T12" fmla="*/ 124 w 153"/>
                <a:gd name="T13" fmla="*/ 82 h 393"/>
                <a:gd name="T14" fmla="*/ 116 w 153"/>
                <a:gd name="T15" fmla="*/ 118 h 393"/>
                <a:gd name="T16" fmla="*/ 97 w 153"/>
                <a:gd name="T17" fmla="*/ 234 h 393"/>
                <a:gd name="T18" fmla="*/ 115 w 153"/>
                <a:gd name="T19" fmla="*/ 266 h 393"/>
                <a:gd name="T20" fmla="*/ 146 w 153"/>
                <a:gd name="T21" fmla="*/ 317 h 393"/>
                <a:gd name="T22" fmla="*/ 152 w 153"/>
                <a:gd name="T23" fmla="*/ 336 h 393"/>
                <a:gd name="T24" fmla="*/ 107 w 153"/>
                <a:gd name="T25" fmla="*/ 361 h 393"/>
                <a:gd name="T26" fmla="*/ 40 w 153"/>
                <a:gd name="T27" fmla="*/ 245 h 393"/>
                <a:gd name="T28" fmla="*/ 21 w 153"/>
                <a:gd name="T2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3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1" y="3"/>
                    <a:pt x="118" y="5"/>
                    <a:pt x="126" y="8"/>
                  </a:cubicBezTo>
                  <a:cubicBezTo>
                    <a:pt x="130" y="10"/>
                    <a:pt x="135" y="12"/>
                    <a:pt x="138" y="15"/>
                  </a:cubicBezTo>
                  <a:cubicBezTo>
                    <a:pt x="141" y="18"/>
                    <a:pt x="140" y="25"/>
                    <a:pt x="140" y="29"/>
                  </a:cubicBezTo>
                  <a:cubicBezTo>
                    <a:pt x="139" y="35"/>
                    <a:pt x="136" y="40"/>
                    <a:pt x="134" y="46"/>
                  </a:cubicBezTo>
                  <a:cubicBezTo>
                    <a:pt x="130" y="58"/>
                    <a:pt x="127" y="70"/>
                    <a:pt x="124" y="82"/>
                  </a:cubicBezTo>
                  <a:cubicBezTo>
                    <a:pt x="121" y="94"/>
                    <a:pt x="118" y="106"/>
                    <a:pt x="116" y="118"/>
                  </a:cubicBezTo>
                  <a:cubicBezTo>
                    <a:pt x="110" y="165"/>
                    <a:pt x="94" y="224"/>
                    <a:pt x="97" y="234"/>
                  </a:cubicBezTo>
                  <a:cubicBezTo>
                    <a:pt x="101" y="243"/>
                    <a:pt x="115" y="266"/>
                    <a:pt x="115" y="266"/>
                  </a:cubicBezTo>
                  <a:cubicBezTo>
                    <a:pt x="146" y="317"/>
                    <a:pt x="146" y="317"/>
                    <a:pt x="146" y="317"/>
                  </a:cubicBezTo>
                  <a:cubicBezTo>
                    <a:pt x="146" y="317"/>
                    <a:pt x="153" y="327"/>
                    <a:pt x="152" y="336"/>
                  </a:cubicBezTo>
                  <a:cubicBezTo>
                    <a:pt x="151" y="345"/>
                    <a:pt x="130" y="393"/>
                    <a:pt x="107" y="361"/>
                  </a:cubicBezTo>
                  <a:cubicBezTo>
                    <a:pt x="84" y="329"/>
                    <a:pt x="52" y="287"/>
                    <a:pt x="40" y="245"/>
                  </a:cubicBezTo>
                  <a:cubicBezTo>
                    <a:pt x="28" y="202"/>
                    <a:pt x="0" y="85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268"/>
            <p:cNvSpPr>
              <a:spLocks/>
            </p:cNvSpPr>
            <p:nvPr/>
          </p:nvSpPr>
          <p:spPr bwMode="auto">
            <a:xfrm>
              <a:off x="10755314" y="5727701"/>
              <a:ext cx="698500" cy="868363"/>
            </a:xfrm>
            <a:custGeom>
              <a:avLst/>
              <a:gdLst>
                <a:gd name="T0" fmla="*/ 110 w 127"/>
                <a:gd name="T1" fmla="*/ 6 h 158"/>
                <a:gd name="T2" fmla="*/ 93 w 127"/>
                <a:gd name="T3" fmla="*/ 2 h 158"/>
                <a:gd name="T4" fmla="*/ 11 w 127"/>
                <a:gd name="T5" fmla="*/ 0 h 158"/>
                <a:gd name="T6" fmla="*/ 10 w 127"/>
                <a:gd name="T7" fmla="*/ 148 h 158"/>
                <a:gd name="T8" fmla="*/ 100 w 127"/>
                <a:gd name="T9" fmla="*/ 158 h 158"/>
                <a:gd name="T10" fmla="*/ 106 w 127"/>
                <a:gd name="T11" fmla="*/ 118 h 158"/>
                <a:gd name="T12" fmla="*/ 114 w 127"/>
                <a:gd name="T13" fmla="*/ 82 h 158"/>
                <a:gd name="T14" fmla="*/ 124 w 127"/>
                <a:gd name="T15" fmla="*/ 46 h 158"/>
                <a:gd name="T16" fmla="*/ 127 w 127"/>
                <a:gd name="T17" fmla="*/ 38 h 158"/>
                <a:gd name="T18" fmla="*/ 110 w 127"/>
                <a:gd name="T19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58">
                  <a:moveTo>
                    <a:pt x="110" y="6"/>
                  </a:moveTo>
                  <a:cubicBezTo>
                    <a:pt x="105" y="4"/>
                    <a:pt x="99" y="3"/>
                    <a:pt x="93" y="2"/>
                  </a:cubicBezTo>
                  <a:cubicBezTo>
                    <a:pt x="80" y="0"/>
                    <a:pt x="11" y="0"/>
                    <a:pt x="11" y="0"/>
                  </a:cubicBezTo>
                  <a:cubicBezTo>
                    <a:pt x="0" y="46"/>
                    <a:pt x="3" y="101"/>
                    <a:pt x="10" y="148"/>
                  </a:cubicBezTo>
                  <a:cubicBezTo>
                    <a:pt x="40" y="152"/>
                    <a:pt x="70" y="156"/>
                    <a:pt x="100" y="158"/>
                  </a:cubicBezTo>
                  <a:cubicBezTo>
                    <a:pt x="102" y="145"/>
                    <a:pt x="105" y="131"/>
                    <a:pt x="106" y="118"/>
                  </a:cubicBezTo>
                  <a:cubicBezTo>
                    <a:pt x="108" y="106"/>
                    <a:pt x="111" y="94"/>
                    <a:pt x="114" y="82"/>
                  </a:cubicBezTo>
                  <a:cubicBezTo>
                    <a:pt x="117" y="70"/>
                    <a:pt x="120" y="58"/>
                    <a:pt x="124" y="46"/>
                  </a:cubicBezTo>
                  <a:cubicBezTo>
                    <a:pt x="125" y="43"/>
                    <a:pt x="126" y="40"/>
                    <a:pt x="127" y="38"/>
                  </a:cubicBezTo>
                  <a:cubicBezTo>
                    <a:pt x="114" y="31"/>
                    <a:pt x="111" y="19"/>
                    <a:pt x="110" y="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269"/>
            <p:cNvSpPr>
              <a:spLocks/>
            </p:cNvSpPr>
            <p:nvPr/>
          </p:nvSpPr>
          <p:spPr bwMode="auto">
            <a:xfrm>
              <a:off x="11150601" y="6684963"/>
              <a:ext cx="312738" cy="714375"/>
            </a:xfrm>
            <a:custGeom>
              <a:avLst/>
              <a:gdLst>
                <a:gd name="T0" fmla="*/ 15 w 57"/>
                <a:gd name="T1" fmla="*/ 60 h 130"/>
                <a:gd name="T2" fmla="*/ 25 w 57"/>
                <a:gd name="T3" fmla="*/ 0 h 130"/>
                <a:gd name="T4" fmla="*/ 5 w 57"/>
                <a:gd name="T5" fmla="*/ 69 h 130"/>
                <a:gd name="T6" fmla="*/ 21 w 57"/>
                <a:gd name="T7" fmla="*/ 108 h 130"/>
                <a:gd name="T8" fmla="*/ 32 w 57"/>
                <a:gd name="T9" fmla="*/ 118 h 130"/>
                <a:gd name="T10" fmla="*/ 57 w 57"/>
                <a:gd name="T11" fmla="*/ 130 h 130"/>
                <a:gd name="T12" fmla="*/ 33 w 57"/>
                <a:gd name="T13" fmla="*/ 92 h 130"/>
                <a:gd name="T14" fmla="*/ 15 w 57"/>
                <a:gd name="T15" fmla="*/ 6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0">
                  <a:moveTo>
                    <a:pt x="15" y="60"/>
                  </a:moveTo>
                  <a:cubicBezTo>
                    <a:pt x="13" y="54"/>
                    <a:pt x="19" y="29"/>
                    <a:pt x="25" y="0"/>
                  </a:cubicBezTo>
                  <a:cubicBezTo>
                    <a:pt x="13" y="21"/>
                    <a:pt x="0" y="44"/>
                    <a:pt x="5" y="69"/>
                  </a:cubicBezTo>
                  <a:cubicBezTo>
                    <a:pt x="8" y="83"/>
                    <a:pt x="14" y="96"/>
                    <a:pt x="21" y="108"/>
                  </a:cubicBezTo>
                  <a:cubicBezTo>
                    <a:pt x="24" y="112"/>
                    <a:pt x="28" y="115"/>
                    <a:pt x="32" y="118"/>
                  </a:cubicBezTo>
                  <a:cubicBezTo>
                    <a:pt x="40" y="123"/>
                    <a:pt x="48" y="127"/>
                    <a:pt x="57" y="130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19" y="69"/>
                    <a:pt x="15" y="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270"/>
            <p:cNvSpPr>
              <a:spLocks/>
            </p:cNvSpPr>
            <p:nvPr/>
          </p:nvSpPr>
          <p:spPr bwMode="auto">
            <a:xfrm>
              <a:off x="10701339" y="5727701"/>
              <a:ext cx="400050" cy="1457325"/>
            </a:xfrm>
            <a:custGeom>
              <a:avLst/>
              <a:gdLst>
                <a:gd name="T0" fmla="*/ 47 w 73"/>
                <a:gd name="T1" fmla="*/ 265 h 265"/>
                <a:gd name="T2" fmla="*/ 32 w 73"/>
                <a:gd name="T3" fmla="*/ 176 h 265"/>
                <a:gd name="T4" fmla="*/ 26 w 73"/>
                <a:gd name="T5" fmla="*/ 67 h 265"/>
                <a:gd name="T6" fmla="*/ 45 w 73"/>
                <a:gd name="T7" fmla="*/ 26 h 265"/>
                <a:gd name="T8" fmla="*/ 64 w 73"/>
                <a:gd name="T9" fmla="*/ 15 h 265"/>
                <a:gd name="T10" fmla="*/ 73 w 73"/>
                <a:gd name="T11" fmla="*/ 1 h 265"/>
                <a:gd name="T12" fmla="*/ 21 w 73"/>
                <a:gd name="T13" fmla="*/ 0 h 265"/>
                <a:gd name="T14" fmla="*/ 40 w 73"/>
                <a:gd name="T15" fmla="*/ 245 h 265"/>
                <a:gd name="T16" fmla="*/ 47 w 73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5">
                  <a:moveTo>
                    <a:pt x="47" y="265"/>
                  </a:moveTo>
                  <a:cubicBezTo>
                    <a:pt x="44" y="235"/>
                    <a:pt x="38" y="206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5"/>
                    <a:pt x="28" y="202"/>
                    <a:pt x="40" y="245"/>
                  </a:cubicBezTo>
                  <a:cubicBezTo>
                    <a:pt x="42" y="251"/>
                    <a:pt x="45" y="258"/>
                    <a:pt x="47" y="26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271"/>
            <p:cNvSpPr>
              <a:spLocks/>
            </p:cNvSpPr>
            <p:nvPr/>
          </p:nvSpPr>
          <p:spPr bwMode="auto">
            <a:xfrm>
              <a:off x="10482264" y="5953126"/>
              <a:ext cx="438150" cy="1303338"/>
            </a:xfrm>
            <a:custGeom>
              <a:avLst/>
              <a:gdLst>
                <a:gd name="T0" fmla="*/ 11 w 80"/>
                <a:gd name="T1" fmla="*/ 0 h 237"/>
                <a:gd name="T2" fmla="*/ 4 w 80"/>
                <a:gd name="T3" fmla="*/ 133 h 237"/>
                <a:gd name="T4" fmla="*/ 27 w 80"/>
                <a:gd name="T5" fmla="*/ 237 h 237"/>
                <a:gd name="T6" fmla="*/ 75 w 80"/>
                <a:gd name="T7" fmla="*/ 232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1 h 237"/>
                <a:gd name="T14" fmla="*/ 11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1" y="0"/>
                  </a:moveTo>
                  <a:cubicBezTo>
                    <a:pt x="11" y="0"/>
                    <a:pt x="0" y="84"/>
                    <a:pt x="4" y="133"/>
                  </a:cubicBezTo>
                  <a:cubicBezTo>
                    <a:pt x="8" y="181"/>
                    <a:pt x="27" y="237"/>
                    <a:pt x="27" y="237"/>
                  </a:cubicBezTo>
                  <a:cubicBezTo>
                    <a:pt x="46" y="237"/>
                    <a:pt x="66" y="236"/>
                    <a:pt x="75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0" y="55"/>
                    <a:pt x="22" y="1"/>
                    <a:pt x="22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272"/>
            <p:cNvSpPr>
              <a:spLocks/>
            </p:cNvSpPr>
            <p:nvPr/>
          </p:nvSpPr>
          <p:spPr bwMode="auto">
            <a:xfrm>
              <a:off x="10520364" y="5953126"/>
              <a:ext cx="366713" cy="1412875"/>
            </a:xfrm>
            <a:custGeom>
              <a:avLst/>
              <a:gdLst>
                <a:gd name="T0" fmla="*/ 9 w 67"/>
                <a:gd name="T1" fmla="*/ 0 h 257"/>
                <a:gd name="T2" fmla="*/ 3 w 67"/>
                <a:gd name="T3" fmla="*/ 133 h 257"/>
                <a:gd name="T4" fmla="*/ 22 w 67"/>
                <a:gd name="T5" fmla="*/ 233 h 257"/>
                <a:gd name="T6" fmla="*/ 58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1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3" y="133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8" y="257"/>
                    <a:pt x="58" y="257"/>
                    <a:pt x="58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4" y="124"/>
                    <a:pt x="30" y="89"/>
                  </a:cubicBezTo>
                  <a:cubicBezTo>
                    <a:pt x="25" y="55"/>
                    <a:pt x="19" y="1"/>
                    <a:pt x="19" y="1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273"/>
            <p:cNvSpPr>
              <a:spLocks/>
            </p:cNvSpPr>
            <p:nvPr/>
          </p:nvSpPr>
          <p:spPr bwMode="auto">
            <a:xfrm>
              <a:off x="10520364" y="5953126"/>
              <a:ext cx="323850" cy="1412875"/>
            </a:xfrm>
            <a:custGeom>
              <a:avLst/>
              <a:gdLst>
                <a:gd name="T0" fmla="*/ 41 w 59"/>
                <a:gd name="T1" fmla="*/ 198 h 257"/>
                <a:gd name="T2" fmla="*/ 20 w 59"/>
                <a:gd name="T3" fmla="*/ 131 h 257"/>
                <a:gd name="T4" fmla="*/ 12 w 59"/>
                <a:gd name="T5" fmla="*/ 69 h 257"/>
                <a:gd name="T6" fmla="*/ 16 w 59"/>
                <a:gd name="T7" fmla="*/ 18 h 257"/>
                <a:gd name="T8" fmla="*/ 20 w 59"/>
                <a:gd name="T9" fmla="*/ 11 h 257"/>
                <a:gd name="T10" fmla="*/ 19 w 59"/>
                <a:gd name="T11" fmla="*/ 1 h 257"/>
                <a:gd name="T12" fmla="*/ 9 w 59"/>
                <a:gd name="T13" fmla="*/ 0 h 257"/>
                <a:gd name="T14" fmla="*/ 3 w 59"/>
                <a:gd name="T15" fmla="*/ 133 h 257"/>
                <a:gd name="T16" fmla="*/ 22 w 59"/>
                <a:gd name="T17" fmla="*/ 233 h 257"/>
                <a:gd name="T18" fmla="*/ 58 w 59"/>
                <a:gd name="T19" fmla="*/ 257 h 257"/>
                <a:gd name="T20" fmla="*/ 59 w 59"/>
                <a:gd name="T21" fmla="*/ 252 h 257"/>
                <a:gd name="T22" fmla="*/ 41 w 59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57">
                  <a:moveTo>
                    <a:pt x="41" y="198"/>
                  </a:moveTo>
                  <a:cubicBezTo>
                    <a:pt x="34" y="176"/>
                    <a:pt x="27" y="154"/>
                    <a:pt x="20" y="131"/>
                  </a:cubicBezTo>
                  <a:cubicBezTo>
                    <a:pt x="15" y="111"/>
                    <a:pt x="10" y="90"/>
                    <a:pt x="12" y="69"/>
                  </a:cubicBezTo>
                  <a:cubicBezTo>
                    <a:pt x="14" y="53"/>
                    <a:pt x="11" y="33"/>
                    <a:pt x="16" y="18"/>
                  </a:cubicBezTo>
                  <a:cubicBezTo>
                    <a:pt x="17" y="15"/>
                    <a:pt x="18" y="13"/>
                    <a:pt x="20" y="11"/>
                  </a:cubicBezTo>
                  <a:cubicBezTo>
                    <a:pt x="19" y="5"/>
                    <a:pt x="19" y="1"/>
                    <a:pt x="1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3" y="133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8" y="257"/>
                    <a:pt x="58" y="257"/>
                    <a:pt x="58" y="257"/>
                  </a:cubicBezTo>
                  <a:cubicBezTo>
                    <a:pt x="59" y="252"/>
                    <a:pt x="59" y="252"/>
                    <a:pt x="59" y="252"/>
                  </a:cubicBezTo>
                  <a:cubicBezTo>
                    <a:pt x="52" y="235"/>
                    <a:pt x="47" y="216"/>
                    <a:pt x="41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274"/>
            <p:cNvSpPr>
              <a:spLocks/>
            </p:cNvSpPr>
            <p:nvPr/>
          </p:nvSpPr>
          <p:spPr bwMode="auto">
            <a:xfrm>
              <a:off x="10536239" y="5865813"/>
              <a:ext cx="138113" cy="114300"/>
            </a:xfrm>
            <a:custGeom>
              <a:avLst/>
              <a:gdLst>
                <a:gd name="T0" fmla="*/ 2 w 25"/>
                <a:gd name="T1" fmla="*/ 0 h 21"/>
                <a:gd name="T2" fmla="*/ 19 w 25"/>
                <a:gd name="T3" fmla="*/ 3 h 21"/>
                <a:gd name="T4" fmla="*/ 19 w 25"/>
                <a:gd name="T5" fmla="*/ 20 h 21"/>
                <a:gd name="T6" fmla="*/ 1 w 25"/>
                <a:gd name="T7" fmla="*/ 16 h 21"/>
                <a:gd name="T8" fmla="*/ 2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5" y="19"/>
                    <a:pt x="19" y="20"/>
                  </a:cubicBezTo>
                  <a:cubicBezTo>
                    <a:pt x="13" y="21"/>
                    <a:pt x="2" y="21"/>
                    <a:pt x="1" y="16"/>
                  </a:cubicBezTo>
                  <a:cubicBezTo>
                    <a:pt x="0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275"/>
            <p:cNvSpPr>
              <a:spLocks/>
            </p:cNvSpPr>
            <p:nvPr/>
          </p:nvSpPr>
          <p:spPr bwMode="auto">
            <a:xfrm>
              <a:off x="9828214" y="5716588"/>
              <a:ext cx="647700" cy="2117725"/>
            </a:xfrm>
            <a:custGeom>
              <a:avLst/>
              <a:gdLst>
                <a:gd name="T0" fmla="*/ 76 w 118"/>
                <a:gd name="T1" fmla="*/ 374 h 385"/>
                <a:gd name="T2" fmla="*/ 53 w 118"/>
                <a:gd name="T3" fmla="*/ 384 h 385"/>
                <a:gd name="T4" fmla="*/ 15 w 118"/>
                <a:gd name="T5" fmla="*/ 359 h 385"/>
                <a:gd name="T6" fmla="*/ 38 w 118"/>
                <a:gd name="T7" fmla="*/ 325 h 385"/>
                <a:gd name="T8" fmla="*/ 57 w 118"/>
                <a:gd name="T9" fmla="*/ 263 h 385"/>
                <a:gd name="T10" fmla="*/ 32 w 118"/>
                <a:gd name="T11" fmla="*/ 131 h 385"/>
                <a:gd name="T12" fmla="*/ 5 w 118"/>
                <a:gd name="T13" fmla="*/ 51 h 385"/>
                <a:gd name="T14" fmla="*/ 5 w 118"/>
                <a:gd name="T15" fmla="*/ 36 h 385"/>
                <a:gd name="T16" fmla="*/ 93 w 118"/>
                <a:gd name="T17" fmla="*/ 1 h 385"/>
                <a:gd name="T18" fmla="*/ 102 w 118"/>
                <a:gd name="T19" fmla="*/ 2 h 385"/>
                <a:gd name="T20" fmla="*/ 103 w 118"/>
                <a:gd name="T21" fmla="*/ 243 h 385"/>
                <a:gd name="T22" fmla="*/ 76 w 118"/>
                <a:gd name="T23" fmla="*/ 37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5">
                  <a:moveTo>
                    <a:pt x="76" y="374"/>
                  </a:moveTo>
                  <a:cubicBezTo>
                    <a:pt x="66" y="382"/>
                    <a:pt x="58" y="384"/>
                    <a:pt x="53" y="384"/>
                  </a:cubicBezTo>
                  <a:cubicBezTo>
                    <a:pt x="37" y="385"/>
                    <a:pt x="16" y="371"/>
                    <a:pt x="15" y="359"/>
                  </a:cubicBezTo>
                  <a:cubicBezTo>
                    <a:pt x="13" y="348"/>
                    <a:pt x="34" y="339"/>
                    <a:pt x="38" y="325"/>
                  </a:cubicBezTo>
                  <a:cubicBezTo>
                    <a:pt x="45" y="304"/>
                    <a:pt x="51" y="284"/>
                    <a:pt x="57" y="263"/>
                  </a:cubicBezTo>
                  <a:cubicBezTo>
                    <a:pt x="66" y="235"/>
                    <a:pt x="44" y="217"/>
                    <a:pt x="32" y="131"/>
                  </a:cubicBezTo>
                  <a:cubicBezTo>
                    <a:pt x="19" y="45"/>
                    <a:pt x="5" y="51"/>
                    <a:pt x="5" y="51"/>
                  </a:cubicBezTo>
                  <a:cubicBezTo>
                    <a:pt x="5" y="51"/>
                    <a:pt x="0" y="51"/>
                    <a:pt x="5" y="36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100" y="0"/>
                    <a:pt x="102" y="2"/>
                    <a:pt x="102" y="2"/>
                  </a:cubicBezTo>
                  <a:cubicBezTo>
                    <a:pt x="118" y="27"/>
                    <a:pt x="111" y="178"/>
                    <a:pt x="103" y="243"/>
                  </a:cubicBezTo>
                  <a:cubicBezTo>
                    <a:pt x="98" y="287"/>
                    <a:pt x="91" y="364"/>
                    <a:pt x="76" y="374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276"/>
            <p:cNvSpPr>
              <a:spLocks/>
            </p:cNvSpPr>
            <p:nvPr/>
          </p:nvSpPr>
          <p:spPr bwMode="auto">
            <a:xfrm>
              <a:off x="10053639" y="5716588"/>
              <a:ext cx="411163" cy="1160463"/>
            </a:xfrm>
            <a:custGeom>
              <a:avLst/>
              <a:gdLst>
                <a:gd name="T0" fmla="*/ 61 w 75"/>
                <a:gd name="T1" fmla="*/ 2 h 211"/>
                <a:gd name="T2" fmla="*/ 52 w 75"/>
                <a:gd name="T3" fmla="*/ 1 h 211"/>
                <a:gd name="T4" fmla="*/ 14 w 75"/>
                <a:gd name="T5" fmla="*/ 9 h 211"/>
                <a:gd name="T6" fmla="*/ 27 w 75"/>
                <a:gd name="T7" fmla="*/ 20 h 211"/>
                <a:gd name="T8" fmla="*/ 59 w 75"/>
                <a:gd name="T9" fmla="*/ 101 h 211"/>
                <a:gd name="T10" fmla="*/ 59 w 75"/>
                <a:gd name="T11" fmla="*/ 103 h 211"/>
                <a:gd name="T12" fmla="*/ 57 w 75"/>
                <a:gd name="T13" fmla="*/ 149 h 211"/>
                <a:gd name="T14" fmla="*/ 59 w 75"/>
                <a:gd name="T15" fmla="*/ 163 h 211"/>
                <a:gd name="T16" fmla="*/ 65 w 75"/>
                <a:gd name="T17" fmla="*/ 211 h 211"/>
                <a:gd name="T18" fmla="*/ 61 w 75"/>
                <a:gd name="T19" fmla="*/ 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1">
                  <a:moveTo>
                    <a:pt x="61" y="2"/>
                  </a:moveTo>
                  <a:cubicBezTo>
                    <a:pt x="61" y="2"/>
                    <a:pt x="59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1"/>
                  </a:cubicBezTo>
                  <a:cubicBezTo>
                    <a:pt x="59" y="102"/>
                    <a:pt x="59" y="102"/>
                    <a:pt x="59" y="103"/>
                  </a:cubicBezTo>
                  <a:cubicBezTo>
                    <a:pt x="58" y="118"/>
                    <a:pt x="58" y="134"/>
                    <a:pt x="57" y="149"/>
                  </a:cubicBezTo>
                  <a:cubicBezTo>
                    <a:pt x="57" y="154"/>
                    <a:pt x="58" y="158"/>
                    <a:pt x="59" y="163"/>
                  </a:cubicBezTo>
                  <a:cubicBezTo>
                    <a:pt x="61" y="179"/>
                    <a:pt x="63" y="195"/>
                    <a:pt x="65" y="211"/>
                  </a:cubicBezTo>
                  <a:cubicBezTo>
                    <a:pt x="72" y="138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277"/>
            <p:cNvSpPr>
              <a:spLocks/>
            </p:cNvSpPr>
            <p:nvPr/>
          </p:nvSpPr>
          <p:spPr bwMode="auto">
            <a:xfrm>
              <a:off x="10042526" y="6729413"/>
              <a:ext cx="176213" cy="752475"/>
            </a:xfrm>
            <a:custGeom>
              <a:avLst/>
              <a:gdLst>
                <a:gd name="T0" fmla="*/ 17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7 h 137"/>
                <a:gd name="T10" fmla="*/ 32 w 32"/>
                <a:gd name="T11" fmla="*/ 67 h 137"/>
                <a:gd name="T12" fmla="*/ 17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3"/>
                  </a:moveTo>
                  <a:cubicBezTo>
                    <a:pt x="13" y="16"/>
                    <a:pt x="8" y="8"/>
                    <a:pt x="3" y="0"/>
                  </a:cubicBezTo>
                  <a:cubicBezTo>
                    <a:pt x="14" y="43"/>
                    <a:pt x="25" y="58"/>
                    <a:pt x="18" y="79"/>
                  </a:cubicBezTo>
                  <a:cubicBezTo>
                    <a:pt x="12" y="98"/>
                    <a:pt x="6" y="118"/>
                    <a:pt x="0" y="137"/>
                  </a:cubicBezTo>
                  <a:cubicBezTo>
                    <a:pt x="5" y="127"/>
                    <a:pt x="9" y="116"/>
                    <a:pt x="13" y="107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278"/>
            <p:cNvSpPr>
              <a:spLocks/>
            </p:cNvSpPr>
            <p:nvPr/>
          </p:nvSpPr>
          <p:spPr bwMode="auto">
            <a:xfrm>
              <a:off x="9763126" y="3754438"/>
              <a:ext cx="1668463" cy="1214438"/>
            </a:xfrm>
            <a:custGeom>
              <a:avLst/>
              <a:gdLst>
                <a:gd name="T0" fmla="*/ 26 w 304"/>
                <a:gd name="T1" fmla="*/ 221 h 221"/>
                <a:gd name="T2" fmla="*/ 6 w 304"/>
                <a:gd name="T3" fmla="*/ 78 h 221"/>
                <a:gd name="T4" fmla="*/ 23 w 304"/>
                <a:gd name="T5" fmla="*/ 51 h 221"/>
                <a:gd name="T6" fmla="*/ 286 w 304"/>
                <a:gd name="T7" fmla="*/ 0 h 221"/>
                <a:gd name="T8" fmla="*/ 271 w 304"/>
                <a:gd name="T9" fmla="*/ 37 h 221"/>
                <a:gd name="T10" fmla="*/ 293 w 304"/>
                <a:gd name="T11" fmla="*/ 31 h 221"/>
                <a:gd name="T12" fmla="*/ 292 w 304"/>
                <a:gd name="T13" fmla="*/ 54 h 221"/>
                <a:gd name="T14" fmla="*/ 304 w 304"/>
                <a:gd name="T15" fmla="*/ 46 h 221"/>
                <a:gd name="T16" fmla="*/ 279 w 304"/>
                <a:gd name="T17" fmla="*/ 207 h 221"/>
                <a:gd name="T18" fmla="*/ 26 w 304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3" y="9"/>
                    <a:pt x="286" y="0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304" y="46"/>
                    <a:pt x="304" y="46"/>
                    <a:pt x="304" y="46"/>
                  </a:cubicBezTo>
                  <a:cubicBezTo>
                    <a:pt x="304" y="46"/>
                    <a:pt x="269" y="123"/>
                    <a:pt x="279" y="207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279"/>
            <p:cNvSpPr>
              <a:spLocks/>
            </p:cNvSpPr>
            <p:nvPr/>
          </p:nvSpPr>
          <p:spPr bwMode="auto">
            <a:xfrm>
              <a:off x="9944101" y="4225926"/>
              <a:ext cx="1277938" cy="749300"/>
            </a:xfrm>
            <a:custGeom>
              <a:avLst/>
              <a:gdLst>
                <a:gd name="T0" fmla="*/ 4 w 233"/>
                <a:gd name="T1" fmla="*/ 115 h 136"/>
                <a:gd name="T2" fmla="*/ 5 w 233"/>
                <a:gd name="T3" fmla="*/ 38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5" y="38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280"/>
            <p:cNvSpPr>
              <a:spLocks/>
            </p:cNvSpPr>
            <p:nvPr/>
          </p:nvSpPr>
          <p:spPr bwMode="auto">
            <a:xfrm>
              <a:off x="9805989" y="4370388"/>
              <a:ext cx="1558925" cy="1384300"/>
            </a:xfrm>
            <a:custGeom>
              <a:avLst/>
              <a:gdLst>
                <a:gd name="T0" fmla="*/ 38 w 284"/>
                <a:gd name="T1" fmla="*/ 14 h 252"/>
                <a:gd name="T2" fmla="*/ 250 w 284"/>
                <a:gd name="T3" fmla="*/ 23 h 252"/>
                <a:gd name="T4" fmla="*/ 246 w 284"/>
                <a:gd name="T5" fmla="*/ 88 h 252"/>
                <a:gd name="T6" fmla="*/ 283 w 284"/>
                <a:gd name="T7" fmla="*/ 113 h 252"/>
                <a:gd name="T8" fmla="*/ 247 w 284"/>
                <a:gd name="T9" fmla="*/ 134 h 252"/>
                <a:gd name="T10" fmla="*/ 235 w 284"/>
                <a:gd name="T11" fmla="*/ 215 h 252"/>
                <a:gd name="T12" fmla="*/ 204 w 284"/>
                <a:gd name="T13" fmla="*/ 248 h 252"/>
                <a:gd name="T14" fmla="*/ 172 w 284"/>
                <a:gd name="T15" fmla="*/ 251 h 252"/>
                <a:gd name="T16" fmla="*/ 121 w 284"/>
                <a:gd name="T17" fmla="*/ 249 h 252"/>
                <a:gd name="T18" fmla="*/ 76 w 284"/>
                <a:gd name="T19" fmla="*/ 242 h 252"/>
                <a:gd name="T20" fmla="*/ 48 w 284"/>
                <a:gd name="T21" fmla="*/ 204 h 252"/>
                <a:gd name="T22" fmla="*/ 39 w 284"/>
                <a:gd name="T23" fmla="*/ 137 h 252"/>
                <a:gd name="T24" fmla="*/ 6 w 284"/>
                <a:gd name="T25" fmla="*/ 113 h 252"/>
                <a:gd name="T26" fmla="*/ 37 w 284"/>
                <a:gd name="T27" fmla="*/ 88 h 252"/>
                <a:gd name="T28" fmla="*/ 38 w 284"/>
                <a:gd name="T29" fmla="*/ 1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252">
                  <a:moveTo>
                    <a:pt x="38" y="14"/>
                  </a:moveTo>
                  <a:cubicBezTo>
                    <a:pt x="38" y="14"/>
                    <a:pt x="157" y="0"/>
                    <a:pt x="250" y="23"/>
                  </a:cubicBezTo>
                  <a:cubicBezTo>
                    <a:pt x="246" y="88"/>
                    <a:pt x="246" y="88"/>
                    <a:pt x="246" y="88"/>
                  </a:cubicBezTo>
                  <a:cubicBezTo>
                    <a:pt x="246" y="88"/>
                    <a:pt x="282" y="84"/>
                    <a:pt x="283" y="113"/>
                  </a:cubicBezTo>
                  <a:cubicBezTo>
                    <a:pt x="284" y="142"/>
                    <a:pt x="247" y="134"/>
                    <a:pt x="247" y="134"/>
                  </a:cubicBezTo>
                  <a:cubicBezTo>
                    <a:pt x="235" y="215"/>
                    <a:pt x="235" y="215"/>
                    <a:pt x="235" y="215"/>
                  </a:cubicBezTo>
                  <a:cubicBezTo>
                    <a:pt x="235" y="215"/>
                    <a:pt x="229" y="245"/>
                    <a:pt x="204" y="248"/>
                  </a:cubicBezTo>
                  <a:cubicBezTo>
                    <a:pt x="201" y="249"/>
                    <a:pt x="182" y="252"/>
                    <a:pt x="172" y="251"/>
                  </a:cubicBezTo>
                  <a:cubicBezTo>
                    <a:pt x="160" y="250"/>
                    <a:pt x="130" y="250"/>
                    <a:pt x="121" y="249"/>
                  </a:cubicBezTo>
                  <a:cubicBezTo>
                    <a:pt x="103" y="246"/>
                    <a:pt x="82" y="244"/>
                    <a:pt x="76" y="242"/>
                  </a:cubicBezTo>
                  <a:cubicBezTo>
                    <a:pt x="49" y="236"/>
                    <a:pt x="48" y="204"/>
                    <a:pt x="48" y="204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8"/>
                    <a:pt x="6" y="113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2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281"/>
            <p:cNvSpPr>
              <a:spLocks/>
            </p:cNvSpPr>
            <p:nvPr/>
          </p:nvSpPr>
          <p:spPr bwMode="auto">
            <a:xfrm>
              <a:off x="10683876" y="5441951"/>
              <a:ext cx="341313" cy="312738"/>
            </a:xfrm>
            <a:custGeom>
              <a:avLst/>
              <a:gdLst>
                <a:gd name="T0" fmla="*/ 20 w 62"/>
                <a:gd name="T1" fmla="*/ 6 h 57"/>
                <a:gd name="T2" fmla="*/ 8 w 62"/>
                <a:gd name="T3" fmla="*/ 57 h 57"/>
                <a:gd name="T4" fmla="*/ 12 w 62"/>
                <a:gd name="T5" fmla="*/ 56 h 57"/>
                <a:gd name="T6" fmla="*/ 61 w 62"/>
                <a:gd name="T7" fmla="*/ 45 h 57"/>
                <a:gd name="T8" fmla="*/ 20 w 62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7">
                  <a:moveTo>
                    <a:pt x="20" y="6"/>
                  </a:moveTo>
                  <a:cubicBezTo>
                    <a:pt x="0" y="14"/>
                    <a:pt x="1" y="36"/>
                    <a:pt x="8" y="57"/>
                  </a:cubicBezTo>
                  <a:cubicBezTo>
                    <a:pt x="8" y="55"/>
                    <a:pt x="10" y="56"/>
                    <a:pt x="12" y="56"/>
                  </a:cubicBezTo>
                  <a:cubicBezTo>
                    <a:pt x="47" y="57"/>
                    <a:pt x="62" y="48"/>
                    <a:pt x="61" y="45"/>
                  </a:cubicBezTo>
                  <a:cubicBezTo>
                    <a:pt x="51" y="26"/>
                    <a:pt x="37" y="0"/>
                    <a:pt x="20" y="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282"/>
            <p:cNvSpPr>
              <a:spLocks noEditPoints="1"/>
            </p:cNvSpPr>
            <p:nvPr/>
          </p:nvSpPr>
          <p:spPr bwMode="auto">
            <a:xfrm>
              <a:off x="9805989" y="4370388"/>
              <a:ext cx="1558925" cy="1384300"/>
            </a:xfrm>
            <a:custGeom>
              <a:avLst/>
              <a:gdLst>
                <a:gd name="T0" fmla="*/ 283 w 284"/>
                <a:gd name="T1" fmla="*/ 113 h 252"/>
                <a:gd name="T2" fmla="*/ 246 w 284"/>
                <a:gd name="T3" fmla="*/ 88 h 252"/>
                <a:gd name="T4" fmla="*/ 250 w 284"/>
                <a:gd name="T5" fmla="*/ 23 h 252"/>
                <a:gd name="T6" fmla="*/ 38 w 284"/>
                <a:gd name="T7" fmla="*/ 14 h 252"/>
                <a:gd name="T8" fmla="*/ 37 w 284"/>
                <a:gd name="T9" fmla="*/ 88 h 252"/>
                <a:gd name="T10" fmla="*/ 6 w 284"/>
                <a:gd name="T11" fmla="*/ 113 h 252"/>
                <a:gd name="T12" fmla="*/ 39 w 284"/>
                <a:gd name="T13" fmla="*/ 137 h 252"/>
                <a:gd name="T14" fmla="*/ 48 w 284"/>
                <a:gd name="T15" fmla="*/ 204 h 252"/>
                <a:gd name="T16" fmla="*/ 76 w 284"/>
                <a:gd name="T17" fmla="*/ 242 h 252"/>
                <a:gd name="T18" fmla="*/ 118 w 284"/>
                <a:gd name="T19" fmla="*/ 249 h 252"/>
                <a:gd name="T20" fmla="*/ 175 w 284"/>
                <a:gd name="T21" fmla="*/ 251 h 252"/>
                <a:gd name="T22" fmla="*/ 206 w 284"/>
                <a:gd name="T23" fmla="*/ 250 h 252"/>
                <a:gd name="T24" fmla="*/ 235 w 284"/>
                <a:gd name="T25" fmla="*/ 215 h 252"/>
                <a:gd name="T26" fmla="*/ 247 w 284"/>
                <a:gd name="T27" fmla="*/ 134 h 252"/>
                <a:gd name="T28" fmla="*/ 283 w 284"/>
                <a:gd name="T29" fmla="*/ 113 h 252"/>
                <a:gd name="T30" fmla="*/ 224 w 284"/>
                <a:gd name="T31" fmla="*/ 200 h 252"/>
                <a:gd name="T32" fmla="*/ 201 w 284"/>
                <a:gd name="T33" fmla="*/ 242 h 252"/>
                <a:gd name="T34" fmla="*/ 71 w 284"/>
                <a:gd name="T35" fmla="*/ 223 h 252"/>
                <a:gd name="T36" fmla="*/ 47 w 284"/>
                <a:gd name="T37" fmla="*/ 139 h 252"/>
                <a:gd name="T38" fmla="*/ 42 w 284"/>
                <a:gd name="T39" fmla="*/ 90 h 252"/>
                <a:gd name="T40" fmla="*/ 46 w 284"/>
                <a:gd name="T41" fmla="*/ 35 h 252"/>
                <a:gd name="T42" fmla="*/ 65 w 284"/>
                <a:gd name="T43" fmla="*/ 15 h 252"/>
                <a:gd name="T44" fmla="*/ 191 w 284"/>
                <a:gd name="T45" fmla="*/ 17 h 252"/>
                <a:gd name="T46" fmla="*/ 241 w 284"/>
                <a:gd name="T47" fmla="*/ 62 h 252"/>
                <a:gd name="T48" fmla="*/ 224 w 284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52">
                  <a:moveTo>
                    <a:pt x="283" y="113"/>
                  </a:moveTo>
                  <a:cubicBezTo>
                    <a:pt x="282" y="84"/>
                    <a:pt x="246" y="88"/>
                    <a:pt x="246" y="88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2"/>
                    <a:pt x="37" y="88"/>
                    <a:pt x="37" y="88"/>
                  </a:cubicBezTo>
                  <a:cubicBezTo>
                    <a:pt x="26" y="73"/>
                    <a:pt x="0" y="89"/>
                    <a:pt x="6" y="113"/>
                  </a:cubicBezTo>
                  <a:cubicBezTo>
                    <a:pt x="12" y="138"/>
                    <a:pt x="39" y="137"/>
                    <a:pt x="39" y="137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48" y="204"/>
                    <a:pt x="49" y="236"/>
                    <a:pt x="76" y="242"/>
                  </a:cubicBezTo>
                  <a:cubicBezTo>
                    <a:pt x="82" y="244"/>
                    <a:pt x="100" y="246"/>
                    <a:pt x="118" y="249"/>
                  </a:cubicBezTo>
                  <a:cubicBezTo>
                    <a:pt x="128" y="250"/>
                    <a:pt x="162" y="251"/>
                    <a:pt x="175" y="251"/>
                  </a:cubicBezTo>
                  <a:cubicBezTo>
                    <a:pt x="184" y="252"/>
                    <a:pt x="203" y="251"/>
                    <a:pt x="206" y="250"/>
                  </a:cubicBezTo>
                  <a:cubicBezTo>
                    <a:pt x="231" y="245"/>
                    <a:pt x="235" y="215"/>
                    <a:pt x="235" y="215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4" y="142"/>
                    <a:pt x="283" y="113"/>
                  </a:cubicBezTo>
                  <a:close/>
                  <a:moveTo>
                    <a:pt x="224" y="200"/>
                  </a:moveTo>
                  <a:cubicBezTo>
                    <a:pt x="219" y="222"/>
                    <a:pt x="224" y="234"/>
                    <a:pt x="201" y="242"/>
                  </a:cubicBezTo>
                  <a:cubicBezTo>
                    <a:pt x="176" y="251"/>
                    <a:pt x="90" y="246"/>
                    <a:pt x="71" y="223"/>
                  </a:cubicBezTo>
                  <a:cubicBezTo>
                    <a:pt x="52" y="202"/>
                    <a:pt x="50" y="169"/>
                    <a:pt x="47" y="139"/>
                  </a:cubicBezTo>
                  <a:cubicBezTo>
                    <a:pt x="46" y="118"/>
                    <a:pt x="46" y="111"/>
                    <a:pt x="42" y="90"/>
                  </a:cubicBezTo>
                  <a:cubicBezTo>
                    <a:pt x="40" y="76"/>
                    <a:pt x="39" y="48"/>
                    <a:pt x="46" y="35"/>
                  </a:cubicBezTo>
                  <a:cubicBezTo>
                    <a:pt x="47" y="28"/>
                    <a:pt x="55" y="14"/>
                    <a:pt x="65" y="15"/>
                  </a:cubicBezTo>
                  <a:cubicBezTo>
                    <a:pt x="101" y="17"/>
                    <a:pt x="155" y="17"/>
                    <a:pt x="191" y="17"/>
                  </a:cubicBezTo>
                  <a:cubicBezTo>
                    <a:pt x="244" y="17"/>
                    <a:pt x="236" y="35"/>
                    <a:pt x="241" y="62"/>
                  </a:cubicBezTo>
                  <a:cubicBezTo>
                    <a:pt x="247" y="97"/>
                    <a:pt x="232" y="166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283"/>
            <p:cNvSpPr>
              <a:spLocks/>
            </p:cNvSpPr>
            <p:nvPr/>
          </p:nvSpPr>
          <p:spPr bwMode="auto">
            <a:xfrm>
              <a:off x="10806114" y="4589463"/>
              <a:ext cx="230188" cy="176213"/>
            </a:xfrm>
            <a:custGeom>
              <a:avLst/>
              <a:gdLst>
                <a:gd name="T0" fmla="*/ 0 w 42"/>
                <a:gd name="T1" fmla="*/ 10 h 32"/>
                <a:gd name="T2" fmla="*/ 35 w 42"/>
                <a:gd name="T3" fmla="*/ 32 h 32"/>
                <a:gd name="T4" fmla="*/ 31 w 42"/>
                <a:gd name="T5" fmla="*/ 8 h 32"/>
                <a:gd name="T6" fmla="*/ 0 w 42"/>
                <a:gd name="T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2">
                  <a:moveTo>
                    <a:pt x="0" y="10"/>
                  </a:moveTo>
                  <a:cubicBezTo>
                    <a:pt x="0" y="10"/>
                    <a:pt x="31" y="15"/>
                    <a:pt x="35" y="32"/>
                  </a:cubicBezTo>
                  <a:cubicBezTo>
                    <a:pt x="35" y="32"/>
                    <a:pt x="42" y="16"/>
                    <a:pt x="31" y="8"/>
                  </a:cubicBezTo>
                  <a:cubicBezTo>
                    <a:pt x="22" y="1"/>
                    <a:pt x="12" y="0"/>
                    <a:pt x="0" y="1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284"/>
            <p:cNvSpPr>
              <a:spLocks/>
            </p:cNvSpPr>
            <p:nvPr/>
          </p:nvSpPr>
          <p:spPr bwMode="auto">
            <a:xfrm>
              <a:off x="10136189" y="4732338"/>
              <a:ext cx="169863" cy="171450"/>
            </a:xfrm>
            <a:custGeom>
              <a:avLst/>
              <a:gdLst>
                <a:gd name="T0" fmla="*/ 31 w 31"/>
                <a:gd name="T1" fmla="*/ 17 h 31"/>
                <a:gd name="T2" fmla="*/ 14 w 31"/>
                <a:gd name="T3" fmla="*/ 31 h 31"/>
                <a:gd name="T4" fmla="*/ 0 w 31"/>
                <a:gd name="T5" fmla="*/ 15 h 31"/>
                <a:gd name="T6" fmla="*/ 17 w 31"/>
                <a:gd name="T7" fmla="*/ 0 h 31"/>
                <a:gd name="T8" fmla="*/ 31 w 31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7"/>
                  </a:moveTo>
                  <a:cubicBezTo>
                    <a:pt x="30" y="25"/>
                    <a:pt x="23" y="31"/>
                    <a:pt x="14" y="31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1" y="6"/>
                    <a:pt x="8" y="0"/>
                    <a:pt x="17" y="0"/>
                  </a:cubicBezTo>
                  <a:cubicBezTo>
                    <a:pt x="25" y="1"/>
                    <a:pt x="31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285"/>
            <p:cNvSpPr>
              <a:spLocks/>
            </p:cNvSpPr>
            <p:nvPr/>
          </p:nvSpPr>
          <p:spPr bwMode="auto">
            <a:xfrm>
              <a:off x="10772776" y="4749801"/>
              <a:ext cx="174625" cy="1746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5"/>
                    <a:pt x="23" y="32"/>
                    <a:pt x="15" y="31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1" y="6"/>
                    <a:pt x="9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286"/>
            <p:cNvSpPr>
              <a:spLocks/>
            </p:cNvSpPr>
            <p:nvPr/>
          </p:nvSpPr>
          <p:spPr bwMode="auto">
            <a:xfrm>
              <a:off x="10460039" y="4573588"/>
              <a:ext cx="174625" cy="681038"/>
            </a:xfrm>
            <a:custGeom>
              <a:avLst/>
              <a:gdLst>
                <a:gd name="T0" fmla="*/ 11 w 32"/>
                <a:gd name="T1" fmla="*/ 22 h 124"/>
                <a:gd name="T2" fmla="*/ 0 w 32"/>
                <a:gd name="T3" fmla="*/ 116 h 124"/>
                <a:gd name="T4" fmla="*/ 23 w 32"/>
                <a:gd name="T5" fmla="*/ 121 h 124"/>
                <a:gd name="T6" fmla="*/ 11 w 32"/>
                <a:gd name="T7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4">
                  <a:moveTo>
                    <a:pt x="11" y="22"/>
                  </a:moveTo>
                  <a:cubicBezTo>
                    <a:pt x="11" y="22"/>
                    <a:pt x="8" y="95"/>
                    <a:pt x="0" y="116"/>
                  </a:cubicBezTo>
                  <a:cubicBezTo>
                    <a:pt x="0" y="116"/>
                    <a:pt x="13" y="124"/>
                    <a:pt x="23" y="121"/>
                  </a:cubicBezTo>
                  <a:cubicBezTo>
                    <a:pt x="32" y="118"/>
                    <a:pt x="21" y="0"/>
                    <a:pt x="11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287"/>
            <p:cNvSpPr>
              <a:spLocks/>
            </p:cNvSpPr>
            <p:nvPr/>
          </p:nvSpPr>
          <p:spPr bwMode="auto">
            <a:xfrm>
              <a:off x="10399714" y="4678363"/>
              <a:ext cx="158750" cy="565150"/>
            </a:xfrm>
            <a:custGeom>
              <a:avLst/>
              <a:gdLst>
                <a:gd name="T0" fmla="*/ 25 w 29"/>
                <a:gd name="T1" fmla="*/ 102 h 103"/>
                <a:gd name="T2" fmla="*/ 6 w 29"/>
                <a:gd name="T3" fmla="*/ 76 h 103"/>
                <a:gd name="T4" fmla="*/ 22 w 29"/>
                <a:gd name="T5" fmla="*/ 3 h 103"/>
                <a:gd name="T6" fmla="*/ 25 w 29"/>
                <a:gd name="T7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2"/>
                  </a:moveTo>
                  <a:cubicBezTo>
                    <a:pt x="25" y="102"/>
                    <a:pt x="0" y="103"/>
                    <a:pt x="6" y="76"/>
                  </a:cubicBezTo>
                  <a:cubicBezTo>
                    <a:pt x="12" y="50"/>
                    <a:pt x="16" y="0"/>
                    <a:pt x="22" y="3"/>
                  </a:cubicBezTo>
                  <a:cubicBezTo>
                    <a:pt x="29" y="7"/>
                    <a:pt x="25" y="102"/>
                    <a:pt x="25" y="1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288"/>
            <p:cNvSpPr>
              <a:spLocks/>
            </p:cNvSpPr>
            <p:nvPr/>
          </p:nvSpPr>
          <p:spPr bwMode="auto">
            <a:xfrm>
              <a:off x="10020301" y="4578351"/>
              <a:ext cx="236538" cy="176213"/>
            </a:xfrm>
            <a:custGeom>
              <a:avLst/>
              <a:gdLst>
                <a:gd name="T0" fmla="*/ 6 w 43"/>
                <a:gd name="T1" fmla="*/ 32 h 32"/>
                <a:gd name="T2" fmla="*/ 43 w 43"/>
                <a:gd name="T3" fmla="*/ 8 h 32"/>
                <a:gd name="T4" fmla="*/ 15 w 43"/>
                <a:gd name="T5" fmla="*/ 9 h 32"/>
                <a:gd name="T6" fmla="*/ 6 w 4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2">
                  <a:moveTo>
                    <a:pt x="6" y="32"/>
                  </a:moveTo>
                  <a:cubicBezTo>
                    <a:pt x="6" y="32"/>
                    <a:pt x="24" y="15"/>
                    <a:pt x="43" y="8"/>
                  </a:cubicBezTo>
                  <a:cubicBezTo>
                    <a:pt x="43" y="8"/>
                    <a:pt x="29" y="0"/>
                    <a:pt x="15" y="9"/>
                  </a:cubicBezTo>
                  <a:cubicBezTo>
                    <a:pt x="0" y="19"/>
                    <a:pt x="6" y="32"/>
                    <a:pt x="6" y="3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289"/>
            <p:cNvSpPr>
              <a:spLocks/>
            </p:cNvSpPr>
            <p:nvPr/>
          </p:nvSpPr>
          <p:spPr bwMode="auto">
            <a:xfrm>
              <a:off x="11101389" y="3754438"/>
              <a:ext cx="230188" cy="225425"/>
            </a:xfrm>
            <a:custGeom>
              <a:avLst/>
              <a:gdLst>
                <a:gd name="T0" fmla="*/ 145 w 145"/>
                <a:gd name="T1" fmla="*/ 0 h 142"/>
                <a:gd name="T2" fmla="*/ 0 w 145"/>
                <a:gd name="T3" fmla="*/ 142 h 142"/>
                <a:gd name="T4" fmla="*/ 94 w 145"/>
                <a:gd name="T5" fmla="*/ 128 h 142"/>
                <a:gd name="T6" fmla="*/ 145 w 145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2">
                  <a:moveTo>
                    <a:pt x="145" y="0"/>
                  </a:moveTo>
                  <a:lnTo>
                    <a:pt x="0" y="142"/>
                  </a:lnTo>
                  <a:lnTo>
                    <a:pt x="94" y="128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290"/>
            <p:cNvSpPr>
              <a:spLocks/>
            </p:cNvSpPr>
            <p:nvPr/>
          </p:nvSpPr>
          <p:spPr bwMode="auto">
            <a:xfrm>
              <a:off x="11282364" y="3924301"/>
              <a:ext cx="88900" cy="214313"/>
            </a:xfrm>
            <a:custGeom>
              <a:avLst/>
              <a:gdLst>
                <a:gd name="T0" fmla="*/ 56 w 56"/>
                <a:gd name="T1" fmla="*/ 0 h 135"/>
                <a:gd name="T2" fmla="*/ 0 w 56"/>
                <a:gd name="T3" fmla="*/ 135 h 135"/>
                <a:gd name="T4" fmla="*/ 52 w 56"/>
                <a:gd name="T5" fmla="*/ 80 h 135"/>
                <a:gd name="T6" fmla="*/ 56 w 56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35">
                  <a:moveTo>
                    <a:pt x="56" y="0"/>
                  </a:moveTo>
                  <a:lnTo>
                    <a:pt x="0" y="135"/>
                  </a:lnTo>
                  <a:lnTo>
                    <a:pt x="52" y="8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291"/>
            <p:cNvSpPr>
              <a:spLocks/>
            </p:cNvSpPr>
            <p:nvPr/>
          </p:nvSpPr>
          <p:spPr bwMode="auto">
            <a:xfrm>
              <a:off x="9823451" y="4810126"/>
              <a:ext cx="301625" cy="301625"/>
            </a:xfrm>
            <a:custGeom>
              <a:avLst/>
              <a:gdLst>
                <a:gd name="T0" fmla="*/ 55 w 55"/>
                <a:gd name="T1" fmla="*/ 26 h 55"/>
                <a:gd name="T2" fmla="*/ 21 w 55"/>
                <a:gd name="T3" fmla="*/ 7 h 55"/>
                <a:gd name="T4" fmla="*/ 44 w 55"/>
                <a:gd name="T5" fmla="*/ 55 h 55"/>
                <a:gd name="T6" fmla="*/ 55 w 55"/>
                <a:gd name="T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55" y="26"/>
                  </a:moveTo>
                  <a:cubicBezTo>
                    <a:pt x="55" y="26"/>
                    <a:pt x="38" y="0"/>
                    <a:pt x="21" y="7"/>
                  </a:cubicBezTo>
                  <a:cubicBezTo>
                    <a:pt x="3" y="13"/>
                    <a:pt x="0" y="54"/>
                    <a:pt x="44" y="55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292"/>
            <p:cNvSpPr>
              <a:spLocks/>
            </p:cNvSpPr>
            <p:nvPr/>
          </p:nvSpPr>
          <p:spPr bwMode="auto">
            <a:xfrm>
              <a:off x="11074401" y="4837113"/>
              <a:ext cx="279400" cy="303213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1 h 55"/>
                <a:gd name="T4" fmla="*/ 4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3" y="0"/>
                    <a:pt x="42" y="11"/>
                  </a:cubicBezTo>
                  <a:cubicBezTo>
                    <a:pt x="51" y="21"/>
                    <a:pt x="51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293"/>
            <p:cNvSpPr>
              <a:spLocks/>
            </p:cNvSpPr>
            <p:nvPr/>
          </p:nvSpPr>
          <p:spPr bwMode="auto">
            <a:xfrm>
              <a:off x="10245726" y="5272088"/>
              <a:ext cx="631825" cy="290513"/>
            </a:xfrm>
            <a:custGeom>
              <a:avLst/>
              <a:gdLst>
                <a:gd name="T0" fmla="*/ 113 w 115"/>
                <a:gd name="T1" fmla="*/ 17 h 53"/>
                <a:gd name="T2" fmla="*/ 110 w 115"/>
                <a:gd name="T3" fmla="*/ 17 h 53"/>
                <a:gd name="T4" fmla="*/ 53 w 115"/>
                <a:gd name="T5" fmla="*/ 18 h 53"/>
                <a:gd name="T6" fmla="*/ 6 w 115"/>
                <a:gd name="T7" fmla="*/ 51 h 53"/>
                <a:gd name="T8" fmla="*/ 2 w 115"/>
                <a:gd name="T9" fmla="*/ 52 h 53"/>
                <a:gd name="T10" fmla="*/ 1 w 115"/>
                <a:gd name="T11" fmla="*/ 48 h 53"/>
                <a:gd name="T12" fmla="*/ 51 w 115"/>
                <a:gd name="T13" fmla="*/ 13 h 53"/>
                <a:gd name="T14" fmla="*/ 52 w 115"/>
                <a:gd name="T15" fmla="*/ 12 h 53"/>
                <a:gd name="T16" fmla="*/ 113 w 115"/>
                <a:gd name="T17" fmla="*/ 12 h 53"/>
                <a:gd name="T18" fmla="*/ 114 w 115"/>
                <a:gd name="T19" fmla="*/ 16 h 53"/>
                <a:gd name="T20" fmla="*/ 113 w 115"/>
                <a:gd name="T21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53">
                  <a:moveTo>
                    <a:pt x="113" y="17"/>
                  </a:moveTo>
                  <a:cubicBezTo>
                    <a:pt x="112" y="17"/>
                    <a:pt x="111" y="17"/>
                    <a:pt x="110" y="17"/>
                  </a:cubicBezTo>
                  <a:cubicBezTo>
                    <a:pt x="110" y="17"/>
                    <a:pt x="86" y="6"/>
                    <a:pt x="53" y="18"/>
                  </a:cubicBezTo>
                  <a:cubicBezTo>
                    <a:pt x="19" y="30"/>
                    <a:pt x="6" y="51"/>
                    <a:pt x="6" y="51"/>
                  </a:cubicBezTo>
                  <a:cubicBezTo>
                    <a:pt x="5" y="53"/>
                    <a:pt x="3" y="53"/>
                    <a:pt x="2" y="52"/>
                  </a:cubicBezTo>
                  <a:cubicBezTo>
                    <a:pt x="1" y="52"/>
                    <a:pt x="0" y="50"/>
                    <a:pt x="1" y="48"/>
                  </a:cubicBezTo>
                  <a:cubicBezTo>
                    <a:pt x="2" y="48"/>
                    <a:pt x="15" y="26"/>
                    <a:pt x="51" y="13"/>
                  </a:cubicBezTo>
                  <a:cubicBezTo>
                    <a:pt x="51" y="12"/>
                    <a:pt x="52" y="12"/>
                    <a:pt x="52" y="12"/>
                  </a:cubicBezTo>
                  <a:cubicBezTo>
                    <a:pt x="87" y="0"/>
                    <a:pt x="112" y="12"/>
                    <a:pt x="113" y="12"/>
                  </a:cubicBezTo>
                  <a:cubicBezTo>
                    <a:pt x="114" y="13"/>
                    <a:pt x="115" y="14"/>
                    <a:pt x="114" y="16"/>
                  </a:cubicBezTo>
                  <a:cubicBezTo>
                    <a:pt x="114" y="17"/>
                    <a:pt x="113" y="17"/>
                    <a:pt x="113" y="17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294"/>
            <p:cNvSpPr>
              <a:spLocks/>
            </p:cNvSpPr>
            <p:nvPr/>
          </p:nvSpPr>
          <p:spPr bwMode="auto">
            <a:xfrm>
              <a:off x="11371264" y="5964238"/>
              <a:ext cx="998538" cy="555625"/>
            </a:xfrm>
            <a:custGeom>
              <a:avLst/>
              <a:gdLst>
                <a:gd name="T0" fmla="*/ 11 w 182"/>
                <a:gd name="T1" fmla="*/ 5 h 101"/>
                <a:gd name="T2" fmla="*/ 14 w 182"/>
                <a:gd name="T3" fmla="*/ 2 h 101"/>
                <a:gd name="T4" fmla="*/ 32 w 182"/>
                <a:gd name="T5" fmla="*/ 3 h 101"/>
                <a:gd name="T6" fmla="*/ 34 w 182"/>
                <a:gd name="T7" fmla="*/ 9 h 101"/>
                <a:gd name="T8" fmla="*/ 159 w 182"/>
                <a:gd name="T9" fmla="*/ 30 h 101"/>
                <a:gd name="T10" fmla="*/ 161 w 182"/>
                <a:gd name="T11" fmla="*/ 81 h 101"/>
                <a:gd name="T12" fmla="*/ 26 w 182"/>
                <a:gd name="T13" fmla="*/ 96 h 101"/>
                <a:gd name="T14" fmla="*/ 14 w 182"/>
                <a:gd name="T15" fmla="*/ 98 h 101"/>
                <a:gd name="T16" fmla="*/ 0 w 182"/>
                <a:gd name="T17" fmla="*/ 95 h 101"/>
                <a:gd name="T18" fmla="*/ 11 w 182"/>
                <a:gd name="T19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01">
                  <a:moveTo>
                    <a:pt x="11" y="5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29" y="0"/>
                    <a:pt x="32" y="3"/>
                  </a:cubicBezTo>
                  <a:cubicBezTo>
                    <a:pt x="35" y="7"/>
                    <a:pt x="34" y="9"/>
                    <a:pt x="34" y="9"/>
                  </a:cubicBezTo>
                  <a:cubicBezTo>
                    <a:pt x="34" y="9"/>
                    <a:pt x="142" y="17"/>
                    <a:pt x="159" y="30"/>
                  </a:cubicBezTo>
                  <a:cubicBezTo>
                    <a:pt x="175" y="43"/>
                    <a:pt x="182" y="67"/>
                    <a:pt x="161" y="81"/>
                  </a:cubicBezTo>
                  <a:cubicBezTo>
                    <a:pt x="141" y="94"/>
                    <a:pt x="26" y="96"/>
                    <a:pt x="26" y="96"/>
                  </a:cubicBezTo>
                  <a:cubicBezTo>
                    <a:pt x="26" y="96"/>
                    <a:pt x="25" y="101"/>
                    <a:pt x="14" y="98"/>
                  </a:cubicBezTo>
                  <a:cubicBezTo>
                    <a:pt x="2" y="96"/>
                    <a:pt x="0" y="95"/>
                    <a:pt x="0" y="95"/>
                  </a:cubicBezTo>
                  <a:lnTo>
                    <a:pt x="11" y="5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295"/>
            <p:cNvSpPr>
              <a:spLocks/>
            </p:cNvSpPr>
            <p:nvPr/>
          </p:nvSpPr>
          <p:spPr bwMode="auto">
            <a:xfrm>
              <a:off x="11474451" y="5991226"/>
              <a:ext cx="868363" cy="517525"/>
            </a:xfrm>
            <a:custGeom>
              <a:avLst/>
              <a:gdLst>
                <a:gd name="T0" fmla="*/ 152 w 158"/>
                <a:gd name="T1" fmla="*/ 41 h 94"/>
                <a:gd name="T2" fmla="*/ 140 w 158"/>
                <a:gd name="T3" fmla="*/ 62 h 94"/>
                <a:gd name="T4" fmla="*/ 106 w 158"/>
                <a:gd name="T5" fmla="*/ 70 h 94"/>
                <a:gd name="T6" fmla="*/ 63 w 158"/>
                <a:gd name="T7" fmla="*/ 74 h 94"/>
                <a:gd name="T8" fmla="*/ 17 w 158"/>
                <a:gd name="T9" fmla="*/ 62 h 94"/>
                <a:gd name="T10" fmla="*/ 21 w 158"/>
                <a:gd name="T11" fmla="*/ 14 h 94"/>
                <a:gd name="T12" fmla="*/ 20 w 158"/>
                <a:gd name="T13" fmla="*/ 4 h 94"/>
                <a:gd name="T14" fmla="*/ 15 w 158"/>
                <a:gd name="T15" fmla="*/ 4 h 94"/>
                <a:gd name="T16" fmla="*/ 14 w 158"/>
                <a:gd name="T17" fmla="*/ 0 h 94"/>
                <a:gd name="T18" fmla="*/ 12 w 158"/>
                <a:gd name="T19" fmla="*/ 41 h 94"/>
                <a:gd name="T20" fmla="*/ 0 w 158"/>
                <a:gd name="T21" fmla="*/ 94 h 94"/>
                <a:gd name="T22" fmla="*/ 7 w 158"/>
                <a:gd name="T23" fmla="*/ 91 h 94"/>
                <a:gd name="T24" fmla="*/ 142 w 158"/>
                <a:gd name="T25" fmla="*/ 76 h 94"/>
                <a:gd name="T26" fmla="*/ 152 w 158"/>
                <a:gd name="T27" fmla="*/ 4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94">
                  <a:moveTo>
                    <a:pt x="152" y="41"/>
                  </a:moveTo>
                  <a:cubicBezTo>
                    <a:pt x="152" y="49"/>
                    <a:pt x="149" y="57"/>
                    <a:pt x="140" y="62"/>
                  </a:cubicBezTo>
                  <a:cubicBezTo>
                    <a:pt x="130" y="68"/>
                    <a:pt x="118" y="70"/>
                    <a:pt x="106" y="70"/>
                  </a:cubicBezTo>
                  <a:cubicBezTo>
                    <a:pt x="91" y="71"/>
                    <a:pt x="77" y="73"/>
                    <a:pt x="63" y="74"/>
                  </a:cubicBezTo>
                  <a:cubicBezTo>
                    <a:pt x="49" y="76"/>
                    <a:pt x="16" y="84"/>
                    <a:pt x="17" y="62"/>
                  </a:cubicBezTo>
                  <a:cubicBezTo>
                    <a:pt x="17" y="46"/>
                    <a:pt x="22" y="30"/>
                    <a:pt x="21" y="14"/>
                  </a:cubicBezTo>
                  <a:cubicBezTo>
                    <a:pt x="21" y="11"/>
                    <a:pt x="21" y="8"/>
                    <a:pt x="20" y="4"/>
                  </a:cubicBezTo>
                  <a:cubicBezTo>
                    <a:pt x="17" y="4"/>
                    <a:pt x="15" y="4"/>
                    <a:pt x="15" y="4"/>
                  </a:cubicBezTo>
                  <a:cubicBezTo>
                    <a:pt x="15" y="4"/>
                    <a:pt x="16" y="2"/>
                    <a:pt x="14" y="0"/>
                  </a:cubicBezTo>
                  <a:cubicBezTo>
                    <a:pt x="15" y="13"/>
                    <a:pt x="13" y="28"/>
                    <a:pt x="12" y="41"/>
                  </a:cubicBezTo>
                  <a:cubicBezTo>
                    <a:pt x="10" y="59"/>
                    <a:pt x="6" y="77"/>
                    <a:pt x="0" y="94"/>
                  </a:cubicBezTo>
                  <a:cubicBezTo>
                    <a:pt x="6" y="94"/>
                    <a:pt x="7" y="91"/>
                    <a:pt x="7" y="91"/>
                  </a:cubicBezTo>
                  <a:cubicBezTo>
                    <a:pt x="7" y="91"/>
                    <a:pt x="122" y="89"/>
                    <a:pt x="142" y="76"/>
                  </a:cubicBezTo>
                  <a:cubicBezTo>
                    <a:pt x="156" y="67"/>
                    <a:pt x="158" y="53"/>
                    <a:pt x="152" y="4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296"/>
            <p:cNvSpPr>
              <a:spLocks/>
            </p:cNvSpPr>
            <p:nvPr/>
          </p:nvSpPr>
          <p:spPr bwMode="auto">
            <a:xfrm>
              <a:off x="10723564" y="5508626"/>
              <a:ext cx="750888" cy="1044575"/>
            </a:xfrm>
            <a:custGeom>
              <a:avLst/>
              <a:gdLst>
                <a:gd name="T0" fmla="*/ 134 w 137"/>
                <a:gd name="T1" fmla="*/ 89 h 190"/>
                <a:gd name="T2" fmla="*/ 119 w 137"/>
                <a:gd name="T3" fmla="*/ 78 h 190"/>
                <a:gd name="T4" fmla="*/ 110 w 137"/>
                <a:gd name="T5" fmla="*/ 48 h 190"/>
                <a:gd name="T6" fmla="*/ 105 w 137"/>
                <a:gd name="T7" fmla="*/ 32 h 190"/>
                <a:gd name="T8" fmla="*/ 79 w 137"/>
                <a:gd name="T9" fmla="*/ 44 h 190"/>
                <a:gd name="T10" fmla="*/ 72 w 137"/>
                <a:gd name="T11" fmla="*/ 70 h 190"/>
                <a:gd name="T12" fmla="*/ 56 w 137"/>
                <a:gd name="T13" fmla="*/ 54 h 190"/>
                <a:gd name="T14" fmla="*/ 31 w 137"/>
                <a:gd name="T15" fmla="*/ 15 h 190"/>
                <a:gd name="T16" fmla="*/ 18 w 137"/>
                <a:gd name="T17" fmla="*/ 1 h 190"/>
                <a:gd name="T18" fmla="*/ 7 w 137"/>
                <a:gd name="T19" fmla="*/ 18 h 190"/>
                <a:gd name="T20" fmla="*/ 14 w 137"/>
                <a:gd name="T21" fmla="*/ 52 h 190"/>
                <a:gd name="T22" fmla="*/ 41 w 137"/>
                <a:gd name="T23" fmla="*/ 91 h 190"/>
                <a:gd name="T24" fmla="*/ 53 w 137"/>
                <a:gd name="T25" fmla="*/ 104 h 190"/>
                <a:gd name="T26" fmla="*/ 17 w 137"/>
                <a:gd name="T27" fmla="*/ 102 h 190"/>
                <a:gd name="T28" fmla="*/ 3 w 137"/>
                <a:gd name="T29" fmla="*/ 122 h 190"/>
                <a:gd name="T30" fmla="*/ 23 w 137"/>
                <a:gd name="T31" fmla="*/ 135 h 190"/>
                <a:gd name="T32" fmla="*/ 9 w 137"/>
                <a:gd name="T33" fmla="*/ 136 h 190"/>
                <a:gd name="T34" fmla="*/ 0 w 137"/>
                <a:gd name="T35" fmla="*/ 146 h 190"/>
                <a:gd name="T36" fmla="*/ 6 w 137"/>
                <a:gd name="T37" fmla="*/ 156 h 190"/>
                <a:gd name="T38" fmla="*/ 23 w 137"/>
                <a:gd name="T39" fmla="*/ 163 h 190"/>
                <a:gd name="T40" fmla="*/ 17 w 137"/>
                <a:gd name="T41" fmla="*/ 182 h 190"/>
                <a:gd name="T42" fmla="*/ 49 w 137"/>
                <a:gd name="T43" fmla="*/ 186 h 190"/>
                <a:gd name="T44" fmla="*/ 86 w 137"/>
                <a:gd name="T45" fmla="*/ 188 h 190"/>
                <a:gd name="T46" fmla="*/ 113 w 137"/>
                <a:gd name="T47" fmla="*/ 187 h 190"/>
                <a:gd name="T48" fmla="*/ 130 w 137"/>
                <a:gd name="T49" fmla="*/ 156 h 190"/>
                <a:gd name="T50" fmla="*/ 134 w 137"/>
                <a:gd name="T51" fmla="*/ 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" h="190">
                  <a:moveTo>
                    <a:pt x="134" y="89"/>
                  </a:moveTo>
                  <a:cubicBezTo>
                    <a:pt x="131" y="82"/>
                    <a:pt x="127" y="80"/>
                    <a:pt x="119" y="78"/>
                  </a:cubicBezTo>
                  <a:cubicBezTo>
                    <a:pt x="104" y="73"/>
                    <a:pt x="110" y="60"/>
                    <a:pt x="110" y="48"/>
                  </a:cubicBezTo>
                  <a:cubicBezTo>
                    <a:pt x="110" y="42"/>
                    <a:pt x="112" y="33"/>
                    <a:pt x="105" y="32"/>
                  </a:cubicBezTo>
                  <a:cubicBezTo>
                    <a:pt x="97" y="30"/>
                    <a:pt x="84" y="38"/>
                    <a:pt x="79" y="44"/>
                  </a:cubicBezTo>
                  <a:cubicBezTo>
                    <a:pt x="74" y="50"/>
                    <a:pt x="72" y="70"/>
                    <a:pt x="72" y="70"/>
                  </a:cubicBezTo>
                  <a:cubicBezTo>
                    <a:pt x="72" y="70"/>
                    <a:pt x="68" y="68"/>
                    <a:pt x="56" y="54"/>
                  </a:cubicBezTo>
                  <a:cubicBezTo>
                    <a:pt x="44" y="40"/>
                    <a:pt x="35" y="22"/>
                    <a:pt x="31" y="15"/>
                  </a:cubicBezTo>
                  <a:cubicBezTo>
                    <a:pt x="28" y="11"/>
                    <a:pt x="25" y="0"/>
                    <a:pt x="18" y="1"/>
                  </a:cubicBezTo>
                  <a:cubicBezTo>
                    <a:pt x="12" y="1"/>
                    <a:pt x="8" y="13"/>
                    <a:pt x="7" y="18"/>
                  </a:cubicBezTo>
                  <a:cubicBezTo>
                    <a:pt x="6" y="29"/>
                    <a:pt x="9" y="43"/>
                    <a:pt x="14" y="52"/>
                  </a:cubicBezTo>
                  <a:cubicBezTo>
                    <a:pt x="22" y="66"/>
                    <a:pt x="29" y="79"/>
                    <a:pt x="41" y="91"/>
                  </a:cubicBezTo>
                  <a:cubicBezTo>
                    <a:pt x="47" y="97"/>
                    <a:pt x="53" y="104"/>
                    <a:pt x="53" y="104"/>
                  </a:cubicBezTo>
                  <a:cubicBezTo>
                    <a:pt x="53" y="104"/>
                    <a:pt x="30" y="100"/>
                    <a:pt x="17" y="102"/>
                  </a:cubicBezTo>
                  <a:cubicBezTo>
                    <a:pt x="9" y="103"/>
                    <a:pt x="2" y="113"/>
                    <a:pt x="3" y="122"/>
                  </a:cubicBezTo>
                  <a:cubicBezTo>
                    <a:pt x="3" y="133"/>
                    <a:pt x="23" y="135"/>
                    <a:pt x="23" y="135"/>
                  </a:cubicBezTo>
                  <a:cubicBezTo>
                    <a:pt x="23" y="135"/>
                    <a:pt x="13" y="135"/>
                    <a:pt x="9" y="136"/>
                  </a:cubicBezTo>
                  <a:cubicBezTo>
                    <a:pt x="4" y="138"/>
                    <a:pt x="0" y="141"/>
                    <a:pt x="0" y="146"/>
                  </a:cubicBezTo>
                  <a:cubicBezTo>
                    <a:pt x="0" y="150"/>
                    <a:pt x="2" y="153"/>
                    <a:pt x="6" y="156"/>
                  </a:cubicBezTo>
                  <a:cubicBezTo>
                    <a:pt x="9" y="159"/>
                    <a:pt x="19" y="163"/>
                    <a:pt x="23" y="163"/>
                  </a:cubicBezTo>
                  <a:cubicBezTo>
                    <a:pt x="13" y="165"/>
                    <a:pt x="7" y="177"/>
                    <a:pt x="17" y="182"/>
                  </a:cubicBezTo>
                  <a:cubicBezTo>
                    <a:pt x="26" y="187"/>
                    <a:pt x="39" y="186"/>
                    <a:pt x="49" y="186"/>
                  </a:cubicBezTo>
                  <a:cubicBezTo>
                    <a:pt x="61" y="187"/>
                    <a:pt x="73" y="187"/>
                    <a:pt x="86" y="188"/>
                  </a:cubicBezTo>
                  <a:cubicBezTo>
                    <a:pt x="94" y="189"/>
                    <a:pt x="105" y="190"/>
                    <a:pt x="113" y="187"/>
                  </a:cubicBezTo>
                  <a:cubicBezTo>
                    <a:pt x="125" y="182"/>
                    <a:pt x="130" y="168"/>
                    <a:pt x="130" y="156"/>
                  </a:cubicBezTo>
                  <a:cubicBezTo>
                    <a:pt x="132" y="141"/>
                    <a:pt x="137" y="95"/>
                    <a:pt x="134" y="8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297"/>
            <p:cNvSpPr>
              <a:spLocks/>
            </p:cNvSpPr>
            <p:nvPr/>
          </p:nvSpPr>
          <p:spPr bwMode="auto">
            <a:xfrm>
              <a:off x="11014076" y="5734051"/>
              <a:ext cx="192088" cy="279400"/>
            </a:xfrm>
            <a:custGeom>
              <a:avLst/>
              <a:gdLst>
                <a:gd name="T0" fmla="*/ 8 w 35"/>
                <a:gd name="T1" fmla="*/ 24 h 51"/>
                <a:gd name="T2" fmla="*/ 17 w 35"/>
                <a:gd name="T3" fmla="*/ 35 h 51"/>
                <a:gd name="T4" fmla="*/ 24 w 35"/>
                <a:gd name="T5" fmla="*/ 42 h 51"/>
                <a:gd name="T6" fmla="*/ 33 w 35"/>
                <a:gd name="T7" fmla="*/ 45 h 51"/>
                <a:gd name="T8" fmla="*/ 29 w 35"/>
                <a:gd name="T9" fmla="*/ 31 h 51"/>
                <a:gd name="T10" fmla="*/ 29 w 35"/>
                <a:gd name="T11" fmla="*/ 0 h 51"/>
                <a:gd name="T12" fmla="*/ 26 w 35"/>
                <a:gd name="T13" fmla="*/ 3 h 51"/>
                <a:gd name="T14" fmla="*/ 19 w 35"/>
                <a:gd name="T15" fmla="*/ 29 h 51"/>
                <a:gd name="T16" fmla="*/ 3 w 35"/>
                <a:gd name="T17" fmla="*/ 13 h 51"/>
                <a:gd name="T18" fmla="*/ 0 w 35"/>
                <a:gd name="T19" fmla="*/ 10 h 51"/>
                <a:gd name="T20" fmla="*/ 8 w 35"/>
                <a:gd name="T21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8" y="24"/>
                  </a:moveTo>
                  <a:cubicBezTo>
                    <a:pt x="11" y="28"/>
                    <a:pt x="14" y="31"/>
                    <a:pt x="17" y="35"/>
                  </a:cubicBezTo>
                  <a:cubicBezTo>
                    <a:pt x="19" y="37"/>
                    <a:pt x="22" y="40"/>
                    <a:pt x="24" y="42"/>
                  </a:cubicBezTo>
                  <a:cubicBezTo>
                    <a:pt x="27" y="44"/>
                    <a:pt x="31" y="51"/>
                    <a:pt x="33" y="45"/>
                  </a:cubicBezTo>
                  <a:cubicBezTo>
                    <a:pt x="35" y="39"/>
                    <a:pt x="30" y="34"/>
                    <a:pt x="29" y="31"/>
                  </a:cubicBezTo>
                  <a:cubicBezTo>
                    <a:pt x="26" y="22"/>
                    <a:pt x="25" y="10"/>
                    <a:pt x="29" y="0"/>
                  </a:cubicBezTo>
                  <a:cubicBezTo>
                    <a:pt x="28" y="1"/>
                    <a:pt x="27" y="2"/>
                    <a:pt x="26" y="3"/>
                  </a:cubicBezTo>
                  <a:cubicBezTo>
                    <a:pt x="21" y="9"/>
                    <a:pt x="19" y="29"/>
                    <a:pt x="19" y="29"/>
                  </a:cubicBezTo>
                  <a:cubicBezTo>
                    <a:pt x="19" y="29"/>
                    <a:pt x="15" y="27"/>
                    <a:pt x="3" y="13"/>
                  </a:cubicBezTo>
                  <a:cubicBezTo>
                    <a:pt x="2" y="12"/>
                    <a:pt x="1" y="11"/>
                    <a:pt x="0" y="10"/>
                  </a:cubicBezTo>
                  <a:cubicBezTo>
                    <a:pt x="3" y="15"/>
                    <a:pt x="5" y="19"/>
                    <a:pt x="8" y="2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298"/>
            <p:cNvSpPr>
              <a:spLocks/>
            </p:cNvSpPr>
            <p:nvPr/>
          </p:nvSpPr>
          <p:spPr bwMode="auto">
            <a:xfrm>
              <a:off x="10755314" y="6365876"/>
              <a:ext cx="330200" cy="60325"/>
            </a:xfrm>
            <a:custGeom>
              <a:avLst/>
              <a:gdLst>
                <a:gd name="T0" fmla="*/ 13 w 60"/>
                <a:gd name="T1" fmla="*/ 10 h 11"/>
                <a:gd name="T2" fmla="*/ 43 w 60"/>
                <a:gd name="T3" fmla="*/ 10 h 11"/>
                <a:gd name="T4" fmla="*/ 57 w 60"/>
                <a:gd name="T5" fmla="*/ 8 h 11"/>
                <a:gd name="T6" fmla="*/ 49 w 60"/>
                <a:gd name="T7" fmla="*/ 4 h 11"/>
                <a:gd name="T8" fmla="*/ 39 w 60"/>
                <a:gd name="T9" fmla="*/ 3 h 11"/>
                <a:gd name="T10" fmla="*/ 0 w 60"/>
                <a:gd name="T11" fmla="*/ 0 h 11"/>
                <a:gd name="T12" fmla="*/ 17 w 60"/>
                <a:gd name="T13" fmla="*/ 7 h 11"/>
                <a:gd name="T14" fmla="*/ 11 w 60"/>
                <a:gd name="T15" fmla="*/ 10 h 11"/>
                <a:gd name="T16" fmla="*/ 13 w 60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1">
                  <a:moveTo>
                    <a:pt x="13" y="10"/>
                  </a:moveTo>
                  <a:cubicBezTo>
                    <a:pt x="23" y="10"/>
                    <a:pt x="33" y="11"/>
                    <a:pt x="43" y="10"/>
                  </a:cubicBezTo>
                  <a:cubicBezTo>
                    <a:pt x="47" y="10"/>
                    <a:pt x="54" y="11"/>
                    <a:pt x="57" y="8"/>
                  </a:cubicBezTo>
                  <a:cubicBezTo>
                    <a:pt x="60" y="6"/>
                    <a:pt x="49" y="4"/>
                    <a:pt x="49" y="4"/>
                  </a:cubicBezTo>
                  <a:cubicBezTo>
                    <a:pt x="46" y="3"/>
                    <a:pt x="42" y="3"/>
                    <a:pt x="39" y="3"/>
                  </a:cubicBezTo>
                  <a:cubicBezTo>
                    <a:pt x="36" y="3"/>
                    <a:pt x="14" y="3"/>
                    <a:pt x="0" y="0"/>
                  </a:cubicBezTo>
                  <a:cubicBezTo>
                    <a:pt x="3" y="3"/>
                    <a:pt x="13" y="7"/>
                    <a:pt x="17" y="7"/>
                  </a:cubicBezTo>
                  <a:cubicBezTo>
                    <a:pt x="14" y="8"/>
                    <a:pt x="12" y="9"/>
                    <a:pt x="11" y="10"/>
                  </a:cubicBezTo>
                  <a:cubicBezTo>
                    <a:pt x="11" y="10"/>
                    <a:pt x="12" y="10"/>
                    <a:pt x="13" y="1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299"/>
            <p:cNvSpPr>
              <a:spLocks/>
            </p:cNvSpPr>
            <p:nvPr/>
          </p:nvSpPr>
          <p:spPr bwMode="auto">
            <a:xfrm>
              <a:off x="10750551" y="6227763"/>
              <a:ext cx="368300" cy="77788"/>
            </a:xfrm>
            <a:custGeom>
              <a:avLst/>
              <a:gdLst>
                <a:gd name="T0" fmla="*/ 0 w 67"/>
                <a:gd name="T1" fmla="*/ 6 h 14"/>
                <a:gd name="T2" fmla="*/ 26 w 67"/>
                <a:gd name="T3" fmla="*/ 9 h 14"/>
                <a:gd name="T4" fmla="*/ 62 w 67"/>
                <a:gd name="T5" fmla="*/ 8 h 14"/>
                <a:gd name="T6" fmla="*/ 52 w 67"/>
                <a:gd name="T7" fmla="*/ 1 h 14"/>
                <a:gd name="T8" fmla="*/ 40 w 67"/>
                <a:gd name="T9" fmla="*/ 0 h 14"/>
                <a:gd name="T10" fmla="*/ 25 w 67"/>
                <a:gd name="T11" fmla="*/ 1 h 14"/>
                <a:gd name="T12" fmla="*/ 6 w 67"/>
                <a:gd name="T13" fmla="*/ 1 h 14"/>
                <a:gd name="T14" fmla="*/ 18 w 67"/>
                <a:gd name="T15" fmla="*/ 4 h 14"/>
                <a:gd name="T16" fmla="*/ 4 w 67"/>
                <a:gd name="T17" fmla="*/ 5 h 14"/>
                <a:gd name="T18" fmla="*/ 0 w 67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4">
                  <a:moveTo>
                    <a:pt x="0" y="6"/>
                  </a:moveTo>
                  <a:cubicBezTo>
                    <a:pt x="9" y="6"/>
                    <a:pt x="21" y="8"/>
                    <a:pt x="26" y="9"/>
                  </a:cubicBezTo>
                  <a:cubicBezTo>
                    <a:pt x="36" y="10"/>
                    <a:pt x="53" y="14"/>
                    <a:pt x="62" y="8"/>
                  </a:cubicBezTo>
                  <a:cubicBezTo>
                    <a:pt x="67" y="6"/>
                    <a:pt x="53" y="2"/>
                    <a:pt x="52" y="1"/>
                  </a:cubicBezTo>
                  <a:cubicBezTo>
                    <a:pt x="48" y="1"/>
                    <a:pt x="44" y="0"/>
                    <a:pt x="40" y="0"/>
                  </a:cubicBezTo>
                  <a:cubicBezTo>
                    <a:pt x="35" y="0"/>
                    <a:pt x="30" y="0"/>
                    <a:pt x="25" y="1"/>
                  </a:cubicBezTo>
                  <a:cubicBezTo>
                    <a:pt x="19" y="1"/>
                    <a:pt x="12" y="1"/>
                    <a:pt x="6" y="1"/>
                  </a:cubicBezTo>
                  <a:cubicBezTo>
                    <a:pt x="12" y="3"/>
                    <a:pt x="18" y="4"/>
                    <a:pt x="18" y="4"/>
                  </a:cubicBezTo>
                  <a:cubicBezTo>
                    <a:pt x="18" y="4"/>
                    <a:pt x="8" y="4"/>
                    <a:pt x="4" y="5"/>
                  </a:cubicBezTo>
                  <a:cubicBezTo>
                    <a:pt x="3" y="6"/>
                    <a:pt x="2" y="6"/>
                    <a:pt x="0" y="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300"/>
            <p:cNvSpPr>
              <a:spLocks/>
            </p:cNvSpPr>
            <p:nvPr/>
          </p:nvSpPr>
          <p:spPr bwMode="auto">
            <a:xfrm>
              <a:off x="10806114" y="5683251"/>
              <a:ext cx="668338" cy="869950"/>
            </a:xfrm>
            <a:custGeom>
              <a:avLst/>
              <a:gdLst>
                <a:gd name="T0" fmla="*/ 119 w 122"/>
                <a:gd name="T1" fmla="*/ 57 h 158"/>
                <a:gd name="T2" fmla="*/ 104 w 122"/>
                <a:gd name="T3" fmla="*/ 46 h 158"/>
                <a:gd name="T4" fmla="*/ 95 w 122"/>
                <a:gd name="T5" fmla="*/ 16 h 158"/>
                <a:gd name="T6" fmla="*/ 92 w 122"/>
                <a:gd name="T7" fmla="*/ 0 h 158"/>
                <a:gd name="T8" fmla="*/ 87 w 122"/>
                <a:gd name="T9" fmla="*/ 39 h 158"/>
                <a:gd name="T10" fmla="*/ 110 w 122"/>
                <a:gd name="T11" fmla="*/ 58 h 158"/>
                <a:gd name="T12" fmla="*/ 112 w 122"/>
                <a:gd name="T13" fmla="*/ 104 h 158"/>
                <a:gd name="T14" fmla="*/ 104 w 122"/>
                <a:gd name="T15" fmla="*/ 137 h 158"/>
                <a:gd name="T16" fmla="*/ 25 w 122"/>
                <a:gd name="T17" fmla="*/ 151 h 158"/>
                <a:gd name="T18" fmla="*/ 0 w 122"/>
                <a:gd name="T19" fmla="*/ 149 h 158"/>
                <a:gd name="T20" fmla="*/ 2 w 122"/>
                <a:gd name="T21" fmla="*/ 150 h 158"/>
                <a:gd name="T22" fmla="*/ 34 w 122"/>
                <a:gd name="T23" fmla="*/ 154 h 158"/>
                <a:gd name="T24" fmla="*/ 71 w 122"/>
                <a:gd name="T25" fmla="*/ 156 h 158"/>
                <a:gd name="T26" fmla="*/ 98 w 122"/>
                <a:gd name="T27" fmla="*/ 155 h 158"/>
                <a:gd name="T28" fmla="*/ 115 w 122"/>
                <a:gd name="T29" fmla="*/ 124 h 158"/>
                <a:gd name="T30" fmla="*/ 119 w 122"/>
                <a:gd name="T31" fmla="*/ 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158">
                  <a:moveTo>
                    <a:pt x="119" y="57"/>
                  </a:moveTo>
                  <a:cubicBezTo>
                    <a:pt x="116" y="50"/>
                    <a:pt x="112" y="48"/>
                    <a:pt x="104" y="46"/>
                  </a:cubicBezTo>
                  <a:cubicBezTo>
                    <a:pt x="89" y="41"/>
                    <a:pt x="95" y="28"/>
                    <a:pt x="95" y="16"/>
                  </a:cubicBezTo>
                  <a:cubicBezTo>
                    <a:pt x="95" y="11"/>
                    <a:pt x="96" y="3"/>
                    <a:pt x="92" y="0"/>
                  </a:cubicBezTo>
                  <a:cubicBezTo>
                    <a:pt x="87" y="13"/>
                    <a:pt x="82" y="27"/>
                    <a:pt x="87" y="39"/>
                  </a:cubicBezTo>
                  <a:cubicBezTo>
                    <a:pt x="91" y="49"/>
                    <a:pt x="105" y="48"/>
                    <a:pt x="110" y="58"/>
                  </a:cubicBezTo>
                  <a:cubicBezTo>
                    <a:pt x="116" y="72"/>
                    <a:pt x="113" y="90"/>
                    <a:pt x="112" y="104"/>
                  </a:cubicBezTo>
                  <a:cubicBezTo>
                    <a:pt x="112" y="114"/>
                    <a:pt x="112" y="130"/>
                    <a:pt x="104" y="137"/>
                  </a:cubicBezTo>
                  <a:cubicBezTo>
                    <a:pt x="86" y="155"/>
                    <a:pt x="47" y="153"/>
                    <a:pt x="25" y="151"/>
                  </a:cubicBezTo>
                  <a:cubicBezTo>
                    <a:pt x="20" y="151"/>
                    <a:pt x="8" y="151"/>
                    <a:pt x="0" y="149"/>
                  </a:cubicBezTo>
                  <a:cubicBezTo>
                    <a:pt x="0" y="149"/>
                    <a:pt x="1" y="150"/>
                    <a:pt x="2" y="150"/>
                  </a:cubicBezTo>
                  <a:cubicBezTo>
                    <a:pt x="11" y="155"/>
                    <a:pt x="24" y="154"/>
                    <a:pt x="34" y="154"/>
                  </a:cubicBezTo>
                  <a:cubicBezTo>
                    <a:pt x="46" y="155"/>
                    <a:pt x="58" y="155"/>
                    <a:pt x="71" y="156"/>
                  </a:cubicBezTo>
                  <a:cubicBezTo>
                    <a:pt x="79" y="157"/>
                    <a:pt x="90" y="158"/>
                    <a:pt x="98" y="155"/>
                  </a:cubicBezTo>
                  <a:cubicBezTo>
                    <a:pt x="110" y="150"/>
                    <a:pt x="115" y="136"/>
                    <a:pt x="115" y="124"/>
                  </a:cubicBezTo>
                  <a:cubicBezTo>
                    <a:pt x="117" y="109"/>
                    <a:pt x="122" y="63"/>
                    <a:pt x="119" y="5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301"/>
            <p:cNvSpPr>
              <a:spLocks/>
            </p:cNvSpPr>
            <p:nvPr/>
          </p:nvSpPr>
          <p:spPr bwMode="auto">
            <a:xfrm>
              <a:off x="10755314" y="5562601"/>
              <a:ext cx="346075" cy="550863"/>
            </a:xfrm>
            <a:custGeom>
              <a:avLst/>
              <a:gdLst>
                <a:gd name="T0" fmla="*/ 35 w 63"/>
                <a:gd name="T1" fmla="*/ 81 h 100"/>
                <a:gd name="T2" fmla="*/ 47 w 63"/>
                <a:gd name="T3" fmla="*/ 94 h 100"/>
                <a:gd name="T4" fmla="*/ 11 w 63"/>
                <a:gd name="T5" fmla="*/ 92 h 100"/>
                <a:gd name="T6" fmla="*/ 2 w 63"/>
                <a:gd name="T7" fmla="*/ 98 h 100"/>
                <a:gd name="T8" fmla="*/ 39 w 63"/>
                <a:gd name="T9" fmla="*/ 98 h 100"/>
                <a:gd name="T10" fmla="*/ 56 w 63"/>
                <a:gd name="T11" fmla="*/ 93 h 100"/>
                <a:gd name="T12" fmla="*/ 42 w 63"/>
                <a:gd name="T13" fmla="*/ 82 h 100"/>
                <a:gd name="T14" fmla="*/ 20 w 63"/>
                <a:gd name="T15" fmla="*/ 54 h 100"/>
                <a:gd name="T16" fmla="*/ 4 w 63"/>
                <a:gd name="T17" fmla="*/ 0 h 100"/>
                <a:gd name="T18" fmla="*/ 1 w 63"/>
                <a:gd name="T19" fmla="*/ 8 h 100"/>
                <a:gd name="T20" fmla="*/ 8 w 63"/>
                <a:gd name="T21" fmla="*/ 42 h 100"/>
                <a:gd name="T22" fmla="*/ 35 w 63"/>
                <a:gd name="T23" fmla="*/ 8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100">
                  <a:moveTo>
                    <a:pt x="35" y="81"/>
                  </a:moveTo>
                  <a:cubicBezTo>
                    <a:pt x="41" y="87"/>
                    <a:pt x="47" y="94"/>
                    <a:pt x="47" y="94"/>
                  </a:cubicBezTo>
                  <a:cubicBezTo>
                    <a:pt x="47" y="94"/>
                    <a:pt x="24" y="90"/>
                    <a:pt x="11" y="92"/>
                  </a:cubicBezTo>
                  <a:cubicBezTo>
                    <a:pt x="7" y="93"/>
                    <a:pt x="4" y="95"/>
                    <a:pt x="2" y="98"/>
                  </a:cubicBezTo>
                  <a:cubicBezTo>
                    <a:pt x="14" y="96"/>
                    <a:pt x="27" y="97"/>
                    <a:pt x="39" y="98"/>
                  </a:cubicBezTo>
                  <a:cubicBezTo>
                    <a:pt x="40" y="98"/>
                    <a:pt x="63" y="100"/>
                    <a:pt x="56" y="93"/>
                  </a:cubicBezTo>
                  <a:cubicBezTo>
                    <a:pt x="52" y="88"/>
                    <a:pt x="47" y="86"/>
                    <a:pt x="42" y="82"/>
                  </a:cubicBezTo>
                  <a:cubicBezTo>
                    <a:pt x="32" y="75"/>
                    <a:pt x="25" y="64"/>
                    <a:pt x="20" y="54"/>
                  </a:cubicBezTo>
                  <a:cubicBezTo>
                    <a:pt x="14" y="39"/>
                    <a:pt x="1" y="18"/>
                    <a:pt x="4" y="0"/>
                  </a:cubicBezTo>
                  <a:cubicBezTo>
                    <a:pt x="3" y="3"/>
                    <a:pt x="2" y="6"/>
                    <a:pt x="1" y="8"/>
                  </a:cubicBezTo>
                  <a:cubicBezTo>
                    <a:pt x="0" y="19"/>
                    <a:pt x="3" y="33"/>
                    <a:pt x="8" y="42"/>
                  </a:cubicBezTo>
                  <a:cubicBezTo>
                    <a:pt x="16" y="56"/>
                    <a:pt x="23" y="69"/>
                    <a:pt x="35" y="8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2" name="Group 881"/>
          <p:cNvGrpSpPr/>
          <p:nvPr/>
        </p:nvGrpSpPr>
        <p:grpSpPr>
          <a:xfrm>
            <a:off x="4973031" y="899687"/>
            <a:ext cx="2103066" cy="5344376"/>
            <a:chOff x="4811714" y="3754438"/>
            <a:chExt cx="2425700" cy="6164263"/>
          </a:xfrm>
        </p:grpSpPr>
        <p:sp>
          <p:nvSpPr>
            <p:cNvPr id="577" name="Freeform 302"/>
            <p:cNvSpPr>
              <a:spLocks/>
            </p:cNvSpPr>
            <p:nvPr/>
          </p:nvSpPr>
          <p:spPr bwMode="auto">
            <a:xfrm>
              <a:off x="4811714" y="7894638"/>
              <a:ext cx="1317625" cy="2017713"/>
            </a:xfrm>
            <a:custGeom>
              <a:avLst/>
              <a:gdLst>
                <a:gd name="T0" fmla="*/ 0 w 830"/>
                <a:gd name="T1" fmla="*/ 17 h 1271"/>
                <a:gd name="T2" fmla="*/ 750 w 830"/>
                <a:gd name="T3" fmla="*/ 0 h 1271"/>
                <a:gd name="T4" fmla="*/ 830 w 830"/>
                <a:gd name="T5" fmla="*/ 1271 h 1271"/>
                <a:gd name="T6" fmla="*/ 34 w 830"/>
                <a:gd name="T7" fmla="*/ 1271 h 1271"/>
                <a:gd name="T8" fmla="*/ 0 w 830"/>
                <a:gd name="T9" fmla="*/ 17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1271">
                  <a:moveTo>
                    <a:pt x="0" y="17"/>
                  </a:moveTo>
                  <a:lnTo>
                    <a:pt x="750" y="0"/>
                  </a:lnTo>
                  <a:lnTo>
                    <a:pt x="830" y="1271"/>
                  </a:lnTo>
                  <a:lnTo>
                    <a:pt x="34" y="127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353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303"/>
            <p:cNvSpPr>
              <a:spLocks/>
            </p:cNvSpPr>
            <p:nvPr/>
          </p:nvSpPr>
          <p:spPr bwMode="auto">
            <a:xfrm>
              <a:off x="4811714" y="7894638"/>
              <a:ext cx="1317625" cy="2017713"/>
            </a:xfrm>
            <a:custGeom>
              <a:avLst/>
              <a:gdLst>
                <a:gd name="T0" fmla="*/ 67 w 240"/>
                <a:gd name="T1" fmla="*/ 26 h 367"/>
                <a:gd name="T2" fmla="*/ 103 w 240"/>
                <a:gd name="T3" fmla="*/ 26 h 367"/>
                <a:gd name="T4" fmla="*/ 123 w 240"/>
                <a:gd name="T5" fmla="*/ 21 h 367"/>
                <a:gd name="T6" fmla="*/ 162 w 240"/>
                <a:gd name="T7" fmla="*/ 108 h 367"/>
                <a:gd name="T8" fmla="*/ 198 w 240"/>
                <a:gd name="T9" fmla="*/ 182 h 367"/>
                <a:gd name="T10" fmla="*/ 201 w 240"/>
                <a:gd name="T11" fmla="*/ 248 h 367"/>
                <a:gd name="T12" fmla="*/ 202 w 240"/>
                <a:gd name="T13" fmla="*/ 367 h 367"/>
                <a:gd name="T14" fmla="*/ 240 w 240"/>
                <a:gd name="T15" fmla="*/ 367 h 367"/>
                <a:gd name="T16" fmla="*/ 217 w 240"/>
                <a:gd name="T17" fmla="*/ 0 h 367"/>
                <a:gd name="T18" fmla="*/ 0 w 240"/>
                <a:gd name="T19" fmla="*/ 5 h 367"/>
                <a:gd name="T20" fmla="*/ 1 w 240"/>
                <a:gd name="T21" fmla="*/ 20 h 367"/>
                <a:gd name="T22" fmla="*/ 67 w 240"/>
                <a:gd name="T23" fmla="*/ 2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367">
                  <a:moveTo>
                    <a:pt x="67" y="26"/>
                  </a:moveTo>
                  <a:cubicBezTo>
                    <a:pt x="80" y="28"/>
                    <a:pt x="91" y="30"/>
                    <a:pt x="103" y="26"/>
                  </a:cubicBezTo>
                  <a:cubicBezTo>
                    <a:pt x="110" y="24"/>
                    <a:pt x="116" y="22"/>
                    <a:pt x="123" y="21"/>
                  </a:cubicBezTo>
                  <a:cubicBezTo>
                    <a:pt x="172" y="17"/>
                    <a:pt x="152" y="81"/>
                    <a:pt x="162" y="108"/>
                  </a:cubicBezTo>
                  <a:cubicBezTo>
                    <a:pt x="171" y="133"/>
                    <a:pt x="192" y="156"/>
                    <a:pt x="198" y="182"/>
                  </a:cubicBezTo>
                  <a:cubicBezTo>
                    <a:pt x="203" y="204"/>
                    <a:pt x="202" y="226"/>
                    <a:pt x="201" y="248"/>
                  </a:cubicBezTo>
                  <a:cubicBezTo>
                    <a:pt x="198" y="287"/>
                    <a:pt x="200" y="327"/>
                    <a:pt x="202" y="367"/>
                  </a:cubicBezTo>
                  <a:cubicBezTo>
                    <a:pt x="240" y="367"/>
                    <a:pt x="240" y="367"/>
                    <a:pt x="240" y="36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3" y="27"/>
                    <a:pt x="43" y="23"/>
                    <a:pt x="67" y="26"/>
                  </a:cubicBezTo>
                  <a:close/>
                </a:path>
              </a:pathLst>
            </a:custGeom>
            <a:solidFill>
              <a:srgbClr val="23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304"/>
            <p:cNvSpPr>
              <a:spLocks/>
            </p:cNvSpPr>
            <p:nvPr/>
          </p:nvSpPr>
          <p:spPr bwMode="auto">
            <a:xfrm>
              <a:off x="4854576" y="7581901"/>
              <a:ext cx="830263" cy="450850"/>
            </a:xfrm>
            <a:custGeom>
              <a:avLst/>
              <a:gdLst>
                <a:gd name="T0" fmla="*/ 95 w 151"/>
                <a:gd name="T1" fmla="*/ 0 h 82"/>
                <a:gd name="T2" fmla="*/ 90 w 151"/>
                <a:gd name="T3" fmla="*/ 25 h 82"/>
                <a:gd name="T4" fmla="*/ 14 w 151"/>
                <a:gd name="T5" fmla="*/ 55 h 82"/>
                <a:gd name="T6" fmla="*/ 7 w 151"/>
                <a:gd name="T7" fmla="*/ 66 h 82"/>
                <a:gd name="T8" fmla="*/ 68 w 151"/>
                <a:gd name="T9" fmla="*/ 66 h 82"/>
                <a:gd name="T10" fmla="*/ 86 w 151"/>
                <a:gd name="T11" fmla="*/ 77 h 82"/>
                <a:gd name="T12" fmla="*/ 147 w 151"/>
                <a:gd name="T13" fmla="*/ 39 h 82"/>
                <a:gd name="T14" fmla="*/ 147 w 151"/>
                <a:gd name="T15" fmla="*/ 3 h 82"/>
                <a:gd name="T16" fmla="*/ 95 w 151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2">
                  <a:moveTo>
                    <a:pt x="95" y="0"/>
                  </a:moveTo>
                  <a:cubicBezTo>
                    <a:pt x="95" y="0"/>
                    <a:pt x="98" y="19"/>
                    <a:pt x="90" y="25"/>
                  </a:cubicBezTo>
                  <a:cubicBezTo>
                    <a:pt x="83" y="31"/>
                    <a:pt x="14" y="55"/>
                    <a:pt x="14" y="55"/>
                  </a:cubicBezTo>
                  <a:cubicBezTo>
                    <a:pt x="14" y="55"/>
                    <a:pt x="0" y="61"/>
                    <a:pt x="7" y="66"/>
                  </a:cubicBezTo>
                  <a:cubicBezTo>
                    <a:pt x="15" y="71"/>
                    <a:pt x="50" y="72"/>
                    <a:pt x="68" y="66"/>
                  </a:cubicBezTo>
                  <a:cubicBezTo>
                    <a:pt x="68" y="66"/>
                    <a:pt x="65" y="82"/>
                    <a:pt x="86" y="77"/>
                  </a:cubicBezTo>
                  <a:cubicBezTo>
                    <a:pt x="107" y="71"/>
                    <a:pt x="143" y="47"/>
                    <a:pt x="147" y="39"/>
                  </a:cubicBezTo>
                  <a:cubicBezTo>
                    <a:pt x="151" y="31"/>
                    <a:pt x="147" y="3"/>
                    <a:pt x="147" y="3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305"/>
            <p:cNvSpPr>
              <a:spLocks/>
            </p:cNvSpPr>
            <p:nvPr/>
          </p:nvSpPr>
          <p:spPr bwMode="auto">
            <a:xfrm>
              <a:off x="4872039" y="7581901"/>
              <a:ext cx="812800" cy="450850"/>
            </a:xfrm>
            <a:custGeom>
              <a:avLst/>
              <a:gdLst>
                <a:gd name="T0" fmla="*/ 144 w 148"/>
                <a:gd name="T1" fmla="*/ 3 h 82"/>
                <a:gd name="T2" fmla="*/ 92 w 148"/>
                <a:gd name="T3" fmla="*/ 0 h 82"/>
                <a:gd name="T4" fmla="*/ 87 w 148"/>
                <a:gd name="T5" fmla="*/ 25 h 82"/>
                <a:gd name="T6" fmla="*/ 61 w 148"/>
                <a:gd name="T7" fmla="*/ 37 h 82"/>
                <a:gd name="T8" fmla="*/ 75 w 148"/>
                <a:gd name="T9" fmla="*/ 36 h 82"/>
                <a:gd name="T10" fmla="*/ 83 w 148"/>
                <a:gd name="T11" fmla="*/ 36 h 82"/>
                <a:gd name="T12" fmla="*/ 88 w 148"/>
                <a:gd name="T13" fmla="*/ 38 h 82"/>
                <a:gd name="T14" fmla="*/ 93 w 148"/>
                <a:gd name="T15" fmla="*/ 40 h 82"/>
                <a:gd name="T16" fmla="*/ 99 w 148"/>
                <a:gd name="T17" fmla="*/ 46 h 82"/>
                <a:gd name="T18" fmla="*/ 102 w 148"/>
                <a:gd name="T19" fmla="*/ 63 h 82"/>
                <a:gd name="T20" fmla="*/ 77 w 148"/>
                <a:gd name="T21" fmla="*/ 74 h 82"/>
                <a:gd name="T22" fmla="*/ 68 w 148"/>
                <a:gd name="T23" fmla="*/ 59 h 82"/>
                <a:gd name="T24" fmla="*/ 71 w 148"/>
                <a:gd name="T25" fmla="*/ 56 h 82"/>
                <a:gd name="T26" fmla="*/ 70 w 148"/>
                <a:gd name="T27" fmla="*/ 56 h 82"/>
                <a:gd name="T28" fmla="*/ 69 w 148"/>
                <a:gd name="T29" fmla="*/ 56 h 82"/>
                <a:gd name="T30" fmla="*/ 66 w 148"/>
                <a:gd name="T31" fmla="*/ 57 h 82"/>
                <a:gd name="T32" fmla="*/ 43 w 148"/>
                <a:gd name="T33" fmla="*/ 64 h 82"/>
                <a:gd name="T34" fmla="*/ 17 w 148"/>
                <a:gd name="T35" fmla="*/ 64 h 82"/>
                <a:gd name="T36" fmla="*/ 6 w 148"/>
                <a:gd name="T37" fmla="*/ 58 h 82"/>
                <a:gd name="T38" fmla="*/ 4 w 148"/>
                <a:gd name="T39" fmla="*/ 66 h 82"/>
                <a:gd name="T40" fmla="*/ 65 w 148"/>
                <a:gd name="T41" fmla="*/ 66 h 82"/>
                <a:gd name="T42" fmla="*/ 83 w 148"/>
                <a:gd name="T43" fmla="*/ 77 h 82"/>
                <a:gd name="T44" fmla="*/ 144 w 148"/>
                <a:gd name="T45" fmla="*/ 39 h 82"/>
                <a:gd name="T46" fmla="*/ 144 w 148"/>
                <a:gd name="T47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82">
                  <a:moveTo>
                    <a:pt x="144" y="3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5" y="19"/>
                    <a:pt x="87" y="25"/>
                  </a:cubicBezTo>
                  <a:cubicBezTo>
                    <a:pt x="84" y="27"/>
                    <a:pt x="74" y="32"/>
                    <a:pt x="61" y="37"/>
                  </a:cubicBezTo>
                  <a:cubicBezTo>
                    <a:pt x="66" y="37"/>
                    <a:pt x="71" y="36"/>
                    <a:pt x="75" y="36"/>
                  </a:cubicBezTo>
                  <a:cubicBezTo>
                    <a:pt x="78" y="36"/>
                    <a:pt x="80" y="36"/>
                    <a:pt x="83" y="36"/>
                  </a:cubicBezTo>
                  <a:cubicBezTo>
                    <a:pt x="85" y="36"/>
                    <a:pt x="87" y="37"/>
                    <a:pt x="88" y="38"/>
                  </a:cubicBezTo>
                  <a:cubicBezTo>
                    <a:pt x="90" y="38"/>
                    <a:pt x="91" y="39"/>
                    <a:pt x="93" y="40"/>
                  </a:cubicBezTo>
                  <a:cubicBezTo>
                    <a:pt x="96" y="42"/>
                    <a:pt x="98" y="44"/>
                    <a:pt x="99" y="46"/>
                  </a:cubicBezTo>
                  <a:cubicBezTo>
                    <a:pt x="105" y="48"/>
                    <a:pt x="109" y="58"/>
                    <a:pt x="102" y="63"/>
                  </a:cubicBezTo>
                  <a:cubicBezTo>
                    <a:pt x="94" y="68"/>
                    <a:pt x="86" y="72"/>
                    <a:pt x="77" y="74"/>
                  </a:cubicBezTo>
                  <a:cubicBezTo>
                    <a:pt x="68" y="76"/>
                    <a:pt x="62" y="66"/>
                    <a:pt x="68" y="59"/>
                  </a:cubicBezTo>
                  <a:cubicBezTo>
                    <a:pt x="69" y="58"/>
                    <a:pt x="70" y="57"/>
                    <a:pt x="71" y="56"/>
                  </a:cubicBezTo>
                  <a:cubicBezTo>
                    <a:pt x="71" y="56"/>
                    <a:pt x="70" y="56"/>
                    <a:pt x="70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8" y="56"/>
                    <a:pt x="67" y="57"/>
                    <a:pt x="66" y="57"/>
                  </a:cubicBezTo>
                  <a:cubicBezTo>
                    <a:pt x="59" y="60"/>
                    <a:pt x="51" y="64"/>
                    <a:pt x="43" y="64"/>
                  </a:cubicBezTo>
                  <a:cubicBezTo>
                    <a:pt x="34" y="65"/>
                    <a:pt x="26" y="64"/>
                    <a:pt x="17" y="64"/>
                  </a:cubicBezTo>
                  <a:cubicBezTo>
                    <a:pt x="12" y="68"/>
                    <a:pt x="7" y="64"/>
                    <a:pt x="6" y="58"/>
                  </a:cubicBezTo>
                  <a:cubicBezTo>
                    <a:pt x="3" y="61"/>
                    <a:pt x="0" y="64"/>
                    <a:pt x="4" y="66"/>
                  </a:cubicBezTo>
                  <a:cubicBezTo>
                    <a:pt x="12" y="71"/>
                    <a:pt x="47" y="72"/>
                    <a:pt x="65" y="66"/>
                  </a:cubicBezTo>
                  <a:cubicBezTo>
                    <a:pt x="65" y="66"/>
                    <a:pt x="62" y="82"/>
                    <a:pt x="83" y="77"/>
                  </a:cubicBezTo>
                  <a:cubicBezTo>
                    <a:pt x="104" y="71"/>
                    <a:pt x="140" y="47"/>
                    <a:pt x="144" y="39"/>
                  </a:cubicBezTo>
                  <a:cubicBezTo>
                    <a:pt x="148" y="31"/>
                    <a:pt x="144" y="3"/>
                    <a:pt x="144" y="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306"/>
            <p:cNvSpPr>
              <a:spLocks/>
            </p:cNvSpPr>
            <p:nvPr/>
          </p:nvSpPr>
          <p:spPr bwMode="auto">
            <a:xfrm>
              <a:off x="5338764" y="5919788"/>
              <a:ext cx="339725" cy="1865313"/>
            </a:xfrm>
            <a:custGeom>
              <a:avLst/>
              <a:gdLst>
                <a:gd name="T0" fmla="*/ 32 w 62"/>
                <a:gd name="T1" fmla="*/ 4 h 339"/>
                <a:gd name="T2" fmla="*/ 5 w 62"/>
                <a:gd name="T3" fmla="*/ 11 h 339"/>
                <a:gd name="T4" fmla="*/ 3 w 62"/>
                <a:gd name="T5" fmla="*/ 320 h 339"/>
                <a:gd name="T6" fmla="*/ 62 w 62"/>
                <a:gd name="T7" fmla="*/ 339 h 339"/>
                <a:gd name="T8" fmla="*/ 62 w 62"/>
                <a:gd name="T9" fmla="*/ 91 h 339"/>
                <a:gd name="T10" fmla="*/ 32 w 62"/>
                <a:gd name="T11" fmla="*/ 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39">
                  <a:moveTo>
                    <a:pt x="32" y="4"/>
                  </a:moveTo>
                  <a:cubicBezTo>
                    <a:pt x="32" y="4"/>
                    <a:pt x="10" y="0"/>
                    <a:pt x="5" y="11"/>
                  </a:cubicBezTo>
                  <a:cubicBezTo>
                    <a:pt x="0" y="22"/>
                    <a:pt x="3" y="320"/>
                    <a:pt x="3" y="320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62" y="339"/>
                    <a:pt x="57" y="125"/>
                    <a:pt x="62" y="91"/>
                  </a:cubicBezTo>
                  <a:lnTo>
                    <a:pt x="32" y="4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307"/>
            <p:cNvSpPr>
              <a:spLocks/>
            </p:cNvSpPr>
            <p:nvPr/>
          </p:nvSpPr>
          <p:spPr bwMode="auto">
            <a:xfrm>
              <a:off x="5354639" y="5919788"/>
              <a:ext cx="323850" cy="1865313"/>
            </a:xfrm>
            <a:custGeom>
              <a:avLst/>
              <a:gdLst>
                <a:gd name="T0" fmla="*/ 59 w 59"/>
                <a:gd name="T1" fmla="*/ 91 h 339"/>
                <a:gd name="T2" fmla="*/ 29 w 59"/>
                <a:gd name="T3" fmla="*/ 4 h 339"/>
                <a:gd name="T4" fmla="*/ 2 w 59"/>
                <a:gd name="T5" fmla="*/ 11 h 339"/>
                <a:gd name="T6" fmla="*/ 0 w 59"/>
                <a:gd name="T7" fmla="*/ 28 h 339"/>
                <a:gd name="T8" fmla="*/ 3 w 59"/>
                <a:gd name="T9" fmla="*/ 32 h 339"/>
                <a:gd name="T10" fmla="*/ 34 w 59"/>
                <a:gd name="T11" fmla="*/ 173 h 339"/>
                <a:gd name="T12" fmla="*/ 42 w 59"/>
                <a:gd name="T13" fmla="*/ 209 h 339"/>
                <a:gd name="T14" fmla="*/ 32 w 59"/>
                <a:gd name="T15" fmla="*/ 265 h 339"/>
                <a:gd name="T16" fmla="*/ 19 w 59"/>
                <a:gd name="T17" fmla="*/ 297 h 339"/>
                <a:gd name="T18" fmla="*/ 1 w 59"/>
                <a:gd name="T19" fmla="*/ 295 h 339"/>
                <a:gd name="T20" fmla="*/ 0 w 59"/>
                <a:gd name="T21" fmla="*/ 296 h 339"/>
                <a:gd name="T22" fmla="*/ 0 w 59"/>
                <a:gd name="T23" fmla="*/ 320 h 339"/>
                <a:gd name="T24" fmla="*/ 59 w 59"/>
                <a:gd name="T25" fmla="*/ 339 h 339"/>
                <a:gd name="T26" fmla="*/ 59 w 59"/>
                <a:gd name="T27" fmla="*/ 9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39">
                  <a:moveTo>
                    <a:pt x="59" y="91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7" y="0"/>
                    <a:pt x="2" y="11"/>
                  </a:cubicBezTo>
                  <a:cubicBezTo>
                    <a:pt x="1" y="12"/>
                    <a:pt x="1" y="18"/>
                    <a:pt x="0" y="28"/>
                  </a:cubicBezTo>
                  <a:cubicBezTo>
                    <a:pt x="1" y="29"/>
                    <a:pt x="2" y="30"/>
                    <a:pt x="3" y="32"/>
                  </a:cubicBezTo>
                  <a:cubicBezTo>
                    <a:pt x="21" y="75"/>
                    <a:pt x="37" y="125"/>
                    <a:pt x="34" y="173"/>
                  </a:cubicBezTo>
                  <a:cubicBezTo>
                    <a:pt x="38" y="185"/>
                    <a:pt x="41" y="197"/>
                    <a:pt x="42" y="209"/>
                  </a:cubicBezTo>
                  <a:cubicBezTo>
                    <a:pt x="43" y="231"/>
                    <a:pt x="38" y="245"/>
                    <a:pt x="32" y="265"/>
                  </a:cubicBezTo>
                  <a:cubicBezTo>
                    <a:pt x="30" y="275"/>
                    <a:pt x="35" y="294"/>
                    <a:pt x="19" y="297"/>
                  </a:cubicBezTo>
                  <a:cubicBezTo>
                    <a:pt x="13" y="298"/>
                    <a:pt x="7" y="297"/>
                    <a:pt x="1" y="295"/>
                  </a:cubicBezTo>
                  <a:cubicBezTo>
                    <a:pt x="1" y="295"/>
                    <a:pt x="0" y="296"/>
                    <a:pt x="0" y="296"/>
                  </a:cubicBezTo>
                  <a:cubicBezTo>
                    <a:pt x="0" y="311"/>
                    <a:pt x="0" y="320"/>
                    <a:pt x="0" y="320"/>
                  </a:cubicBezTo>
                  <a:cubicBezTo>
                    <a:pt x="59" y="339"/>
                    <a:pt x="59" y="339"/>
                    <a:pt x="59" y="339"/>
                  </a:cubicBezTo>
                  <a:cubicBezTo>
                    <a:pt x="59" y="339"/>
                    <a:pt x="54" y="125"/>
                    <a:pt x="59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308"/>
            <p:cNvSpPr>
              <a:spLocks/>
            </p:cNvSpPr>
            <p:nvPr/>
          </p:nvSpPr>
          <p:spPr bwMode="auto">
            <a:xfrm>
              <a:off x="5310189" y="7631113"/>
              <a:ext cx="357188" cy="165100"/>
            </a:xfrm>
            <a:custGeom>
              <a:avLst/>
              <a:gdLst>
                <a:gd name="T0" fmla="*/ 0 w 225"/>
                <a:gd name="T1" fmla="*/ 0 h 104"/>
                <a:gd name="T2" fmla="*/ 225 w 225"/>
                <a:gd name="T3" fmla="*/ 14 h 104"/>
                <a:gd name="T4" fmla="*/ 215 w 225"/>
                <a:gd name="T5" fmla="*/ 104 h 104"/>
                <a:gd name="T6" fmla="*/ 0 w 225"/>
                <a:gd name="T7" fmla="*/ 62 h 104"/>
                <a:gd name="T8" fmla="*/ 0 w 225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04">
                  <a:moveTo>
                    <a:pt x="0" y="0"/>
                  </a:moveTo>
                  <a:lnTo>
                    <a:pt x="225" y="14"/>
                  </a:lnTo>
                  <a:lnTo>
                    <a:pt x="215" y="104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309"/>
            <p:cNvSpPr>
              <a:spLocks/>
            </p:cNvSpPr>
            <p:nvPr/>
          </p:nvSpPr>
          <p:spPr bwMode="auto">
            <a:xfrm>
              <a:off x="6403976" y="8780463"/>
              <a:ext cx="498475" cy="522288"/>
            </a:xfrm>
            <a:custGeom>
              <a:avLst/>
              <a:gdLst>
                <a:gd name="T0" fmla="*/ 76 w 91"/>
                <a:gd name="T1" fmla="*/ 0 h 95"/>
                <a:gd name="T2" fmla="*/ 91 w 91"/>
                <a:gd name="T3" fmla="*/ 18 h 95"/>
                <a:gd name="T4" fmla="*/ 44 w 91"/>
                <a:gd name="T5" fmla="*/ 90 h 95"/>
                <a:gd name="T6" fmla="*/ 76 w 91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5">
                  <a:moveTo>
                    <a:pt x="76" y="0"/>
                  </a:move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59" y="85"/>
                    <a:pt x="44" y="90"/>
                  </a:cubicBezTo>
                  <a:cubicBezTo>
                    <a:pt x="29" y="95"/>
                    <a:pt x="0" y="16"/>
                    <a:pt x="76" y="0"/>
                  </a:cubicBez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310"/>
            <p:cNvSpPr>
              <a:spLocks/>
            </p:cNvSpPr>
            <p:nvPr/>
          </p:nvSpPr>
          <p:spPr bwMode="auto">
            <a:xfrm>
              <a:off x="6578601" y="5953126"/>
              <a:ext cx="658813" cy="1566863"/>
            </a:xfrm>
            <a:custGeom>
              <a:avLst/>
              <a:gdLst>
                <a:gd name="T0" fmla="*/ 58 w 120"/>
                <a:gd name="T1" fmla="*/ 0 h 285"/>
                <a:gd name="T2" fmla="*/ 96 w 120"/>
                <a:gd name="T3" fmla="*/ 88 h 285"/>
                <a:gd name="T4" fmla="*/ 114 w 120"/>
                <a:gd name="T5" fmla="*/ 179 h 285"/>
                <a:gd name="T6" fmla="*/ 30 w 120"/>
                <a:gd name="T7" fmla="*/ 285 h 285"/>
                <a:gd name="T8" fmla="*/ 0 w 120"/>
                <a:gd name="T9" fmla="*/ 210 h 285"/>
                <a:gd name="T10" fmla="*/ 45 w 120"/>
                <a:gd name="T11" fmla="*/ 169 h 285"/>
                <a:gd name="T12" fmla="*/ 19 w 120"/>
                <a:gd name="T13" fmla="*/ 113 h 285"/>
                <a:gd name="T14" fmla="*/ 40 w 120"/>
                <a:gd name="T15" fmla="*/ 4 h 285"/>
                <a:gd name="T16" fmla="*/ 58 w 120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285">
                  <a:moveTo>
                    <a:pt x="58" y="0"/>
                  </a:moveTo>
                  <a:cubicBezTo>
                    <a:pt x="58" y="0"/>
                    <a:pt x="81" y="41"/>
                    <a:pt x="96" y="88"/>
                  </a:cubicBezTo>
                  <a:cubicBezTo>
                    <a:pt x="110" y="134"/>
                    <a:pt x="120" y="157"/>
                    <a:pt x="114" y="179"/>
                  </a:cubicBezTo>
                  <a:cubicBezTo>
                    <a:pt x="109" y="200"/>
                    <a:pt x="30" y="285"/>
                    <a:pt x="30" y="285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34" y="188"/>
                    <a:pt x="45" y="169"/>
                  </a:cubicBezTo>
                  <a:cubicBezTo>
                    <a:pt x="56" y="150"/>
                    <a:pt x="19" y="113"/>
                    <a:pt x="19" y="113"/>
                  </a:cubicBezTo>
                  <a:cubicBezTo>
                    <a:pt x="40" y="4"/>
                    <a:pt x="40" y="4"/>
                    <a:pt x="40" y="4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311"/>
            <p:cNvSpPr>
              <a:spLocks/>
            </p:cNvSpPr>
            <p:nvPr/>
          </p:nvSpPr>
          <p:spPr bwMode="auto">
            <a:xfrm>
              <a:off x="6578601" y="6767513"/>
              <a:ext cx="560388" cy="631825"/>
            </a:xfrm>
            <a:custGeom>
              <a:avLst/>
              <a:gdLst>
                <a:gd name="T0" fmla="*/ 85 w 102"/>
                <a:gd name="T1" fmla="*/ 61 h 115"/>
                <a:gd name="T2" fmla="*/ 62 w 102"/>
                <a:gd name="T3" fmla="*/ 65 h 115"/>
                <a:gd name="T4" fmla="*/ 59 w 102"/>
                <a:gd name="T5" fmla="*/ 63 h 115"/>
                <a:gd name="T6" fmla="*/ 53 w 102"/>
                <a:gd name="T7" fmla="*/ 59 h 115"/>
                <a:gd name="T8" fmla="*/ 51 w 102"/>
                <a:gd name="T9" fmla="*/ 55 h 115"/>
                <a:gd name="T10" fmla="*/ 46 w 102"/>
                <a:gd name="T11" fmla="*/ 39 h 115"/>
                <a:gd name="T12" fmla="*/ 79 w 102"/>
                <a:gd name="T13" fmla="*/ 14 h 115"/>
                <a:gd name="T14" fmla="*/ 50 w 102"/>
                <a:gd name="T15" fmla="*/ 0 h 115"/>
                <a:gd name="T16" fmla="*/ 47 w 102"/>
                <a:gd name="T17" fmla="*/ 18 h 115"/>
                <a:gd name="T18" fmla="*/ 0 w 102"/>
                <a:gd name="T19" fmla="*/ 62 h 115"/>
                <a:gd name="T20" fmla="*/ 11 w 102"/>
                <a:gd name="T21" fmla="*/ 87 h 115"/>
                <a:gd name="T22" fmla="*/ 24 w 102"/>
                <a:gd name="T23" fmla="*/ 66 h 115"/>
                <a:gd name="T24" fmla="*/ 72 w 102"/>
                <a:gd name="T25" fmla="*/ 90 h 115"/>
                <a:gd name="T26" fmla="*/ 101 w 102"/>
                <a:gd name="T27" fmla="*/ 53 h 115"/>
                <a:gd name="T28" fmla="*/ 85 w 102"/>
                <a:gd name="T29" fmla="*/ 6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15">
                  <a:moveTo>
                    <a:pt x="85" y="61"/>
                  </a:moveTo>
                  <a:cubicBezTo>
                    <a:pt x="79" y="65"/>
                    <a:pt x="71" y="68"/>
                    <a:pt x="62" y="65"/>
                  </a:cubicBezTo>
                  <a:cubicBezTo>
                    <a:pt x="61" y="64"/>
                    <a:pt x="60" y="63"/>
                    <a:pt x="59" y="63"/>
                  </a:cubicBezTo>
                  <a:cubicBezTo>
                    <a:pt x="57" y="62"/>
                    <a:pt x="55" y="61"/>
                    <a:pt x="53" y="59"/>
                  </a:cubicBezTo>
                  <a:cubicBezTo>
                    <a:pt x="52" y="58"/>
                    <a:pt x="52" y="57"/>
                    <a:pt x="51" y="55"/>
                  </a:cubicBezTo>
                  <a:cubicBezTo>
                    <a:pt x="47" y="51"/>
                    <a:pt x="45" y="45"/>
                    <a:pt x="46" y="39"/>
                  </a:cubicBezTo>
                  <a:cubicBezTo>
                    <a:pt x="46" y="30"/>
                    <a:pt x="52" y="17"/>
                    <a:pt x="79" y="14"/>
                  </a:cubicBezTo>
                  <a:cubicBezTo>
                    <a:pt x="79" y="13"/>
                    <a:pt x="51" y="13"/>
                    <a:pt x="50" y="0"/>
                  </a:cubicBezTo>
                  <a:cubicBezTo>
                    <a:pt x="48" y="1"/>
                    <a:pt x="48" y="15"/>
                    <a:pt x="47" y="18"/>
                  </a:cubicBezTo>
                  <a:cubicBezTo>
                    <a:pt x="33" y="44"/>
                    <a:pt x="0" y="62"/>
                    <a:pt x="0" y="62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5" y="80"/>
                    <a:pt x="20" y="73"/>
                    <a:pt x="24" y="66"/>
                  </a:cubicBezTo>
                  <a:cubicBezTo>
                    <a:pt x="28" y="59"/>
                    <a:pt x="56" y="115"/>
                    <a:pt x="72" y="90"/>
                  </a:cubicBezTo>
                  <a:cubicBezTo>
                    <a:pt x="74" y="88"/>
                    <a:pt x="96" y="63"/>
                    <a:pt x="101" y="53"/>
                  </a:cubicBezTo>
                  <a:cubicBezTo>
                    <a:pt x="102" y="52"/>
                    <a:pt x="90" y="58"/>
                    <a:pt x="85" y="6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312"/>
            <p:cNvSpPr>
              <a:spLocks/>
            </p:cNvSpPr>
            <p:nvPr/>
          </p:nvSpPr>
          <p:spPr bwMode="auto">
            <a:xfrm>
              <a:off x="6683376" y="5953126"/>
              <a:ext cx="274638" cy="912813"/>
            </a:xfrm>
            <a:custGeom>
              <a:avLst/>
              <a:gdLst>
                <a:gd name="T0" fmla="*/ 32 w 50"/>
                <a:gd name="T1" fmla="*/ 85 h 166"/>
                <a:gd name="T2" fmla="*/ 28 w 50"/>
                <a:gd name="T3" fmla="*/ 166 h 166"/>
                <a:gd name="T4" fmla="*/ 19 w 50"/>
                <a:gd name="T5" fmla="*/ 137 h 166"/>
                <a:gd name="T6" fmla="*/ 0 w 50"/>
                <a:gd name="T7" fmla="*/ 113 h 166"/>
                <a:gd name="T8" fmla="*/ 21 w 50"/>
                <a:gd name="T9" fmla="*/ 4 h 166"/>
                <a:gd name="T10" fmla="*/ 39 w 50"/>
                <a:gd name="T11" fmla="*/ 0 h 166"/>
                <a:gd name="T12" fmla="*/ 50 w 50"/>
                <a:gd name="T13" fmla="*/ 23 h 166"/>
                <a:gd name="T14" fmla="*/ 32 w 50"/>
                <a:gd name="T15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166">
                  <a:moveTo>
                    <a:pt x="32" y="85"/>
                  </a:moveTo>
                  <a:cubicBezTo>
                    <a:pt x="31" y="95"/>
                    <a:pt x="35" y="161"/>
                    <a:pt x="28" y="166"/>
                  </a:cubicBezTo>
                  <a:cubicBezTo>
                    <a:pt x="30" y="164"/>
                    <a:pt x="27" y="145"/>
                    <a:pt x="19" y="137"/>
                  </a:cubicBezTo>
                  <a:cubicBezTo>
                    <a:pt x="10" y="124"/>
                    <a:pt x="0" y="113"/>
                    <a:pt x="0" y="11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4" y="9"/>
                    <a:pt x="50" y="23"/>
                  </a:cubicBezTo>
                  <a:cubicBezTo>
                    <a:pt x="43" y="43"/>
                    <a:pt x="36" y="64"/>
                    <a:pt x="32" y="8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313"/>
            <p:cNvSpPr>
              <a:spLocks/>
            </p:cNvSpPr>
            <p:nvPr/>
          </p:nvSpPr>
          <p:spPr bwMode="auto">
            <a:xfrm>
              <a:off x="5776914" y="7531101"/>
              <a:ext cx="1082675" cy="1501775"/>
            </a:xfrm>
            <a:custGeom>
              <a:avLst/>
              <a:gdLst>
                <a:gd name="T0" fmla="*/ 10 w 197"/>
                <a:gd name="T1" fmla="*/ 181 h 273"/>
                <a:gd name="T2" fmla="*/ 2 w 197"/>
                <a:gd name="T3" fmla="*/ 33 h 273"/>
                <a:gd name="T4" fmla="*/ 26 w 197"/>
                <a:gd name="T5" fmla="*/ 10 h 273"/>
                <a:gd name="T6" fmla="*/ 79 w 197"/>
                <a:gd name="T7" fmla="*/ 38 h 273"/>
                <a:gd name="T8" fmla="*/ 69 w 197"/>
                <a:gd name="T9" fmla="*/ 176 h 273"/>
                <a:gd name="T10" fmla="*/ 177 w 197"/>
                <a:gd name="T11" fmla="*/ 218 h 273"/>
                <a:gd name="T12" fmla="*/ 197 w 197"/>
                <a:gd name="T13" fmla="*/ 232 h 273"/>
                <a:gd name="T14" fmla="*/ 157 w 197"/>
                <a:gd name="T15" fmla="*/ 273 h 273"/>
                <a:gd name="T16" fmla="*/ 37 w 197"/>
                <a:gd name="T17" fmla="*/ 218 h 273"/>
                <a:gd name="T18" fmla="*/ 10 w 197"/>
                <a:gd name="T19" fmla="*/ 18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73">
                  <a:moveTo>
                    <a:pt x="10" y="181"/>
                  </a:moveTo>
                  <a:cubicBezTo>
                    <a:pt x="10" y="181"/>
                    <a:pt x="4" y="56"/>
                    <a:pt x="2" y="33"/>
                  </a:cubicBezTo>
                  <a:cubicBezTo>
                    <a:pt x="0" y="9"/>
                    <a:pt x="26" y="10"/>
                    <a:pt x="26" y="10"/>
                  </a:cubicBezTo>
                  <a:cubicBezTo>
                    <a:pt x="61" y="0"/>
                    <a:pt x="79" y="38"/>
                    <a:pt x="79" y="38"/>
                  </a:cubicBezTo>
                  <a:cubicBezTo>
                    <a:pt x="79" y="38"/>
                    <a:pt x="71" y="153"/>
                    <a:pt x="69" y="176"/>
                  </a:cubicBezTo>
                  <a:cubicBezTo>
                    <a:pt x="69" y="176"/>
                    <a:pt x="89" y="171"/>
                    <a:pt x="177" y="218"/>
                  </a:cubicBezTo>
                  <a:cubicBezTo>
                    <a:pt x="177" y="218"/>
                    <a:pt x="191" y="208"/>
                    <a:pt x="197" y="232"/>
                  </a:cubicBezTo>
                  <a:cubicBezTo>
                    <a:pt x="197" y="232"/>
                    <a:pt x="162" y="250"/>
                    <a:pt x="157" y="273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37" y="218"/>
                    <a:pt x="11" y="210"/>
                    <a:pt x="10" y="18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314"/>
            <p:cNvSpPr>
              <a:spLocks/>
            </p:cNvSpPr>
            <p:nvPr/>
          </p:nvSpPr>
          <p:spPr bwMode="auto">
            <a:xfrm>
              <a:off x="6096001" y="7642226"/>
              <a:ext cx="115888" cy="796925"/>
            </a:xfrm>
            <a:custGeom>
              <a:avLst/>
              <a:gdLst>
                <a:gd name="T0" fmla="*/ 10 w 21"/>
                <a:gd name="T1" fmla="*/ 73 h 145"/>
                <a:gd name="T2" fmla="*/ 12 w 21"/>
                <a:gd name="T3" fmla="*/ 145 h 145"/>
                <a:gd name="T4" fmla="*/ 21 w 21"/>
                <a:gd name="T5" fmla="*/ 24 h 145"/>
                <a:gd name="T6" fmla="*/ 0 w 21"/>
                <a:gd name="T7" fmla="*/ 0 h 145"/>
                <a:gd name="T8" fmla="*/ 10 w 21"/>
                <a:gd name="T9" fmla="*/ 7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5">
                  <a:moveTo>
                    <a:pt x="10" y="73"/>
                  </a:moveTo>
                  <a:cubicBezTo>
                    <a:pt x="10" y="97"/>
                    <a:pt x="10" y="121"/>
                    <a:pt x="12" y="145"/>
                  </a:cubicBezTo>
                  <a:cubicBezTo>
                    <a:pt x="15" y="106"/>
                    <a:pt x="21" y="24"/>
                    <a:pt x="21" y="24"/>
                  </a:cubicBezTo>
                  <a:cubicBezTo>
                    <a:pt x="21" y="24"/>
                    <a:pt x="14" y="9"/>
                    <a:pt x="0" y="0"/>
                  </a:cubicBezTo>
                  <a:cubicBezTo>
                    <a:pt x="3" y="25"/>
                    <a:pt x="9" y="48"/>
                    <a:pt x="10" y="7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315"/>
            <p:cNvSpPr>
              <a:spLocks/>
            </p:cNvSpPr>
            <p:nvPr/>
          </p:nvSpPr>
          <p:spPr bwMode="auto">
            <a:xfrm>
              <a:off x="5738814" y="7267576"/>
              <a:ext cx="998538" cy="506413"/>
            </a:xfrm>
            <a:custGeom>
              <a:avLst/>
              <a:gdLst>
                <a:gd name="T0" fmla="*/ 16 w 182"/>
                <a:gd name="T1" fmla="*/ 9 h 92"/>
                <a:gd name="T2" fmla="*/ 0 w 182"/>
                <a:gd name="T3" fmla="*/ 64 h 92"/>
                <a:gd name="T4" fmla="*/ 99 w 182"/>
                <a:gd name="T5" fmla="*/ 88 h 92"/>
                <a:gd name="T6" fmla="*/ 175 w 182"/>
                <a:gd name="T7" fmla="*/ 67 h 92"/>
                <a:gd name="T8" fmla="*/ 182 w 182"/>
                <a:gd name="T9" fmla="*/ 59 h 92"/>
                <a:gd name="T10" fmla="*/ 152 w 182"/>
                <a:gd name="T11" fmla="*/ 0 h 92"/>
                <a:gd name="T12" fmla="*/ 16 w 182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92">
                  <a:moveTo>
                    <a:pt x="16" y="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33" y="92"/>
                    <a:pt x="99" y="88"/>
                  </a:cubicBezTo>
                  <a:cubicBezTo>
                    <a:pt x="165" y="83"/>
                    <a:pt x="175" y="67"/>
                    <a:pt x="175" y="67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86" y="32"/>
                    <a:pt x="16" y="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316"/>
            <p:cNvSpPr>
              <a:spLocks/>
            </p:cNvSpPr>
            <p:nvPr/>
          </p:nvSpPr>
          <p:spPr bwMode="auto">
            <a:xfrm>
              <a:off x="6183314" y="7591426"/>
              <a:ext cx="527050" cy="2195513"/>
            </a:xfrm>
            <a:custGeom>
              <a:avLst/>
              <a:gdLst>
                <a:gd name="T0" fmla="*/ 95 w 96"/>
                <a:gd name="T1" fmla="*/ 0 h 399"/>
                <a:gd name="T2" fmla="*/ 90 w 96"/>
                <a:gd name="T3" fmla="*/ 208 h 399"/>
                <a:gd name="T4" fmla="*/ 96 w 96"/>
                <a:gd name="T5" fmla="*/ 399 h 399"/>
                <a:gd name="T6" fmla="*/ 46 w 96"/>
                <a:gd name="T7" fmla="*/ 396 h 399"/>
                <a:gd name="T8" fmla="*/ 0 w 96"/>
                <a:gd name="T9" fmla="*/ 13 h 399"/>
                <a:gd name="T10" fmla="*/ 95 w 96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99">
                  <a:moveTo>
                    <a:pt x="95" y="0"/>
                  </a:moveTo>
                  <a:cubicBezTo>
                    <a:pt x="95" y="0"/>
                    <a:pt x="86" y="178"/>
                    <a:pt x="90" y="208"/>
                  </a:cubicBezTo>
                  <a:cubicBezTo>
                    <a:pt x="94" y="247"/>
                    <a:pt x="96" y="399"/>
                    <a:pt x="96" y="399"/>
                  </a:cubicBezTo>
                  <a:cubicBezTo>
                    <a:pt x="46" y="396"/>
                    <a:pt x="46" y="396"/>
                    <a:pt x="46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317"/>
            <p:cNvSpPr>
              <a:spLocks/>
            </p:cNvSpPr>
            <p:nvPr/>
          </p:nvSpPr>
          <p:spPr bwMode="auto">
            <a:xfrm>
              <a:off x="6205539" y="7680326"/>
              <a:ext cx="323850" cy="2100263"/>
            </a:xfrm>
            <a:custGeom>
              <a:avLst/>
              <a:gdLst>
                <a:gd name="T0" fmla="*/ 36 w 59"/>
                <a:gd name="T1" fmla="*/ 179 h 382"/>
                <a:gd name="T2" fmla="*/ 27 w 59"/>
                <a:gd name="T3" fmla="*/ 47 h 382"/>
                <a:gd name="T4" fmla="*/ 37 w 59"/>
                <a:gd name="T5" fmla="*/ 0 h 382"/>
                <a:gd name="T6" fmla="*/ 20 w 59"/>
                <a:gd name="T7" fmla="*/ 14 h 382"/>
                <a:gd name="T8" fmla="*/ 5 w 59"/>
                <a:gd name="T9" fmla="*/ 31 h 382"/>
                <a:gd name="T10" fmla="*/ 0 w 59"/>
                <a:gd name="T11" fmla="*/ 33 h 382"/>
                <a:gd name="T12" fmla="*/ 42 w 59"/>
                <a:gd name="T13" fmla="*/ 380 h 382"/>
                <a:gd name="T14" fmla="*/ 59 w 59"/>
                <a:gd name="T15" fmla="*/ 382 h 382"/>
                <a:gd name="T16" fmla="*/ 36 w 59"/>
                <a:gd name="T17" fmla="*/ 17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82">
                  <a:moveTo>
                    <a:pt x="36" y="179"/>
                  </a:moveTo>
                  <a:cubicBezTo>
                    <a:pt x="34" y="142"/>
                    <a:pt x="27" y="84"/>
                    <a:pt x="27" y="47"/>
                  </a:cubicBezTo>
                  <a:cubicBezTo>
                    <a:pt x="27" y="26"/>
                    <a:pt x="35" y="20"/>
                    <a:pt x="37" y="0"/>
                  </a:cubicBezTo>
                  <a:cubicBezTo>
                    <a:pt x="37" y="0"/>
                    <a:pt x="25" y="10"/>
                    <a:pt x="20" y="14"/>
                  </a:cubicBezTo>
                  <a:cubicBezTo>
                    <a:pt x="15" y="20"/>
                    <a:pt x="9" y="24"/>
                    <a:pt x="5" y="31"/>
                  </a:cubicBezTo>
                  <a:cubicBezTo>
                    <a:pt x="3" y="32"/>
                    <a:pt x="1" y="32"/>
                    <a:pt x="0" y="33"/>
                  </a:cubicBezTo>
                  <a:cubicBezTo>
                    <a:pt x="8" y="105"/>
                    <a:pt x="26" y="247"/>
                    <a:pt x="42" y="380"/>
                  </a:cubicBezTo>
                  <a:cubicBezTo>
                    <a:pt x="59" y="382"/>
                    <a:pt x="59" y="382"/>
                    <a:pt x="59" y="382"/>
                  </a:cubicBezTo>
                  <a:cubicBezTo>
                    <a:pt x="58" y="326"/>
                    <a:pt x="37" y="235"/>
                    <a:pt x="36" y="17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318"/>
            <p:cNvSpPr>
              <a:spLocks/>
            </p:cNvSpPr>
            <p:nvPr/>
          </p:nvSpPr>
          <p:spPr bwMode="auto">
            <a:xfrm>
              <a:off x="5738814" y="7267576"/>
              <a:ext cx="998538" cy="423863"/>
            </a:xfrm>
            <a:custGeom>
              <a:avLst/>
              <a:gdLst>
                <a:gd name="T0" fmla="*/ 152 w 182"/>
                <a:gd name="T1" fmla="*/ 0 h 77"/>
                <a:gd name="T2" fmla="*/ 16 w 182"/>
                <a:gd name="T3" fmla="*/ 9 h 77"/>
                <a:gd name="T4" fmla="*/ 0 w 182"/>
                <a:gd name="T5" fmla="*/ 64 h 77"/>
                <a:gd name="T6" fmla="*/ 22 w 182"/>
                <a:gd name="T7" fmla="*/ 77 h 77"/>
                <a:gd name="T8" fmla="*/ 28 w 182"/>
                <a:gd name="T9" fmla="*/ 51 h 77"/>
                <a:gd name="T10" fmla="*/ 34 w 182"/>
                <a:gd name="T11" fmla="*/ 42 h 77"/>
                <a:gd name="T12" fmla="*/ 48 w 182"/>
                <a:gd name="T13" fmla="*/ 38 h 77"/>
                <a:gd name="T14" fmla="*/ 145 w 182"/>
                <a:gd name="T15" fmla="*/ 43 h 77"/>
                <a:gd name="T16" fmla="*/ 166 w 182"/>
                <a:gd name="T17" fmla="*/ 74 h 77"/>
                <a:gd name="T18" fmla="*/ 175 w 182"/>
                <a:gd name="T19" fmla="*/ 67 h 77"/>
                <a:gd name="T20" fmla="*/ 182 w 182"/>
                <a:gd name="T21" fmla="*/ 59 h 77"/>
                <a:gd name="T22" fmla="*/ 152 w 182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77">
                  <a:moveTo>
                    <a:pt x="152" y="0"/>
                  </a:moveTo>
                  <a:cubicBezTo>
                    <a:pt x="152" y="0"/>
                    <a:pt x="86" y="32"/>
                    <a:pt x="16" y="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7" y="71"/>
                    <a:pt x="22" y="77"/>
                  </a:cubicBezTo>
                  <a:cubicBezTo>
                    <a:pt x="24" y="68"/>
                    <a:pt x="27" y="60"/>
                    <a:pt x="28" y="51"/>
                  </a:cubicBezTo>
                  <a:cubicBezTo>
                    <a:pt x="29" y="46"/>
                    <a:pt x="31" y="43"/>
                    <a:pt x="34" y="42"/>
                  </a:cubicBezTo>
                  <a:cubicBezTo>
                    <a:pt x="37" y="38"/>
                    <a:pt x="42" y="37"/>
                    <a:pt x="48" y="38"/>
                  </a:cubicBezTo>
                  <a:cubicBezTo>
                    <a:pt x="79" y="44"/>
                    <a:pt x="117" y="20"/>
                    <a:pt x="145" y="43"/>
                  </a:cubicBezTo>
                  <a:cubicBezTo>
                    <a:pt x="156" y="51"/>
                    <a:pt x="161" y="62"/>
                    <a:pt x="166" y="74"/>
                  </a:cubicBezTo>
                  <a:cubicBezTo>
                    <a:pt x="173" y="70"/>
                    <a:pt x="175" y="67"/>
                    <a:pt x="175" y="67"/>
                  </a:cubicBezTo>
                  <a:cubicBezTo>
                    <a:pt x="182" y="59"/>
                    <a:pt x="182" y="59"/>
                    <a:pt x="182" y="59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319"/>
            <p:cNvSpPr>
              <a:spLocks/>
            </p:cNvSpPr>
            <p:nvPr/>
          </p:nvSpPr>
          <p:spPr bwMode="auto">
            <a:xfrm>
              <a:off x="6084889" y="7680326"/>
              <a:ext cx="323850" cy="428625"/>
            </a:xfrm>
            <a:custGeom>
              <a:avLst/>
              <a:gdLst>
                <a:gd name="T0" fmla="*/ 30 w 59"/>
                <a:gd name="T1" fmla="*/ 78 h 78"/>
                <a:gd name="T2" fmla="*/ 20 w 59"/>
                <a:gd name="T3" fmla="*/ 22 h 78"/>
                <a:gd name="T4" fmla="*/ 0 w 59"/>
                <a:gd name="T5" fmla="*/ 9 h 78"/>
                <a:gd name="T6" fmla="*/ 59 w 59"/>
                <a:gd name="T7" fmla="*/ 0 h 78"/>
                <a:gd name="T8" fmla="*/ 38 w 59"/>
                <a:gd name="T9" fmla="*/ 26 h 78"/>
                <a:gd name="T10" fmla="*/ 30 w 59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8">
                  <a:moveTo>
                    <a:pt x="30" y="78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3" y="22"/>
                    <a:pt x="59" y="0"/>
                  </a:cubicBezTo>
                  <a:cubicBezTo>
                    <a:pt x="38" y="26"/>
                    <a:pt x="38" y="26"/>
                    <a:pt x="38" y="26"/>
                  </a:cubicBezTo>
                  <a:lnTo>
                    <a:pt x="30" y="78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320"/>
            <p:cNvSpPr>
              <a:spLocks/>
            </p:cNvSpPr>
            <p:nvPr/>
          </p:nvSpPr>
          <p:spPr bwMode="auto">
            <a:xfrm>
              <a:off x="6249989" y="9505951"/>
              <a:ext cx="652463" cy="412750"/>
            </a:xfrm>
            <a:custGeom>
              <a:avLst/>
              <a:gdLst>
                <a:gd name="T0" fmla="*/ 13 w 119"/>
                <a:gd name="T1" fmla="*/ 71 h 75"/>
                <a:gd name="T2" fmla="*/ 52 w 119"/>
                <a:gd name="T3" fmla="*/ 3 h 75"/>
                <a:gd name="T4" fmla="*/ 113 w 119"/>
                <a:gd name="T5" fmla="*/ 40 h 75"/>
                <a:gd name="T6" fmla="*/ 110 w 119"/>
                <a:gd name="T7" fmla="*/ 70 h 75"/>
                <a:gd name="T8" fmla="*/ 13 w 119"/>
                <a:gd name="T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5">
                  <a:moveTo>
                    <a:pt x="13" y="71"/>
                  </a:moveTo>
                  <a:cubicBezTo>
                    <a:pt x="8" y="66"/>
                    <a:pt x="0" y="6"/>
                    <a:pt x="52" y="3"/>
                  </a:cubicBezTo>
                  <a:cubicBezTo>
                    <a:pt x="103" y="0"/>
                    <a:pt x="113" y="40"/>
                    <a:pt x="113" y="40"/>
                  </a:cubicBezTo>
                  <a:cubicBezTo>
                    <a:pt x="113" y="40"/>
                    <a:pt x="119" y="65"/>
                    <a:pt x="110" y="70"/>
                  </a:cubicBezTo>
                  <a:cubicBezTo>
                    <a:pt x="102" y="75"/>
                    <a:pt x="19" y="75"/>
                    <a:pt x="13" y="71"/>
                  </a:cubicBez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321"/>
            <p:cNvSpPr>
              <a:spLocks/>
            </p:cNvSpPr>
            <p:nvPr/>
          </p:nvSpPr>
          <p:spPr bwMode="auto">
            <a:xfrm>
              <a:off x="6321426" y="9510713"/>
              <a:ext cx="515938" cy="265113"/>
            </a:xfrm>
            <a:custGeom>
              <a:avLst/>
              <a:gdLst>
                <a:gd name="T0" fmla="*/ 42 w 94"/>
                <a:gd name="T1" fmla="*/ 47 h 48"/>
                <a:gd name="T2" fmla="*/ 0 w 94"/>
                <a:gd name="T3" fmla="*/ 35 h 48"/>
                <a:gd name="T4" fmla="*/ 39 w 94"/>
                <a:gd name="T5" fmla="*/ 2 h 48"/>
                <a:gd name="T6" fmla="*/ 94 w 94"/>
                <a:gd name="T7" fmla="*/ 25 h 48"/>
                <a:gd name="T8" fmla="*/ 42 w 94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8">
                  <a:moveTo>
                    <a:pt x="42" y="47"/>
                  </a:moveTo>
                  <a:cubicBezTo>
                    <a:pt x="27" y="48"/>
                    <a:pt x="13" y="44"/>
                    <a:pt x="0" y="35"/>
                  </a:cubicBezTo>
                  <a:cubicBezTo>
                    <a:pt x="4" y="19"/>
                    <a:pt x="14" y="3"/>
                    <a:pt x="39" y="2"/>
                  </a:cubicBezTo>
                  <a:cubicBezTo>
                    <a:pt x="70" y="0"/>
                    <a:pt x="86" y="14"/>
                    <a:pt x="94" y="25"/>
                  </a:cubicBezTo>
                  <a:cubicBezTo>
                    <a:pt x="84" y="40"/>
                    <a:pt x="63" y="46"/>
                    <a:pt x="42" y="47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322"/>
            <p:cNvSpPr>
              <a:spLocks/>
            </p:cNvSpPr>
            <p:nvPr/>
          </p:nvSpPr>
          <p:spPr bwMode="auto">
            <a:xfrm>
              <a:off x="6496051" y="9566276"/>
              <a:ext cx="138113" cy="55563"/>
            </a:xfrm>
            <a:custGeom>
              <a:avLst/>
              <a:gdLst>
                <a:gd name="T0" fmla="*/ 1 w 25"/>
                <a:gd name="T1" fmla="*/ 4 h 10"/>
                <a:gd name="T2" fmla="*/ 12 w 25"/>
                <a:gd name="T3" fmla="*/ 10 h 10"/>
                <a:gd name="T4" fmla="*/ 24 w 25"/>
                <a:gd name="T5" fmla="*/ 7 h 10"/>
                <a:gd name="T6" fmla="*/ 13 w 25"/>
                <a:gd name="T7" fmla="*/ 1 h 10"/>
                <a:gd name="T8" fmla="*/ 1 w 25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1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8" y="10"/>
                    <a:pt x="24" y="9"/>
                    <a:pt x="24" y="7"/>
                  </a:cubicBezTo>
                  <a:cubicBezTo>
                    <a:pt x="25" y="5"/>
                    <a:pt x="20" y="2"/>
                    <a:pt x="13" y="1"/>
                  </a:cubicBezTo>
                  <a:cubicBezTo>
                    <a:pt x="6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323"/>
            <p:cNvSpPr>
              <a:spLocks/>
            </p:cNvSpPr>
            <p:nvPr/>
          </p:nvSpPr>
          <p:spPr bwMode="auto">
            <a:xfrm>
              <a:off x="6578601" y="7508876"/>
              <a:ext cx="127000" cy="287338"/>
            </a:xfrm>
            <a:custGeom>
              <a:avLst/>
              <a:gdLst>
                <a:gd name="T0" fmla="*/ 4 w 23"/>
                <a:gd name="T1" fmla="*/ 10 h 52"/>
                <a:gd name="T2" fmla="*/ 21 w 23"/>
                <a:gd name="T3" fmla="*/ 52 h 52"/>
                <a:gd name="T4" fmla="*/ 23 w 23"/>
                <a:gd name="T5" fmla="*/ 24 h 52"/>
                <a:gd name="T6" fmla="*/ 22 w 23"/>
                <a:gd name="T7" fmla="*/ 0 h 52"/>
                <a:gd name="T8" fmla="*/ 0 w 23"/>
                <a:gd name="T9" fmla="*/ 5 h 52"/>
                <a:gd name="T10" fmla="*/ 4 w 23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4" y="10"/>
                  </a:moveTo>
                  <a:cubicBezTo>
                    <a:pt x="9" y="24"/>
                    <a:pt x="16" y="39"/>
                    <a:pt x="21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324"/>
            <p:cNvSpPr>
              <a:spLocks/>
            </p:cNvSpPr>
            <p:nvPr/>
          </p:nvSpPr>
          <p:spPr bwMode="auto">
            <a:xfrm>
              <a:off x="5848351" y="5754688"/>
              <a:ext cx="669925" cy="1682750"/>
            </a:xfrm>
            <a:custGeom>
              <a:avLst/>
              <a:gdLst>
                <a:gd name="T0" fmla="*/ 0 w 122"/>
                <a:gd name="T1" fmla="*/ 16 h 306"/>
                <a:gd name="T2" fmla="*/ 0 w 122"/>
                <a:gd name="T3" fmla="*/ 270 h 306"/>
                <a:gd name="T4" fmla="*/ 122 w 122"/>
                <a:gd name="T5" fmla="*/ 263 h 306"/>
                <a:gd name="T6" fmla="*/ 96 w 122"/>
                <a:gd name="T7" fmla="*/ 16 h 306"/>
                <a:gd name="T8" fmla="*/ 96 w 122"/>
                <a:gd name="T9" fmla="*/ 0 h 306"/>
                <a:gd name="T10" fmla="*/ 0 w 122"/>
                <a:gd name="T11" fmla="*/ 0 h 306"/>
                <a:gd name="T12" fmla="*/ 0 w 122"/>
                <a:gd name="T13" fmla="*/ 1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306">
                  <a:moveTo>
                    <a:pt x="0" y="16"/>
                  </a:moveTo>
                  <a:cubicBezTo>
                    <a:pt x="0" y="16"/>
                    <a:pt x="13" y="223"/>
                    <a:pt x="0" y="270"/>
                  </a:cubicBezTo>
                  <a:cubicBezTo>
                    <a:pt x="0" y="270"/>
                    <a:pt x="76" y="306"/>
                    <a:pt x="122" y="263"/>
                  </a:cubicBezTo>
                  <a:cubicBezTo>
                    <a:pt x="122" y="263"/>
                    <a:pt x="76" y="91"/>
                    <a:pt x="96" y="1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325"/>
            <p:cNvSpPr>
              <a:spLocks/>
            </p:cNvSpPr>
            <p:nvPr/>
          </p:nvSpPr>
          <p:spPr bwMode="auto">
            <a:xfrm>
              <a:off x="5097464" y="3754438"/>
              <a:ext cx="1722438" cy="1357313"/>
            </a:xfrm>
            <a:custGeom>
              <a:avLst/>
              <a:gdLst>
                <a:gd name="T0" fmla="*/ 40 w 314"/>
                <a:gd name="T1" fmla="*/ 247 h 247"/>
                <a:gd name="T2" fmla="*/ 9 w 314"/>
                <a:gd name="T3" fmla="*/ 101 h 247"/>
                <a:gd name="T4" fmla="*/ 24 w 314"/>
                <a:gd name="T5" fmla="*/ 72 h 247"/>
                <a:gd name="T6" fmla="*/ 292 w 314"/>
                <a:gd name="T7" fmla="*/ 0 h 247"/>
                <a:gd name="T8" fmla="*/ 280 w 314"/>
                <a:gd name="T9" fmla="*/ 39 h 247"/>
                <a:gd name="T10" fmla="*/ 302 w 314"/>
                <a:gd name="T11" fmla="*/ 31 h 247"/>
                <a:gd name="T12" fmla="*/ 302 w 314"/>
                <a:gd name="T13" fmla="*/ 55 h 247"/>
                <a:gd name="T14" fmla="*/ 314 w 314"/>
                <a:gd name="T15" fmla="*/ 46 h 247"/>
                <a:gd name="T16" fmla="*/ 300 w 314"/>
                <a:gd name="T17" fmla="*/ 214 h 247"/>
                <a:gd name="T18" fmla="*/ 40 w 314"/>
                <a:gd name="T1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247">
                  <a:moveTo>
                    <a:pt x="40" y="247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9" y="101"/>
                    <a:pt x="0" y="77"/>
                    <a:pt x="24" y="72"/>
                  </a:cubicBezTo>
                  <a:cubicBezTo>
                    <a:pt x="48" y="67"/>
                    <a:pt x="280" y="10"/>
                    <a:pt x="292" y="0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302" y="31"/>
                    <a:pt x="302" y="31"/>
                    <a:pt x="302" y="31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14" y="46"/>
                    <a:pt x="314" y="46"/>
                    <a:pt x="314" y="46"/>
                  </a:cubicBezTo>
                  <a:cubicBezTo>
                    <a:pt x="314" y="46"/>
                    <a:pt x="283" y="129"/>
                    <a:pt x="300" y="214"/>
                  </a:cubicBezTo>
                  <a:lnTo>
                    <a:pt x="40" y="247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326"/>
            <p:cNvSpPr>
              <a:spLocks/>
            </p:cNvSpPr>
            <p:nvPr/>
          </p:nvSpPr>
          <p:spPr bwMode="auto">
            <a:xfrm>
              <a:off x="5321301" y="4259263"/>
              <a:ext cx="1335088" cy="765175"/>
            </a:xfrm>
            <a:custGeom>
              <a:avLst/>
              <a:gdLst>
                <a:gd name="T0" fmla="*/ 9 w 243"/>
                <a:gd name="T1" fmla="*/ 134 h 139"/>
                <a:gd name="T2" fmla="*/ 4 w 243"/>
                <a:gd name="T3" fmla="*/ 55 h 139"/>
                <a:gd name="T4" fmla="*/ 238 w 243"/>
                <a:gd name="T5" fmla="*/ 24 h 139"/>
                <a:gd name="T6" fmla="*/ 243 w 243"/>
                <a:gd name="T7" fmla="*/ 139 h 139"/>
                <a:gd name="T8" fmla="*/ 9 w 243"/>
                <a:gd name="T9" fmla="*/ 13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39">
                  <a:moveTo>
                    <a:pt x="9" y="134"/>
                  </a:moveTo>
                  <a:cubicBezTo>
                    <a:pt x="9" y="134"/>
                    <a:pt x="0" y="73"/>
                    <a:pt x="4" y="55"/>
                  </a:cubicBezTo>
                  <a:cubicBezTo>
                    <a:pt x="7" y="36"/>
                    <a:pt x="215" y="0"/>
                    <a:pt x="238" y="24"/>
                  </a:cubicBezTo>
                  <a:cubicBezTo>
                    <a:pt x="243" y="139"/>
                    <a:pt x="243" y="139"/>
                    <a:pt x="243" y="139"/>
                  </a:cubicBezTo>
                  <a:lnTo>
                    <a:pt x="9" y="134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327"/>
            <p:cNvSpPr>
              <a:spLocks/>
            </p:cNvSpPr>
            <p:nvPr/>
          </p:nvSpPr>
          <p:spPr bwMode="auto">
            <a:xfrm>
              <a:off x="5207001" y="4430713"/>
              <a:ext cx="1630363" cy="1571625"/>
            </a:xfrm>
            <a:custGeom>
              <a:avLst/>
              <a:gdLst>
                <a:gd name="T0" fmla="*/ 33 w 297"/>
                <a:gd name="T1" fmla="*/ 23 h 286"/>
                <a:gd name="T2" fmla="*/ 254 w 297"/>
                <a:gd name="T3" fmla="*/ 17 h 286"/>
                <a:gd name="T4" fmla="*/ 254 w 297"/>
                <a:gd name="T5" fmla="*/ 84 h 286"/>
                <a:gd name="T6" fmla="*/ 294 w 297"/>
                <a:gd name="T7" fmla="*/ 107 h 286"/>
                <a:gd name="T8" fmla="*/ 258 w 297"/>
                <a:gd name="T9" fmla="*/ 131 h 286"/>
                <a:gd name="T10" fmla="*/ 251 w 297"/>
                <a:gd name="T11" fmla="*/ 216 h 286"/>
                <a:gd name="T12" fmla="*/ 225 w 297"/>
                <a:gd name="T13" fmla="*/ 259 h 286"/>
                <a:gd name="T14" fmla="*/ 189 w 297"/>
                <a:gd name="T15" fmla="*/ 258 h 286"/>
                <a:gd name="T16" fmla="*/ 158 w 297"/>
                <a:gd name="T17" fmla="*/ 284 h 286"/>
                <a:gd name="T18" fmla="*/ 136 w 297"/>
                <a:gd name="T19" fmla="*/ 259 h 286"/>
                <a:gd name="T20" fmla="*/ 89 w 297"/>
                <a:gd name="T21" fmla="*/ 256 h 286"/>
                <a:gd name="T22" fmla="*/ 58 w 297"/>
                <a:gd name="T23" fmla="*/ 218 h 286"/>
                <a:gd name="T24" fmla="*/ 43 w 297"/>
                <a:gd name="T25" fmla="*/ 150 h 286"/>
                <a:gd name="T26" fmla="*/ 8 w 297"/>
                <a:gd name="T27" fmla="*/ 128 h 286"/>
                <a:gd name="T28" fmla="*/ 37 w 297"/>
                <a:gd name="T29" fmla="*/ 99 h 286"/>
                <a:gd name="T30" fmla="*/ 33 w 297"/>
                <a:gd name="T31" fmla="*/ 2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286">
                  <a:moveTo>
                    <a:pt x="33" y="23"/>
                  </a:moveTo>
                  <a:cubicBezTo>
                    <a:pt x="33" y="23"/>
                    <a:pt x="155" y="0"/>
                    <a:pt x="254" y="17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54" y="84"/>
                    <a:pt x="291" y="77"/>
                    <a:pt x="294" y="107"/>
                  </a:cubicBezTo>
                  <a:cubicBezTo>
                    <a:pt x="297" y="137"/>
                    <a:pt x="258" y="131"/>
                    <a:pt x="258" y="131"/>
                  </a:cubicBezTo>
                  <a:cubicBezTo>
                    <a:pt x="251" y="216"/>
                    <a:pt x="251" y="216"/>
                    <a:pt x="251" y="216"/>
                  </a:cubicBezTo>
                  <a:cubicBezTo>
                    <a:pt x="251" y="216"/>
                    <a:pt x="252" y="260"/>
                    <a:pt x="225" y="259"/>
                  </a:cubicBezTo>
                  <a:cubicBezTo>
                    <a:pt x="221" y="259"/>
                    <a:pt x="199" y="258"/>
                    <a:pt x="189" y="258"/>
                  </a:cubicBezTo>
                  <a:cubicBezTo>
                    <a:pt x="177" y="258"/>
                    <a:pt x="198" y="286"/>
                    <a:pt x="158" y="284"/>
                  </a:cubicBezTo>
                  <a:cubicBezTo>
                    <a:pt x="132" y="282"/>
                    <a:pt x="145" y="260"/>
                    <a:pt x="136" y="259"/>
                  </a:cubicBezTo>
                  <a:cubicBezTo>
                    <a:pt x="117" y="258"/>
                    <a:pt x="95" y="257"/>
                    <a:pt x="89" y="256"/>
                  </a:cubicBezTo>
                  <a:cubicBezTo>
                    <a:pt x="61" y="251"/>
                    <a:pt x="58" y="218"/>
                    <a:pt x="58" y="218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50"/>
                    <a:pt x="16" y="153"/>
                    <a:pt x="8" y="128"/>
                  </a:cubicBezTo>
                  <a:cubicBezTo>
                    <a:pt x="0" y="103"/>
                    <a:pt x="25" y="84"/>
                    <a:pt x="37" y="99"/>
                  </a:cubicBezTo>
                  <a:cubicBezTo>
                    <a:pt x="37" y="99"/>
                    <a:pt x="28" y="42"/>
                    <a:pt x="33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328"/>
            <p:cNvSpPr>
              <a:spLocks noEditPoints="1"/>
            </p:cNvSpPr>
            <p:nvPr/>
          </p:nvSpPr>
          <p:spPr bwMode="auto">
            <a:xfrm>
              <a:off x="5207001" y="4413251"/>
              <a:ext cx="1630363" cy="1584325"/>
            </a:xfrm>
            <a:custGeom>
              <a:avLst/>
              <a:gdLst>
                <a:gd name="T0" fmla="*/ 294 w 297"/>
                <a:gd name="T1" fmla="*/ 108 h 288"/>
                <a:gd name="T2" fmla="*/ 254 w 297"/>
                <a:gd name="T3" fmla="*/ 85 h 288"/>
                <a:gd name="T4" fmla="*/ 254 w 297"/>
                <a:gd name="T5" fmla="*/ 17 h 288"/>
                <a:gd name="T6" fmla="*/ 33 w 297"/>
                <a:gd name="T7" fmla="*/ 23 h 288"/>
                <a:gd name="T8" fmla="*/ 37 w 297"/>
                <a:gd name="T9" fmla="*/ 100 h 288"/>
                <a:gd name="T10" fmla="*/ 8 w 297"/>
                <a:gd name="T11" fmla="*/ 128 h 288"/>
                <a:gd name="T12" fmla="*/ 43 w 297"/>
                <a:gd name="T13" fmla="*/ 150 h 288"/>
                <a:gd name="T14" fmla="*/ 58 w 297"/>
                <a:gd name="T15" fmla="*/ 219 h 288"/>
                <a:gd name="T16" fmla="*/ 89 w 297"/>
                <a:gd name="T17" fmla="*/ 257 h 288"/>
                <a:gd name="T18" fmla="*/ 136 w 297"/>
                <a:gd name="T19" fmla="*/ 260 h 288"/>
                <a:gd name="T20" fmla="*/ 158 w 297"/>
                <a:gd name="T21" fmla="*/ 285 h 288"/>
                <a:gd name="T22" fmla="*/ 189 w 297"/>
                <a:gd name="T23" fmla="*/ 259 h 288"/>
                <a:gd name="T24" fmla="*/ 225 w 297"/>
                <a:gd name="T25" fmla="*/ 260 h 288"/>
                <a:gd name="T26" fmla="*/ 251 w 297"/>
                <a:gd name="T27" fmla="*/ 217 h 288"/>
                <a:gd name="T28" fmla="*/ 258 w 297"/>
                <a:gd name="T29" fmla="*/ 132 h 288"/>
                <a:gd name="T30" fmla="*/ 294 w 297"/>
                <a:gd name="T31" fmla="*/ 108 h 288"/>
                <a:gd name="T32" fmla="*/ 239 w 297"/>
                <a:gd name="T33" fmla="*/ 202 h 288"/>
                <a:gd name="T34" fmla="*/ 218 w 297"/>
                <a:gd name="T35" fmla="*/ 248 h 288"/>
                <a:gd name="T36" fmla="*/ 82 w 297"/>
                <a:gd name="T37" fmla="*/ 238 h 288"/>
                <a:gd name="T38" fmla="*/ 52 w 297"/>
                <a:gd name="T39" fmla="*/ 152 h 288"/>
                <a:gd name="T40" fmla="*/ 43 w 297"/>
                <a:gd name="T41" fmla="*/ 101 h 288"/>
                <a:gd name="T42" fmla="*/ 43 w 297"/>
                <a:gd name="T43" fmla="*/ 44 h 288"/>
                <a:gd name="T44" fmla="*/ 61 w 297"/>
                <a:gd name="T45" fmla="*/ 22 h 288"/>
                <a:gd name="T46" fmla="*/ 192 w 297"/>
                <a:gd name="T47" fmla="*/ 15 h 288"/>
                <a:gd name="T48" fmla="*/ 247 w 297"/>
                <a:gd name="T49" fmla="*/ 58 h 288"/>
                <a:gd name="T50" fmla="*/ 239 w 297"/>
                <a:gd name="T51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7" h="288">
                  <a:moveTo>
                    <a:pt x="294" y="108"/>
                  </a:moveTo>
                  <a:cubicBezTo>
                    <a:pt x="291" y="78"/>
                    <a:pt x="254" y="85"/>
                    <a:pt x="254" y="85"/>
                  </a:cubicBezTo>
                  <a:cubicBezTo>
                    <a:pt x="254" y="17"/>
                    <a:pt x="254" y="17"/>
                    <a:pt x="254" y="17"/>
                  </a:cubicBezTo>
                  <a:cubicBezTo>
                    <a:pt x="155" y="0"/>
                    <a:pt x="33" y="23"/>
                    <a:pt x="33" y="23"/>
                  </a:cubicBezTo>
                  <a:cubicBezTo>
                    <a:pt x="28" y="42"/>
                    <a:pt x="37" y="100"/>
                    <a:pt x="37" y="100"/>
                  </a:cubicBezTo>
                  <a:cubicBezTo>
                    <a:pt x="25" y="85"/>
                    <a:pt x="0" y="103"/>
                    <a:pt x="8" y="128"/>
                  </a:cubicBezTo>
                  <a:cubicBezTo>
                    <a:pt x="16" y="154"/>
                    <a:pt x="43" y="150"/>
                    <a:pt x="43" y="150"/>
                  </a:cubicBezTo>
                  <a:cubicBezTo>
                    <a:pt x="58" y="219"/>
                    <a:pt x="58" y="219"/>
                    <a:pt x="58" y="219"/>
                  </a:cubicBezTo>
                  <a:cubicBezTo>
                    <a:pt x="58" y="219"/>
                    <a:pt x="61" y="252"/>
                    <a:pt x="89" y="257"/>
                  </a:cubicBezTo>
                  <a:cubicBezTo>
                    <a:pt x="95" y="258"/>
                    <a:pt x="117" y="259"/>
                    <a:pt x="136" y="260"/>
                  </a:cubicBezTo>
                  <a:cubicBezTo>
                    <a:pt x="145" y="261"/>
                    <a:pt x="132" y="283"/>
                    <a:pt x="158" y="285"/>
                  </a:cubicBezTo>
                  <a:cubicBezTo>
                    <a:pt x="198" y="288"/>
                    <a:pt x="177" y="259"/>
                    <a:pt x="189" y="259"/>
                  </a:cubicBezTo>
                  <a:cubicBezTo>
                    <a:pt x="199" y="259"/>
                    <a:pt x="221" y="260"/>
                    <a:pt x="225" y="260"/>
                  </a:cubicBezTo>
                  <a:cubicBezTo>
                    <a:pt x="252" y="261"/>
                    <a:pt x="251" y="217"/>
                    <a:pt x="251" y="217"/>
                  </a:cubicBezTo>
                  <a:cubicBezTo>
                    <a:pt x="258" y="132"/>
                    <a:pt x="258" y="132"/>
                    <a:pt x="258" y="132"/>
                  </a:cubicBezTo>
                  <a:cubicBezTo>
                    <a:pt x="258" y="132"/>
                    <a:pt x="297" y="137"/>
                    <a:pt x="294" y="108"/>
                  </a:cubicBezTo>
                  <a:close/>
                  <a:moveTo>
                    <a:pt x="239" y="202"/>
                  </a:moveTo>
                  <a:cubicBezTo>
                    <a:pt x="235" y="226"/>
                    <a:pt x="242" y="237"/>
                    <a:pt x="218" y="248"/>
                  </a:cubicBezTo>
                  <a:cubicBezTo>
                    <a:pt x="193" y="259"/>
                    <a:pt x="104" y="260"/>
                    <a:pt x="82" y="238"/>
                  </a:cubicBezTo>
                  <a:cubicBezTo>
                    <a:pt x="62" y="217"/>
                    <a:pt x="57" y="183"/>
                    <a:pt x="52" y="152"/>
                  </a:cubicBezTo>
                  <a:cubicBezTo>
                    <a:pt x="49" y="130"/>
                    <a:pt x="48" y="123"/>
                    <a:pt x="43" y="101"/>
                  </a:cubicBezTo>
                  <a:cubicBezTo>
                    <a:pt x="40" y="87"/>
                    <a:pt x="37" y="58"/>
                    <a:pt x="43" y="44"/>
                  </a:cubicBezTo>
                  <a:cubicBezTo>
                    <a:pt x="43" y="36"/>
                    <a:pt x="51" y="22"/>
                    <a:pt x="61" y="22"/>
                  </a:cubicBezTo>
                  <a:cubicBezTo>
                    <a:pt x="99" y="22"/>
                    <a:pt x="154" y="18"/>
                    <a:pt x="192" y="15"/>
                  </a:cubicBezTo>
                  <a:cubicBezTo>
                    <a:pt x="246" y="11"/>
                    <a:pt x="240" y="30"/>
                    <a:pt x="247" y="58"/>
                  </a:cubicBezTo>
                  <a:cubicBezTo>
                    <a:pt x="255" y="93"/>
                    <a:pt x="245" y="167"/>
                    <a:pt x="239" y="2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329"/>
            <p:cNvSpPr>
              <a:spLocks/>
            </p:cNvSpPr>
            <p:nvPr/>
          </p:nvSpPr>
          <p:spPr bwMode="auto">
            <a:xfrm>
              <a:off x="6178551" y="4687888"/>
              <a:ext cx="234950" cy="104775"/>
            </a:xfrm>
            <a:custGeom>
              <a:avLst/>
              <a:gdLst>
                <a:gd name="T0" fmla="*/ 0 w 43"/>
                <a:gd name="T1" fmla="*/ 19 h 19"/>
                <a:gd name="T2" fmla="*/ 43 w 43"/>
                <a:gd name="T3" fmla="*/ 19 h 19"/>
                <a:gd name="T4" fmla="*/ 26 w 43"/>
                <a:gd name="T5" fmla="*/ 0 h 19"/>
                <a:gd name="T6" fmla="*/ 0 w 43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9">
                  <a:moveTo>
                    <a:pt x="0" y="19"/>
                  </a:moveTo>
                  <a:cubicBezTo>
                    <a:pt x="0" y="19"/>
                    <a:pt x="30" y="7"/>
                    <a:pt x="43" y="19"/>
                  </a:cubicBezTo>
                  <a:cubicBezTo>
                    <a:pt x="43" y="19"/>
                    <a:pt x="37" y="0"/>
                    <a:pt x="26" y="0"/>
                  </a:cubicBezTo>
                  <a:cubicBezTo>
                    <a:pt x="15" y="1"/>
                    <a:pt x="9" y="0"/>
                    <a:pt x="0" y="19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330"/>
            <p:cNvSpPr>
              <a:spLocks/>
            </p:cNvSpPr>
            <p:nvPr/>
          </p:nvSpPr>
          <p:spPr bwMode="auto">
            <a:xfrm>
              <a:off x="5903914" y="4656138"/>
              <a:ext cx="185738" cy="709613"/>
            </a:xfrm>
            <a:custGeom>
              <a:avLst/>
              <a:gdLst>
                <a:gd name="T0" fmla="*/ 5 w 34"/>
                <a:gd name="T1" fmla="*/ 24 h 129"/>
                <a:gd name="T2" fmla="*/ 0 w 34"/>
                <a:gd name="T3" fmla="*/ 121 h 129"/>
                <a:gd name="T4" fmla="*/ 24 w 34"/>
                <a:gd name="T5" fmla="*/ 125 h 129"/>
                <a:gd name="T6" fmla="*/ 5 w 34"/>
                <a:gd name="T7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9">
                  <a:moveTo>
                    <a:pt x="5" y="24"/>
                  </a:moveTo>
                  <a:cubicBezTo>
                    <a:pt x="5" y="24"/>
                    <a:pt x="7" y="100"/>
                    <a:pt x="0" y="121"/>
                  </a:cubicBezTo>
                  <a:cubicBezTo>
                    <a:pt x="0" y="121"/>
                    <a:pt x="14" y="129"/>
                    <a:pt x="24" y="125"/>
                  </a:cubicBezTo>
                  <a:cubicBezTo>
                    <a:pt x="34" y="121"/>
                    <a:pt x="13" y="0"/>
                    <a:pt x="5" y="2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331"/>
            <p:cNvSpPr>
              <a:spLocks/>
            </p:cNvSpPr>
            <p:nvPr/>
          </p:nvSpPr>
          <p:spPr bwMode="auto">
            <a:xfrm>
              <a:off x="5843589" y="4770438"/>
              <a:ext cx="142875" cy="588963"/>
            </a:xfrm>
            <a:custGeom>
              <a:avLst/>
              <a:gdLst>
                <a:gd name="T0" fmla="*/ 26 w 26"/>
                <a:gd name="T1" fmla="*/ 105 h 107"/>
                <a:gd name="T2" fmla="*/ 4 w 26"/>
                <a:gd name="T3" fmla="*/ 80 h 107"/>
                <a:gd name="T4" fmla="*/ 16 w 26"/>
                <a:gd name="T5" fmla="*/ 3 h 107"/>
                <a:gd name="T6" fmla="*/ 26 w 26"/>
                <a:gd name="T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07">
                  <a:moveTo>
                    <a:pt x="26" y="105"/>
                  </a:moveTo>
                  <a:cubicBezTo>
                    <a:pt x="26" y="105"/>
                    <a:pt x="0" y="107"/>
                    <a:pt x="4" y="80"/>
                  </a:cubicBezTo>
                  <a:cubicBezTo>
                    <a:pt x="9" y="52"/>
                    <a:pt x="9" y="0"/>
                    <a:pt x="16" y="3"/>
                  </a:cubicBezTo>
                  <a:cubicBezTo>
                    <a:pt x="23" y="6"/>
                    <a:pt x="26" y="105"/>
                    <a:pt x="26" y="10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332"/>
            <p:cNvSpPr>
              <a:spLocks/>
            </p:cNvSpPr>
            <p:nvPr/>
          </p:nvSpPr>
          <p:spPr bwMode="auto">
            <a:xfrm>
              <a:off x="5475289" y="4694238"/>
              <a:ext cx="236538" cy="187325"/>
            </a:xfrm>
            <a:custGeom>
              <a:avLst/>
              <a:gdLst>
                <a:gd name="T0" fmla="*/ 7 w 43"/>
                <a:gd name="T1" fmla="*/ 34 h 34"/>
                <a:gd name="T2" fmla="*/ 43 w 43"/>
                <a:gd name="T3" fmla="*/ 7 h 34"/>
                <a:gd name="T4" fmla="*/ 14 w 43"/>
                <a:gd name="T5" fmla="*/ 10 h 34"/>
                <a:gd name="T6" fmla="*/ 7 w 43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4">
                  <a:moveTo>
                    <a:pt x="7" y="34"/>
                  </a:moveTo>
                  <a:cubicBezTo>
                    <a:pt x="7" y="34"/>
                    <a:pt x="24" y="16"/>
                    <a:pt x="43" y="7"/>
                  </a:cubicBezTo>
                  <a:cubicBezTo>
                    <a:pt x="43" y="7"/>
                    <a:pt x="28" y="0"/>
                    <a:pt x="14" y="10"/>
                  </a:cubicBezTo>
                  <a:cubicBezTo>
                    <a:pt x="0" y="21"/>
                    <a:pt x="7" y="34"/>
                    <a:pt x="7" y="3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333"/>
            <p:cNvSpPr>
              <a:spLocks/>
            </p:cNvSpPr>
            <p:nvPr/>
          </p:nvSpPr>
          <p:spPr bwMode="auto">
            <a:xfrm>
              <a:off x="6480176" y="3754438"/>
              <a:ext cx="219075" cy="252413"/>
            </a:xfrm>
            <a:custGeom>
              <a:avLst/>
              <a:gdLst>
                <a:gd name="T0" fmla="*/ 138 w 138"/>
                <a:gd name="T1" fmla="*/ 0 h 159"/>
                <a:gd name="T2" fmla="*/ 0 w 138"/>
                <a:gd name="T3" fmla="*/ 159 h 159"/>
                <a:gd name="T4" fmla="*/ 97 w 138"/>
                <a:gd name="T5" fmla="*/ 135 h 159"/>
                <a:gd name="T6" fmla="*/ 138 w 138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59">
                  <a:moveTo>
                    <a:pt x="138" y="0"/>
                  </a:moveTo>
                  <a:lnTo>
                    <a:pt x="0" y="159"/>
                  </a:lnTo>
                  <a:lnTo>
                    <a:pt x="97" y="13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334"/>
            <p:cNvSpPr>
              <a:spLocks/>
            </p:cNvSpPr>
            <p:nvPr/>
          </p:nvSpPr>
          <p:spPr bwMode="auto">
            <a:xfrm>
              <a:off x="6677026" y="3924301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145 h 145"/>
                <a:gd name="T4" fmla="*/ 49 w 49"/>
                <a:gd name="T5" fmla="*/ 83 h 145"/>
                <a:gd name="T6" fmla="*/ 49 w 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145"/>
                  </a:lnTo>
                  <a:lnTo>
                    <a:pt x="49" y="8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335"/>
            <p:cNvSpPr>
              <a:spLocks/>
            </p:cNvSpPr>
            <p:nvPr/>
          </p:nvSpPr>
          <p:spPr bwMode="auto">
            <a:xfrm>
              <a:off x="5240339" y="4941888"/>
              <a:ext cx="301625" cy="319088"/>
            </a:xfrm>
            <a:custGeom>
              <a:avLst/>
              <a:gdLst>
                <a:gd name="T0" fmla="*/ 55 w 55"/>
                <a:gd name="T1" fmla="*/ 26 h 58"/>
                <a:gd name="T2" fmla="*/ 18 w 55"/>
                <a:gd name="T3" fmla="*/ 8 h 58"/>
                <a:gd name="T4" fmla="*/ 45 w 55"/>
                <a:gd name="T5" fmla="*/ 56 h 58"/>
                <a:gd name="T6" fmla="*/ 55 w 55"/>
                <a:gd name="T7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8">
                  <a:moveTo>
                    <a:pt x="55" y="26"/>
                  </a:moveTo>
                  <a:cubicBezTo>
                    <a:pt x="55" y="26"/>
                    <a:pt x="35" y="0"/>
                    <a:pt x="18" y="8"/>
                  </a:cubicBezTo>
                  <a:cubicBezTo>
                    <a:pt x="0" y="16"/>
                    <a:pt x="0" y="58"/>
                    <a:pt x="45" y="5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336"/>
            <p:cNvSpPr>
              <a:spLocks/>
            </p:cNvSpPr>
            <p:nvPr/>
          </p:nvSpPr>
          <p:spPr bwMode="auto">
            <a:xfrm>
              <a:off x="6518276" y="4881563"/>
              <a:ext cx="307975" cy="301625"/>
            </a:xfrm>
            <a:custGeom>
              <a:avLst/>
              <a:gdLst>
                <a:gd name="T0" fmla="*/ 0 w 56"/>
                <a:gd name="T1" fmla="*/ 21 h 55"/>
                <a:gd name="T2" fmla="*/ 43 w 56"/>
                <a:gd name="T3" fmla="*/ 10 h 55"/>
                <a:gd name="T4" fmla="*/ 6 w 56"/>
                <a:gd name="T5" fmla="*/ 49 h 55"/>
                <a:gd name="T6" fmla="*/ 0 w 56"/>
                <a:gd name="T7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5">
                  <a:moveTo>
                    <a:pt x="0" y="21"/>
                  </a:moveTo>
                  <a:cubicBezTo>
                    <a:pt x="0" y="21"/>
                    <a:pt x="33" y="0"/>
                    <a:pt x="43" y="10"/>
                  </a:cubicBezTo>
                  <a:cubicBezTo>
                    <a:pt x="53" y="20"/>
                    <a:pt x="56" y="55"/>
                    <a:pt x="6" y="49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337"/>
            <p:cNvSpPr>
              <a:spLocks/>
            </p:cNvSpPr>
            <p:nvPr/>
          </p:nvSpPr>
          <p:spPr bwMode="auto">
            <a:xfrm>
              <a:off x="5776914" y="5430838"/>
              <a:ext cx="560388" cy="209550"/>
            </a:xfrm>
            <a:custGeom>
              <a:avLst/>
              <a:gdLst>
                <a:gd name="T0" fmla="*/ 0 w 102"/>
                <a:gd name="T1" fmla="*/ 33 h 38"/>
                <a:gd name="T2" fmla="*/ 12 w 102"/>
                <a:gd name="T3" fmla="*/ 38 h 38"/>
                <a:gd name="T4" fmla="*/ 99 w 102"/>
                <a:gd name="T5" fmla="*/ 7 h 38"/>
                <a:gd name="T6" fmla="*/ 0 w 102"/>
                <a:gd name="T7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8">
                  <a:moveTo>
                    <a:pt x="0" y="33"/>
                  </a:moveTo>
                  <a:cubicBezTo>
                    <a:pt x="0" y="33"/>
                    <a:pt x="3" y="38"/>
                    <a:pt x="12" y="38"/>
                  </a:cubicBezTo>
                  <a:cubicBezTo>
                    <a:pt x="21" y="38"/>
                    <a:pt x="88" y="30"/>
                    <a:pt x="99" y="7"/>
                  </a:cubicBezTo>
                  <a:cubicBezTo>
                    <a:pt x="102" y="0"/>
                    <a:pt x="76" y="34"/>
                    <a:pt x="0" y="33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338"/>
            <p:cNvSpPr>
              <a:spLocks/>
            </p:cNvSpPr>
            <p:nvPr/>
          </p:nvSpPr>
          <p:spPr bwMode="auto">
            <a:xfrm>
              <a:off x="6265864" y="5392738"/>
              <a:ext cx="120650" cy="82550"/>
            </a:xfrm>
            <a:custGeom>
              <a:avLst/>
              <a:gdLst>
                <a:gd name="T0" fmla="*/ 4 w 22"/>
                <a:gd name="T1" fmla="*/ 4 h 15"/>
                <a:gd name="T2" fmla="*/ 10 w 22"/>
                <a:gd name="T3" fmla="*/ 4 h 15"/>
                <a:gd name="T4" fmla="*/ 15 w 22"/>
                <a:gd name="T5" fmla="*/ 7 h 15"/>
                <a:gd name="T6" fmla="*/ 21 w 22"/>
                <a:gd name="T7" fmla="*/ 15 h 15"/>
                <a:gd name="T8" fmla="*/ 18 w 22"/>
                <a:gd name="T9" fmla="*/ 5 h 15"/>
                <a:gd name="T10" fmla="*/ 8 w 22"/>
                <a:gd name="T11" fmla="*/ 0 h 15"/>
                <a:gd name="T12" fmla="*/ 4 w 22"/>
                <a:gd name="T1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4" y="4"/>
                  </a:moveTo>
                  <a:cubicBezTo>
                    <a:pt x="6" y="4"/>
                    <a:pt x="8" y="4"/>
                    <a:pt x="10" y="4"/>
                  </a:cubicBezTo>
                  <a:cubicBezTo>
                    <a:pt x="12" y="5"/>
                    <a:pt x="14" y="6"/>
                    <a:pt x="15" y="7"/>
                  </a:cubicBezTo>
                  <a:cubicBezTo>
                    <a:pt x="17" y="10"/>
                    <a:pt x="17" y="15"/>
                    <a:pt x="21" y="15"/>
                  </a:cubicBezTo>
                  <a:cubicBezTo>
                    <a:pt x="22" y="11"/>
                    <a:pt x="22" y="8"/>
                    <a:pt x="18" y="5"/>
                  </a:cubicBezTo>
                  <a:cubicBezTo>
                    <a:pt x="15" y="2"/>
                    <a:pt x="12" y="0"/>
                    <a:pt x="8" y="0"/>
                  </a:cubicBezTo>
                  <a:cubicBezTo>
                    <a:pt x="7" y="0"/>
                    <a:pt x="0" y="2"/>
                    <a:pt x="4" y="4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339"/>
            <p:cNvSpPr>
              <a:spLocks/>
            </p:cNvSpPr>
            <p:nvPr/>
          </p:nvSpPr>
          <p:spPr bwMode="auto">
            <a:xfrm>
              <a:off x="5821364" y="5942013"/>
              <a:ext cx="258763" cy="274638"/>
            </a:xfrm>
            <a:custGeom>
              <a:avLst/>
              <a:gdLst>
                <a:gd name="T0" fmla="*/ 28 w 47"/>
                <a:gd name="T1" fmla="*/ 0 h 50"/>
                <a:gd name="T2" fmla="*/ 0 w 47"/>
                <a:gd name="T3" fmla="*/ 1 h 50"/>
                <a:gd name="T4" fmla="*/ 32 w 47"/>
                <a:gd name="T5" fmla="*/ 50 h 50"/>
                <a:gd name="T6" fmla="*/ 39 w 47"/>
                <a:gd name="T7" fmla="*/ 38 h 50"/>
                <a:gd name="T8" fmla="*/ 43 w 47"/>
                <a:gd name="T9" fmla="*/ 31 h 50"/>
                <a:gd name="T10" fmla="*/ 45 w 47"/>
                <a:gd name="T11" fmla="*/ 25 h 50"/>
                <a:gd name="T12" fmla="*/ 41 w 47"/>
                <a:gd name="T13" fmla="*/ 22 h 50"/>
                <a:gd name="T14" fmla="*/ 28 w 47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0">
                  <a:moveTo>
                    <a:pt x="28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6" y="46"/>
                    <a:pt x="32" y="50"/>
                  </a:cubicBezTo>
                  <a:cubicBezTo>
                    <a:pt x="35" y="46"/>
                    <a:pt x="37" y="42"/>
                    <a:pt x="39" y="38"/>
                  </a:cubicBezTo>
                  <a:cubicBezTo>
                    <a:pt x="41" y="36"/>
                    <a:pt x="41" y="33"/>
                    <a:pt x="43" y="31"/>
                  </a:cubicBezTo>
                  <a:cubicBezTo>
                    <a:pt x="44" y="29"/>
                    <a:pt x="47" y="28"/>
                    <a:pt x="45" y="25"/>
                  </a:cubicBezTo>
                  <a:cubicBezTo>
                    <a:pt x="44" y="23"/>
                    <a:pt x="42" y="23"/>
                    <a:pt x="41" y="22"/>
                  </a:cubicBezTo>
                  <a:cubicBezTo>
                    <a:pt x="34" y="16"/>
                    <a:pt x="29" y="8"/>
                    <a:pt x="28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340"/>
            <p:cNvSpPr>
              <a:spLocks/>
            </p:cNvSpPr>
            <p:nvPr/>
          </p:nvSpPr>
          <p:spPr bwMode="auto">
            <a:xfrm>
              <a:off x="6134101" y="5915026"/>
              <a:ext cx="219075" cy="285750"/>
            </a:xfrm>
            <a:custGeom>
              <a:avLst/>
              <a:gdLst>
                <a:gd name="T0" fmla="*/ 0 w 40"/>
                <a:gd name="T1" fmla="*/ 27 h 52"/>
                <a:gd name="T2" fmla="*/ 0 w 40"/>
                <a:gd name="T3" fmla="*/ 28 h 52"/>
                <a:gd name="T4" fmla="*/ 6 w 40"/>
                <a:gd name="T5" fmla="*/ 36 h 52"/>
                <a:gd name="T6" fmla="*/ 13 w 40"/>
                <a:gd name="T7" fmla="*/ 46 h 52"/>
                <a:gd name="T8" fmla="*/ 17 w 40"/>
                <a:gd name="T9" fmla="*/ 52 h 52"/>
                <a:gd name="T10" fmla="*/ 40 w 40"/>
                <a:gd name="T11" fmla="*/ 2 h 52"/>
                <a:gd name="T12" fmla="*/ 24 w 40"/>
                <a:gd name="T13" fmla="*/ 0 h 52"/>
                <a:gd name="T14" fmla="*/ 20 w 40"/>
                <a:gd name="T15" fmla="*/ 2 h 52"/>
                <a:gd name="T16" fmla="*/ 13 w 40"/>
                <a:gd name="T17" fmla="*/ 13 h 52"/>
                <a:gd name="T18" fmla="*/ 6 w 40"/>
                <a:gd name="T19" fmla="*/ 22 h 52"/>
                <a:gd name="T20" fmla="*/ 0 w 40"/>
                <a:gd name="T21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52">
                  <a:moveTo>
                    <a:pt x="0" y="27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" y="30"/>
                    <a:pt x="4" y="34"/>
                    <a:pt x="6" y="36"/>
                  </a:cubicBezTo>
                  <a:cubicBezTo>
                    <a:pt x="8" y="39"/>
                    <a:pt x="11" y="43"/>
                    <a:pt x="13" y="46"/>
                  </a:cubicBezTo>
                  <a:cubicBezTo>
                    <a:pt x="14" y="47"/>
                    <a:pt x="16" y="52"/>
                    <a:pt x="17" y="52"/>
                  </a:cubicBezTo>
                  <a:cubicBezTo>
                    <a:pt x="17" y="52"/>
                    <a:pt x="34" y="44"/>
                    <a:pt x="40" y="2"/>
                  </a:cubicBezTo>
                  <a:cubicBezTo>
                    <a:pt x="35" y="0"/>
                    <a:pt x="30" y="1"/>
                    <a:pt x="24" y="0"/>
                  </a:cubicBezTo>
                  <a:cubicBezTo>
                    <a:pt x="21" y="0"/>
                    <a:pt x="22" y="0"/>
                    <a:pt x="20" y="2"/>
                  </a:cubicBezTo>
                  <a:cubicBezTo>
                    <a:pt x="19" y="5"/>
                    <a:pt x="14" y="11"/>
                    <a:pt x="13" y="13"/>
                  </a:cubicBezTo>
                  <a:cubicBezTo>
                    <a:pt x="10" y="16"/>
                    <a:pt x="8" y="19"/>
                    <a:pt x="6" y="22"/>
                  </a:cubicBezTo>
                  <a:cubicBezTo>
                    <a:pt x="4" y="23"/>
                    <a:pt x="1" y="25"/>
                    <a:pt x="0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341"/>
            <p:cNvSpPr>
              <a:spLocks/>
            </p:cNvSpPr>
            <p:nvPr/>
          </p:nvSpPr>
          <p:spPr bwMode="auto">
            <a:xfrm>
              <a:off x="5821364" y="5865813"/>
              <a:ext cx="258763" cy="274638"/>
            </a:xfrm>
            <a:custGeom>
              <a:avLst/>
              <a:gdLst>
                <a:gd name="T0" fmla="*/ 28 w 47"/>
                <a:gd name="T1" fmla="*/ 0 h 50"/>
                <a:gd name="T2" fmla="*/ 0 w 47"/>
                <a:gd name="T3" fmla="*/ 2 h 50"/>
                <a:gd name="T4" fmla="*/ 32 w 47"/>
                <a:gd name="T5" fmla="*/ 50 h 50"/>
                <a:gd name="T6" fmla="*/ 39 w 47"/>
                <a:gd name="T7" fmla="*/ 38 h 50"/>
                <a:gd name="T8" fmla="*/ 43 w 47"/>
                <a:gd name="T9" fmla="*/ 31 h 50"/>
                <a:gd name="T10" fmla="*/ 45 w 47"/>
                <a:gd name="T11" fmla="*/ 25 h 50"/>
                <a:gd name="T12" fmla="*/ 41 w 47"/>
                <a:gd name="T13" fmla="*/ 22 h 50"/>
                <a:gd name="T14" fmla="*/ 28 w 47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0">
                  <a:moveTo>
                    <a:pt x="28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6" y="46"/>
                    <a:pt x="32" y="50"/>
                  </a:cubicBezTo>
                  <a:cubicBezTo>
                    <a:pt x="35" y="46"/>
                    <a:pt x="37" y="42"/>
                    <a:pt x="39" y="38"/>
                  </a:cubicBezTo>
                  <a:cubicBezTo>
                    <a:pt x="41" y="36"/>
                    <a:pt x="41" y="34"/>
                    <a:pt x="43" y="31"/>
                  </a:cubicBezTo>
                  <a:cubicBezTo>
                    <a:pt x="44" y="30"/>
                    <a:pt x="47" y="28"/>
                    <a:pt x="45" y="25"/>
                  </a:cubicBezTo>
                  <a:cubicBezTo>
                    <a:pt x="44" y="23"/>
                    <a:pt x="42" y="23"/>
                    <a:pt x="41" y="22"/>
                  </a:cubicBezTo>
                  <a:cubicBezTo>
                    <a:pt x="34" y="17"/>
                    <a:pt x="29" y="8"/>
                    <a:pt x="28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342"/>
            <p:cNvSpPr>
              <a:spLocks/>
            </p:cNvSpPr>
            <p:nvPr/>
          </p:nvSpPr>
          <p:spPr bwMode="auto">
            <a:xfrm>
              <a:off x="6118226" y="5854701"/>
              <a:ext cx="219075" cy="285750"/>
            </a:xfrm>
            <a:custGeom>
              <a:avLst/>
              <a:gdLst>
                <a:gd name="T0" fmla="*/ 0 w 40"/>
                <a:gd name="T1" fmla="*/ 28 h 52"/>
                <a:gd name="T2" fmla="*/ 0 w 40"/>
                <a:gd name="T3" fmla="*/ 29 h 52"/>
                <a:gd name="T4" fmla="*/ 5 w 40"/>
                <a:gd name="T5" fmla="*/ 37 h 52"/>
                <a:gd name="T6" fmla="*/ 13 w 40"/>
                <a:gd name="T7" fmla="*/ 47 h 52"/>
                <a:gd name="T8" fmla="*/ 16 w 40"/>
                <a:gd name="T9" fmla="*/ 52 h 52"/>
                <a:gd name="T10" fmla="*/ 40 w 40"/>
                <a:gd name="T11" fmla="*/ 2 h 52"/>
                <a:gd name="T12" fmla="*/ 23 w 40"/>
                <a:gd name="T13" fmla="*/ 1 h 52"/>
                <a:gd name="T14" fmla="*/ 20 w 40"/>
                <a:gd name="T15" fmla="*/ 3 h 52"/>
                <a:gd name="T16" fmla="*/ 12 w 40"/>
                <a:gd name="T17" fmla="*/ 14 h 52"/>
                <a:gd name="T18" fmla="*/ 5 w 40"/>
                <a:gd name="T19" fmla="*/ 22 h 52"/>
                <a:gd name="T20" fmla="*/ 0 w 40"/>
                <a:gd name="T21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52">
                  <a:moveTo>
                    <a:pt x="0" y="28"/>
                  </a:moveTo>
                  <a:cubicBezTo>
                    <a:pt x="0" y="28"/>
                    <a:pt x="0" y="28"/>
                    <a:pt x="0" y="29"/>
                  </a:cubicBezTo>
                  <a:cubicBezTo>
                    <a:pt x="0" y="31"/>
                    <a:pt x="4" y="35"/>
                    <a:pt x="5" y="37"/>
                  </a:cubicBezTo>
                  <a:cubicBezTo>
                    <a:pt x="8" y="40"/>
                    <a:pt x="10" y="44"/>
                    <a:pt x="13" y="47"/>
                  </a:cubicBezTo>
                  <a:cubicBezTo>
                    <a:pt x="13" y="48"/>
                    <a:pt x="16" y="52"/>
                    <a:pt x="16" y="52"/>
                  </a:cubicBezTo>
                  <a:cubicBezTo>
                    <a:pt x="16" y="52"/>
                    <a:pt x="34" y="44"/>
                    <a:pt x="40" y="2"/>
                  </a:cubicBezTo>
                  <a:cubicBezTo>
                    <a:pt x="34" y="1"/>
                    <a:pt x="29" y="2"/>
                    <a:pt x="23" y="1"/>
                  </a:cubicBezTo>
                  <a:cubicBezTo>
                    <a:pt x="21" y="1"/>
                    <a:pt x="21" y="0"/>
                    <a:pt x="20" y="3"/>
                  </a:cubicBezTo>
                  <a:cubicBezTo>
                    <a:pt x="18" y="5"/>
                    <a:pt x="14" y="11"/>
                    <a:pt x="12" y="14"/>
                  </a:cubicBezTo>
                  <a:cubicBezTo>
                    <a:pt x="10" y="17"/>
                    <a:pt x="8" y="20"/>
                    <a:pt x="5" y="22"/>
                  </a:cubicBezTo>
                  <a:cubicBezTo>
                    <a:pt x="4" y="24"/>
                    <a:pt x="0" y="26"/>
                    <a:pt x="0" y="28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343"/>
            <p:cNvSpPr>
              <a:spLocks/>
            </p:cNvSpPr>
            <p:nvPr/>
          </p:nvSpPr>
          <p:spPr bwMode="auto">
            <a:xfrm>
              <a:off x="5881689" y="5859463"/>
              <a:ext cx="198438" cy="247650"/>
            </a:xfrm>
            <a:custGeom>
              <a:avLst/>
              <a:gdLst>
                <a:gd name="T0" fmla="*/ 20 w 36"/>
                <a:gd name="T1" fmla="*/ 26 h 45"/>
                <a:gd name="T2" fmla="*/ 31 w 36"/>
                <a:gd name="T3" fmla="*/ 32 h 45"/>
                <a:gd name="T4" fmla="*/ 32 w 36"/>
                <a:gd name="T5" fmla="*/ 32 h 45"/>
                <a:gd name="T6" fmla="*/ 34 w 36"/>
                <a:gd name="T7" fmla="*/ 26 h 45"/>
                <a:gd name="T8" fmla="*/ 30 w 36"/>
                <a:gd name="T9" fmla="*/ 23 h 45"/>
                <a:gd name="T10" fmla="*/ 17 w 36"/>
                <a:gd name="T11" fmla="*/ 1 h 45"/>
                <a:gd name="T12" fmla="*/ 0 w 36"/>
                <a:gd name="T13" fmla="*/ 2 h 45"/>
                <a:gd name="T14" fmla="*/ 11 w 36"/>
                <a:gd name="T15" fmla="*/ 45 h 45"/>
                <a:gd name="T16" fmla="*/ 13 w 36"/>
                <a:gd name="T17" fmla="*/ 21 h 45"/>
                <a:gd name="T18" fmla="*/ 20 w 36"/>
                <a:gd name="T1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5">
                  <a:moveTo>
                    <a:pt x="20" y="26"/>
                  </a:moveTo>
                  <a:cubicBezTo>
                    <a:pt x="24" y="28"/>
                    <a:pt x="28" y="32"/>
                    <a:pt x="31" y="32"/>
                  </a:cubicBezTo>
                  <a:cubicBezTo>
                    <a:pt x="31" y="32"/>
                    <a:pt x="32" y="32"/>
                    <a:pt x="32" y="32"/>
                  </a:cubicBezTo>
                  <a:cubicBezTo>
                    <a:pt x="34" y="30"/>
                    <a:pt x="36" y="29"/>
                    <a:pt x="34" y="26"/>
                  </a:cubicBezTo>
                  <a:cubicBezTo>
                    <a:pt x="33" y="24"/>
                    <a:pt x="31" y="24"/>
                    <a:pt x="30" y="23"/>
                  </a:cubicBezTo>
                  <a:cubicBezTo>
                    <a:pt x="23" y="18"/>
                    <a:pt x="18" y="9"/>
                    <a:pt x="17" y="1"/>
                  </a:cubicBezTo>
                  <a:cubicBezTo>
                    <a:pt x="17" y="0"/>
                    <a:pt x="2" y="2"/>
                    <a:pt x="0" y="2"/>
                  </a:cubicBezTo>
                  <a:cubicBezTo>
                    <a:pt x="4" y="17"/>
                    <a:pt x="1" y="32"/>
                    <a:pt x="11" y="45"/>
                  </a:cubicBezTo>
                  <a:cubicBezTo>
                    <a:pt x="13" y="40"/>
                    <a:pt x="13" y="25"/>
                    <a:pt x="13" y="21"/>
                  </a:cubicBezTo>
                  <a:cubicBezTo>
                    <a:pt x="15" y="22"/>
                    <a:pt x="18" y="24"/>
                    <a:pt x="20" y="26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344"/>
            <p:cNvSpPr>
              <a:spLocks/>
            </p:cNvSpPr>
            <p:nvPr/>
          </p:nvSpPr>
          <p:spPr bwMode="auto">
            <a:xfrm>
              <a:off x="6118226" y="5854701"/>
              <a:ext cx="196850" cy="230188"/>
            </a:xfrm>
            <a:custGeom>
              <a:avLst/>
              <a:gdLst>
                <a:gd name="T0" fmla="*/ 23 w 36"/>
                <a:gd name="T1" fmla="*/ 1 h 42"/>
                <a:gd name="T2" fmla="*/ 20 w 36"/>
                <a:gd name="T3" fmla="*/ 3 h 42"/>
                <a:gd name="T4" fmla="*/ 12 w 36"/>
                <a:gd name="T5" fmla="*/ 14 h 42"/>
                <a:gd name="T6" fmla="*/ 5 w 36"/>
                <a:gd name="T7" fmla="*/ 22 h 42"/>
                <a:gd name="T8" fmla="*/ 0 w 36"/>
                <a:gd name="T9" fmla="*/ 28 h 42"/>
                <a:gd name="T10" fmla="*/ 0 w 36"/>
                <a:gd name="T11" fmla="*/ 29 h 42"/>
                <a:gd name="T12" fmla="*/ 2 w 36"/>
                <a:gd name="T13" fmla="*/ 32 h 42"/>
                <a:gd name="T14" fmla="*/ 4 w 36"/>
                <a:gd name="T15" fmla="*/ 33 h 42"/>
                <a:gd name="T16" fmla="*/ 24 w 36"/>
                <a:gd name="T17" fmla="*/ 20 h 42"/>
                <a:gd name="T18" fmla="*/ 27 w 36"/>
                <a:gd name="T19" fmla="*/ 42 h 42"/>
                <a:gd name="T20" fmla="*/ 34 w 36"/>
                <a:gd name="T21" fmla="*/ 36 h 42"/>
                <a:gd name="T22" fmla="*/ 35 w 36"/>
                <a:gd name="T23" fmla="*/ 24 h 42"/>
                <a:gd name="T24" fmla="*/ 34 w 36"/>
                <a:gd name="T25" fmla="*/ 8 h 42"/>
                <a:gd name="T26" fmla="*/ 34 w 36"/>
                <a:gd name="T27" fmla="*/ 1 h 42"/>
                <a:gd name="T28" fmla="*/ 23 w 36"/>
                <a:gd name="T2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42">
                  <a:moveTo>
                    <a:pt x="23" y="1"/>
                  </a:moveTo>
                  <a:cubicBezTo>
                    <a:pt x="21" y="1"/>
                    <a:pt x="21" y="0"/>
                    <a:pt x="20" y="3"/>
                  </a:cubicBezTo>
                  <a:cubicBezTo>
                    <a:pt x="18" y="5"/>
                    <a:pt x="14" y="11"/>
                    <a:pt x="12" y="14"/>
                  </a:cubicBezTo>
                  <a:cubicBezTo>
                    <a:pt x="10" y="17"/>
                    <a:pt x="8" y="20"/>
                    <a:pt x="5" y="22"/>
                  </a:cubicBezTo>
                  <a:cubicBezTo>
                    <a:pt x="4" y="24"/>
                    <a:pt x="0" y="26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1" y="31"/>
                    <a:pt x="2" y="32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16" y="27"/>
                    <a:pt x="17" y="24"/>
                    <a:pt x="24" y="20"/>
                  </a:cubicBezTo>
                  <a:cubicBezTo>
                    <a:pt x="24" y="31"/>
                    <a:pt x="26" y="34"/>
                    <a:pt x="27" y="42"/>
                  </a:cubicBezTo>
                  <a:cubicBezTo>
                    <a:pt x="30" y="39"/>
                    <a:pt x="33" y="40"/>
                    <a:pt x="34" y="36"/>
                  </a:cubicBezTo>
                  <a:cubicBezTo>
                    <a:pt x="36" y="33"/>
                    <a:pt x="35" y="27"/>
                    <a:pt x="35" y="24"/>
                  </a:cubicBezTo>
                  <a:cubicBezTo>
                    <a:pt x="35" y="18"/>
                    <a:pt x="34" y="13"/>
                    <a:pt x="34" y="8"/>
                  </a:cubicBezTo>
                  <a:cubicBezTo>
                    <a:pt x="34" y="5"/>
                    <a:pt x="36" y="3"/>
                    <a:pt x="34" y="1"/>
                  </a:cubicBezTo>
                  <a:cubicBezTo>
                    <a:pt x="32" y="0"/>
                    <a:pt x="25" y="1"/>
                    <a:pt x="23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345"/>
            <p:cNvSpPr>
              <a:spLocks/>
            </p:cNvSpPr>
            <p:nvPr/>
          </p:nvSpPr>
          <p:spPr bwMode="auto">
            <a:xfrm>
              <a:off x="5826126" y="7200901"/>
              <a:ext cx="747713" cy="363538"/>
            </a:xfrm>
            <a:custGeom>
              <a:avLst/>
              <a:gdLst>
                <a:gd name="T0" fmla="*/ 4 w 136"/>
                <a:gd name="T1" fmla="*/ 7 h 66"/>
                <a:gd name="T2" fmla="*/ 126 w 136"/>
                <a:gd name="T3" fmla="*/ 0 h 66"/>
                <a:gd name="T4" fmla="*/ 136 w 136"/>
                <a:gd name="T5" fmla="*/ 21 h 66"/>
                <a:gd name="T6" fmla="*/ 0 w 136"/>
                <a:gd name="T7" fmla="*/ 24 h 66"/>
                <a:gd name="T8" fmla="*/ 4 w 136"/>
                <a:gd name="T9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6">
                  <a:moveTo>
                    <a:pt x="4" y="7"/>
                  </a:moveTo>
                  <a:cubicBezTo>
                    <a:pt x="4" y="7"/>
                    <a:pt x="79" y="35"/>
                    <a:pt x="126" y="0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6" y="21"/>
                    <a:pt x="67" y="66"/>
                    <a:pt x="0" y="2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346"/>
            <p:cNvSpPr>
              <a:spLocks/>
            </p:cNvSpPr>
            <p:nvPr/>
          </p:nvSpPr>
          <p:spPr bwMode="auto">
            <a:xfrm>
              <a:off x="5826126" y="7200901"/>
              <a:ext cx="747713" cy="231775"/>
            </a:xfrm>
            <a:custGeom>
              <a:avLst/>
              <a:gdLst>
                <a:gd name="T0" fmla="*/ 120 w 136"/>
                <a:gd name="T1" fmla="*/ 29 h 42"/>
                <a:gd name="T2" fmla="*/ 136 w 136"/>
                <a:gd name="T3" fmla="*/ 21 h 42"/>
                <a:gd name="T4" fmla="*/ 126 w 136"/>
                <a:gd name="T5" fmla="*/ 0 h 42"/>
                <a:gd name="T6" fmla="*/ 4 w 136"/>
                <a:gd name="T7" fmla="*/ 7 h 42"/>
                <a:gd name="T8" fmla="*/ 0 w 136"/>
                <a:gd name="T9" fmla="*/ 24 h 42"/>
                <a:gd name="T10" fmla="*/ 14 w 136"/>
                <a:gd name="T11" fmla="*/ 32 h 42"/>
                <a:gd name="T12" fmla="*/ 16 w 136"/>
                <a:gd name="T13" fmla="*/ 26 h 42"/>
                <a:gd name="T14" fmla="*/ 28 w 136"/>
                <a:gd name="T15" fmla="*/ 17 h 42"/>
                <a:gd name="T16" fmla="*/ 55 w 136"/>
                <a:gd name="T17" fmla="*/ 25 h 42"/>
                <a:gd name="T18" fmla="*/ 68 w 136"/>
                <a:gd name="T19" fmla="*/ 42 h 42"/>
                <a:gd name="T20" fmla="*/ 98 w 136"/>
                <a:gd name="T21" fmla="*/ 37 h 42"/>
                <a:gd name="T22" fmla="*/ 99 w 136"/>
                <a:gd name="T23" fmla="*/ 35 h 42"/>
                <a:gd name="T24" fmla="*/ 101 w 136"/>
                <a:gd name="T25" fmla="*/ 20 h 42"/>
                <a:gd name="T26" fmla="*/ 114 w 136"/>
                <a:gd name="T27" fmla="*/ 13 h 42"/>
                <a:gd name="T28" fmla="*/ 121 w 136"/>
                <a:gd name="T29" fmla="*/ 25 h 42"/>
                <a:gd name="T30" fmla="*/ 120 w 136"/>
                <a:gd name="T31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42">
                  <a:moveTo>
                    <a:pt x="120" y="29"/>
                  </a:moveTo>
                  <a:cubicBezTo>
                    <a:pt x="130" y="25"/>
                    <a:pt x="136" y="21"/>
                    <a:pt x="136" y="2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79" y="35"/>
                    <a:pt x="4" y="7"/>
                    <a:pt x="4" y="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7"/>
                    <a:pt x="10" y="30"/>
                    <a:pt x="14" y="32"/>
                  </a:cubicBezTo>
                  <a:cubicBezTo>
                    <a:pt x="14" y="30"/>
                    <a:pt x="15" y="28"/>
                    <a:pt x="16" y="26"/>
                  </a:cubicBezTo>
                  <a:cubicBezTo>
                    <a:pt x="17" y="21"/>
                    <a:pt x="22" y="16"/>
                    <a:pt x="28" y="17"/>
                  </a:cubicBezTo>
                  <a:cubicBezTo>
                    <a:pt x="37" y="19"/>
                    <a:pt x="47" y="21"/>
                    <a:pt x="55" y="25"/>
                  </a:cubicBezTo>
                  <a:cubicBezTo>
                    <a:pt x="63" y="28"/>
                    <a:pt x="67" y="33"/>
                    <a:pt x="68" y="42"/>
                  </a:cubicBezTo>
                  <a:cubicBezTo>
                    <a:pt x="79" y="41"/>
                    <a:pt x="89" y="39"/>
                    <a:pt x="98" y="37"/>
                  </a:cubicBezTo>
                  <a:cubicBezTo>
                    <a:pt x="98" y="36"/>
                    <a:pt x="98" y="36"/>
                    <a:pt x="99" y="35"/>
                  </a:cubicBezTo>
                  <a:cubicBezTo>
                    <a:pt x="100" y="30"/>
                    <a:pt x="100" y="25"/>
                    <a:pt x="101" y="20"/>
                  </a:cubicBezTo>
                  <a:cubicBezTo>
                    <a:pt x="103" y="15"/>
                    <a:pt x="109" y="11"/>
                    <a:pt x="114" y="13"/>
                  </a:cubicBezTo>
                  <a:cubicBezTo>
                    <a:pt x="119" y="14"/>
                    <a:pt x="122" y="20"/>
                    <a:pt x="121" y="25"/>
                  </a:cubicBezTo>
                  <a:cubicBezTo>
                    <a:pt x="120" y="27"/>
                    <a:pt x="120" y="28"/>
                    <a:pt x="120" y="29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347"/>
            <p:cNvSpPr>
              <a:spLocks/>
            </p:cNvSpPr>
            <p:nvPr/>
          </p:nvSpPr>
          <p:spPr bwMode="auto">
            <a:xfrm>
              <a:off x="6140451" y="7267576"/>
              <a:ext cx="223838" cy="209550"/>
            </a:xfrm>
            <a:custGeom>
              <a:avLst/>
              <a:gdLst>
                <a:gd name="T0" fmla="*/ 0 w 41"/>
                <a:gd name="T1" fmla="*/ 5 h 38"/>
                <a:gd name="T2" fmla="*/ 5 w 41"/>
                <a:gd name="T3" fmla="*/ 30 h 38"/>
                <a:gd name="T4" fmla="*/ 41 w 41"/>
                <a:gd name="T5" fmla="*/ 25 h 38"/>
                <a:gd name="T6" fmla="*/ 37 w 41"/>
                <a:gd name="T7" fmla="*/ 0 h 38"/>
                <a:gd name="T8" fmla="*/ 0 w 41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8">
                  <a:moveTo>
                    <a:pt x="0" y="5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20" y="38"/>
                    <a:pt x="41" y="2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348"/>
            <p:cNvSpPr>
              <a:spLocks/>
            </p:cNvSpPr>
            <p:nvPr/>
          </p:nvSpPr>
          <p:spPr bwMode="auto">
            <a:xfrm>
              <a:off x="6140451" y="7267576"/>
              <a:ext cx="223838" cy="153988"/>
            </a:xfrm>
            <a:custGeom>
              <a:avLst/>
              <a:gdLst>
                <a:gd name="T0" fmla="*/ 2 w 41"/>
                <a:gd name="T1" fmla="*/ 7 h 28"/>
                <a:gd name="T2" fmla="*/ 17 w 41"/>
                <a:gd name="T3" fmla="*/ 18 h 28"/>
                <a:gd name="T4" fmla="*/ 27 w 41"/>
                <a:gd name="T5" fmla="*/ 23 h 28"/>
                <a:gd name="T6" fmla="*/ 37 w 41"/>
                <a:gd name="T7" fmla="*/ 27 h 28"/>
                <a:gd name="T8" fmla="*/ 41 w 41"/>
                <a:gd name="T9" fmla="*/ 25 h 28"/>
                <a:gd name="T10" fmla="*/ 37 w 41"/>
                <a:gd name="T11" fmla="*/ 0 h 28"/>
                <a:gd name="T12" fmla="*/ 0 w 41"/>
                <a:gd name="T13" fmla="*/ 6 h 28"/>
                <a:gd name="T14" fmla="*/ 2 w 41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8">
                  <a:moveTo>
                    <a:pt x="2" y="7"/>
                  </a:moveTo>
                  <a:cubicBezTo>
                    <a:pt x="6" y="12"/>
                    <a:pt x="12" y="15"/>
                    <a:pt x="17" y="18"/>
                  </a:cubicBezTo>
                  <a:cubicBezTo>
                    <a:pt x="20" y="19"/>
                    <a:pt x="24" y="21"/>
                    <a:pt x="27" y="23"/>
                  </a:cubicBezTo>
                  <a:cubicBezTo>
                    <a:pt x="29" y="23"/>
                    <a:pt x="36" y="28"/>
                    <a:pt x="37" y="27"/>
                  </a:cubicBezTo>
                  <a:cubicBezTo>
                    <a:pt x="38" y="26"/>
                    <a:pt x="39" y="26"/>
                    <a:pt x="41" y="25"/>
                  </a:cubicBezTo>
                  <a:cubicBezTo>
                    <a:pt x="41" y="25"/>
                    <a:pt x="37" y="0"/>
                    <a:pt x="37" y="0"/>
                  </a:cubicBezTo>
                  <a:cubicBezTo>
                    <a:pt x="38" y="3"/>
                    <a:pt x="2" y="6"/>
                    <a:pt x="0" y="6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349"/>
            <p:cNvSpPr>
              <a:spLocks/>
            </p:cNvSpPr>
            <p:nvPr/>
          </p:nvSpPr>
          <p:spPr bwMode="auto">
            <a:xfrm>
              <a:off x="6194426" y="5859463"/>
              <a:ext cx="801688" cy="2024063"/>
            </a:xfrm>
            <a:custGeom>
              <a:avLst/>
              <a:gdLst>
                <a:gd name="T0" fmla="*/ 19 w 146"/>
                <a:gd name="T1" fmla="*/ 0 h 368"/>
                <a:gd name="T2" fmla="*/ 96 w 146"/>
                <a:gd name="T3" fmla="*/ 1 h 368"/>
                <a:gd name="T4" fmla="*/ 134 w 146"/>
                <a:gd name="T5" fmla="*/ 21 h 368"/>
                <a:gd name="T6" fmla="*/ 132 w 146"/>
                <a:gd name="T7" fmla="*/ 36 h 368"/>
                <a:gd name="T8" fmla="*/ 110 w 146"/>
                <a:gd name="T9" fmla="*/ 110 h 368"/>
                <a:gd name="T10" fmla="*/ 93 w 146"/>
                <a:gd name="T11" fmla="*/ 219 h 368"/>
                <a:gd name="T12" fmla="*/ 110 w 146"/>
                <a:gd name="T13" fmla="*/ 249 h 368"/>
                <a:gd name="T14" fmla="*/ 140 w 146"/>
                <a:gd name="T15" fmla="*/ 296 h 368"/>
                <a:gd name="T16" fmla="*/ 146 w 146"/>
                <a:gd name="T17" fmla="*/ 314 h 368"/>
                <a:gd name="T18" fmla="*/ 103 w 146"/>
                <a:gd name="T19" fmla="*/ 338 h 368"/>
                <a:gd name="T20" fmla="*/ 39 w 146"/>
                <a:gd name="T21" fmla="*/ 230 h 368"/>
                <a:gd name="T22" fmla="*/ 19 w 146"/>
                <a:gd name="T2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368">
                  <a:moveTo>
                    <a:pt x="19" y="0"/>
                  </a:moveTo>
                  <a:cubicBezTo>
                    <a:pt x="19" y="0"/>
                    <a:pt x="83" y="0"/>
                    <a:pt x="96" y="1"/>
                  </a:cubicBezTo>
                  <a:cubicBezTo>
                    <a:pt x="108" y="3"/>
                    <a:pt x="132" y="12"/>
                    <a:pt x="134" y="21"/>
                  </a:cubicBezTo>
                  <a:cubicBezTo>
                    <a:pt x="136" y="29"/>
                    <a:pt x="132" y="36"/>
                    <a:pt x="132" y="36"/>
                  </a:cubicBezTo>
                  <a:cubicBezTo>
                    <a:pt x="132" y="36"/>
                    <a:pt x="115" y="66"/>
                    <a:pt x="110" y="110"/>
                  </a:cubicBezTo>
                  <a:cubicBezTo>
                    <a:pt x="104" y="154"/>
                    <a:pt x="90" y="210"/>
                    <a:pt x="93" y="219"/>
                  </a:cubicBezTo>
                  <a:cubicBezTo>
                    <a:pt x="96" y="228"/>
                    <a:pt x="110" y="249"/>
                    <a:pt x="110" y="249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0" y="296"/>
                    <a:pt x="146" y="306"/>
                    <a:pt x="146" y="314"/>
                  </a:cubicBezTo>
                  <a:cubicBezTo>
                    <a:pt x="145" y="323"/>
                    <a:pt x="125" y="368"/>
                    <a:pt x="103" y="338"/>
                  </a:cubicBezTo>
                  <a:cubicBezTo>
                    <a:pt x="82" y="308"/>
                    <a:pt x="51" y="269"/>
                    <a:pt x="39" y="230"/>
                  </a:cubicBezTo>
                  <a:cubicBezTo>
                    <a:pt x="28" y="190"/>
                    <a:pt x="0" y="81"/>
                    <a:pt x="19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350"/>
            <p:cNvSpPr>
              <a:spLocks/>
            </p:cNvSpPr>
            <p:nvPr/>
          </p:nvSpPr>
          <p:spPr bwMode="auto">
            <a:xfrm>
              <a:off x="6194426" y="5859463"/>
              <a:ext cx="368300" cy="1370013"/>
            </a:xfrm>
            <a:custGeom>
              <a:avLst/>
              <a:gdLst>
                <a:gd name="T0" fmla="*/ 47 w 67"/>
                <a:gd name="T1" fmla="*/ 249 h 249"/>
                <a:gd name="T2" fmla="*/ 31 w 67"/>
                <a:gd name="T3" fmla="*/ 165 h 249"/>
                <a:gd name="T4" fmla="*/ 24 w 67"/>
                <a:gd name="T5" fmla="*/ 63 h 249"/>
                <a:gd name="T6" fmla="*/ 42 w 67"/>
                <a:gd name="T7" fmla="*/ 24 h 249"/>
                <a:gd name="T8" fmla="*/ 59 w 67"/>
                <a:gd name="T9" fmla="*/ 14 h 249"/>
                <a:gd name="T10" fmla="*/ 67 w 67"/>
                <a:gd name="T11" fmla="*/ 0 h 249"/>
                <a:gd name="T12" fmla="*/ 19 w 67"/>
                <a:gd name="T13" fmla="*/ 0 h 249"/>
                <a:gd name="T14" fmla="*/ 39 w 67"/>
                <a:gd name="T15" fmla="*/ 230 h 249"/>
                <a:gd name="T16" fmla="*/ 47 w 67"/>
                <a:gd name="T1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49">
                  <a:moveTo>
                    <a:pt x="47" y="249"/>
                  </a:moveTo>
                  <a:cubicBezTo>
                    <a:pt x="43" y="220"/>
                    <a:pt x="37" y="193"/>
                    <a:pt x="31" y="165"/>
                  </a:cubicBezTo>
                  <a:cubicBezTo>
                    <a:pt x="24" y="132"/>
                    <a:pt x="20" y="97"/>
                    <a:pt x="24" y="63"/>
                  </a:cubicBezTo>
                  <a:cubicBezTo>
                    <a:pt x="26" y="49"/>
                    <a:pt x="31" y="34"/>
                    <a:pt x="42" y="24"/>
                  </a:cubicBezTo>
                  <a:cubicBezTo>
                    <a:pt x="47" y="20"/>
                    <a:pt x="53" y="18"/>
                    <a:pt x="59" y="14"/>
                  </a:cubicBezTo>
                  <a:cubicBezTo>
                    <a:pt x="64" y="11"/>
                    <a:pt x="66" y="6"/>
                    <a:pt x="67" y="0"/>
                  </a:cubicBezTo>
                  <a:cubicBezTo>
                    <a:pt x="45" y="0"/>
                    <a:pt x="19" y="0"/>
                    <a:pt x="19" y="0"/>
                  </a:cubicBezTo>
                  <a:cubicBezTo>
                    <a:pt x="0" y="81"/>
                    <a:pt x="28" y="190"/>
                    <a:pt x="39" y="230"/>
                  </a:cubicBezTo>
                  <a:cubicBezTo>
                    <a:pt x="41" y="236"/>
                    <a:pt x="44" y="242"/>
                    <a:pt x="47" y="2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351"/>
            <p:cNvSpPr>
              <a:spLocks/>
            </p:cNvSpPr>
            <p:nvPr/>
          </p:nvSpPr>
          <p:spPr bwMode="auto">
            <a:xfrm>
              <a:off x="6638926" y="6635751"/>
              <a:ext cx="220663" cy="681038"/>
            </a:xfrm>
            <a:custGeom>
              <a:avLst/>
              <a:gdLst>
                <a:gd name="T0" fmla="*/ 2 w 40"/>
                <a:gd name="T1" fmla="*/ 84 h 124"/>
                <a:gd name="T2" fmla="*/ 3 w 40"/>
                <a:gd name="T3" fmla="*/ 86 h 124"/>
                <a:gd name="T4" fmla="*/ 6 w 40"/>
                <a:gd name="T5" fmla="*/ 94 h 124"/>
                <a:gd name="T6" fmla="*/ 40 w 40"/>
                <a:gd name="T7" fmla="*/ 124 h 124"/>
                <a:gd name="T8" fmla="*/ 29 w 40"/>
                <a:gd name="T9" fmla="*/ 108 h 124"/>
                <a:gd name="T10" fmla="*/ 12 w 40"/>
                <a:gd name="T11" fmla="*/ 78 h 124"/>
                <a:gd name="T12" fmla="*/ 24 w 40"/>
                <a:gd name="T13" fmla="*/ 0 h 124"/>
                <a:gd name="T14" fmla="*/ 2 w 40"/>
                <a:gd name="T15" fmla="*/ 24 h 124"/>
                <a:gd name="T16" fmla="*/ 2 w 40"/>
                <a:gd name="T17" fmla="*/ 80 h 124"/>
                <a:gd name="T18" fmla="*/ 2 w 40"/>
                <a:gd name="T19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24">
                  <a:moveTo>
                    <a:pt x="2" y="84"/>
                  </a:moveTo>
                  <a:cubicBezTo>
                    <a:pt x="3" y="85"/>
                    <a:pt x="3" y="86"/>
                    <a:pt x="3" y="86"/>
                  </a:cubicBezTo>
                  <a:cubicBezTo>
                    <a:pt x="4" y="89"/>
                    <a:pt x="5" y="91"/>
                    <a:pt x="6" y="94"/>
                  </a:cubicBezTo>
                  <a:cubicBezTo>
                    <a:pt x="17" y="104"/>
                    <a:pt x="28" y="114"/>
                    <a:pt x="40" y="124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108"/>
                    <a:pt x="15" y="87"/>
                    <a:pt x="12" y="78"/>
                  </a:cubicBezTo>
                  <a:cubicBezTo>
                    <a:pt x="9" y="71"/>
                    <a:pt x="18" y="36"/>
                    <a:pt x="24" y="0"/>
                  </a:cubicBezTo>
                  <a:cubicBezTo>
                    <a:pt x="18" y="10"/>
                    <a:pt x="11" y="18"/>
                    <a:pt x="2" y="24"/>
                  </a:cubicBezTo>
                  <a:cubicBezTo>
                    <a:pt x="1" y="43"/>
                    <a:pt x="0" y="62"/>
                    <a:pt x="2" y="80"/>
                  </a:cubicBezTo>
                  <a:cubicBezTo>
                    <a:pt x="2" y="82"/>
                    <a:pt x="2" y="83"/>
                    <a:pt x="2" y="8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352"/>
            <p:cNvSpPr>
              <a:spLocks/>
            </p:cNvSpPr>
            <p:nvPr/>
          </p:nvSpPr>
          <p:spPr bwMode="auto">
            <a:xfrm>
              <a:off x="5991226" y="6080126"/>
              <a:ext cx="417513" cy="1214438"/>
            </a:xfrm>
            <a:custGeom>
              <a:avLst/>
              <a:gdLst>
                <a:gd name="T0" fmla="*/ 9 w 76"/>
                <a:gd name="T1" fmla="*/ 0 h 221"/>
                <a:gd name="T2" fmla="*/ 4 w 76"/>
                <a:gd name="T3" fmla="*/ 124 h 221"/>
                <a:gd name="T4" fmla="*/ 27 w 76"/>
                <a:gd name="T5" fmla="*/ 221 h 221"/>
                <a:gd name="T6" fmla="*/ 72 w 76"/>
                <a:gd name="T7" fmla="*/ 216 h 221"/>
                <a:gd name="T8" fmla="*/ 76 w 76"/>
                <a:gd name="T9" fmla="*/ 195 h 221"/>
                <a:gd name="T10" fmla="*/ 33 w 76"/>
                <a:gd name="T11" fmla="*/ 83 h 221"/>
                <a:gd name="T12" fmla="*/ 20 w 76"/>
                <a:gd name="T13" fmla="*/ 0 h 221"/>
                <a:gd name="T14" fmla="*/ 9 w 76"/>
                <a:gd name="T1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21">
                  <a:moveTo>
                    <a:pt x="9" y="0"/>
                  </a:moveTo>
                  <a:cubicBezTo>
                    <a:pt x="9" y="0"/>
                    <a:pt x="0" y="79"/>
                    <a:pt x="4" y="124"/>
                  </a:cubicBezTo>
                  <a:cubicBezTo>
                    <a:pt x="9" y="169"/>
                    <a:pt x="27" y="221"/>
                    <a:pt x="27" y="221"/>
                  </a:cubicBezTo>
                  <a:cubicBezTo>
                    <a:pt x="72" y="216"/>
                    <a:pt x="72" y="216"/>
                    <a:pt x="72" y="216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76" y="195"/>
                    <a:pt x="39" y="115"/>
                    <a:pt x="33" y="83"/>
                  </a:cubicBezTo>
                  <a:cubicBezTo>
                    <a:pt x="28" y="51"/>
                    <a:pt x="20" y="0"/>
                    <a:pt x="2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353"/>
            <p:cNvSpPr>
              <a:spLocks/>
            </p:cNvSpPr>
            <p:nvPr/>
          </p:nvSpPr>
          <p:spPr bwMode="auto">
            <a:xfrm>
              <a:off x="6024564" y="6080126"/>
              <a:ext cx="350838" cy="1319213"/>
            </a:xfrm>
            <a:custGeom>
              <a:avLst/>
              <a:gdLst>
                <a:gd name="T0" fmla="*/ 8 w 64"/>
                <a:gd name="T1" fmla="*/ 0 h 240"/>
                <a:gd name="T2" fmla="*/ 4 w 64"/>
                <a:gd name="T3" fmla="*/ 124 h 240"/>
                <a:gd name="T4" fmla="*/ 23 w 64"/>
                <a:gd name="T5" fmla="*/ 218 h 240"/>
                <a:gd name="T6" fmla="*/ 57 w 64"/>
                <a:gd name="T7" fmla="*/ 240 h 240"/>
                <a:gd name="T8" fmla="*/ 64 w 64"/>
                <a:gd name="T9" fmla="*/ 195 h 240"/>
                <a:gd name="T10" fmla="*/ 28 w 64"/>
                <a:gd name="T11" fmla="*/ 83 h 240"/>
                <a:gd name="T12" fmla="*/ 17 w 64"/>
                <a:gd name="T13" fmla="*/ 0 h 240"/>
                <a:gd name="T14" fmla="*/ 8 w 64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40">
                  <a:moveTo>
                    <a:pt x="8" y="0"/>
                  </a:moveTo>
                  <a:cubicBezTo>
                    <a:pt x="8" y="0"/>
                    <a:pt x="0" y="79"/>
                    <a:pt x="4" y="124"/>
                  </a:cubicBezTo>
                  <a:cubicBezTo>
                    <a:pt x="8" y="169"/>
                    <a:pt x="23" y="218"/>
                    <a:pt x="23" y="218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4" y="195"/>
                    <a:pt x="33" y="115"/>
                    <a:pt x="28" y="83"/>
                  </a:cubicBezTo>
                  <a:cubicBezTo>
                    <a:pt x="24" y="51"/>
                    <a:pt x="17" y="0"/>
                    <a:pt x="1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354"/>
            <p:cNvSpPr>
              <a:spLocks/>
            </p:cNvSpPr>
            <p:nvPr/>
          </p:nvSpPr>
          <p:spPr bwMode="auto">
            <a:xfrm>
              <a:off x="6024564" y="6080126"/>
              <a:ext cx="319088" cy="1319213"/>
            </a:xfrm>
            <a:custGeom>
              <a:avLst/>
              <a:gdLst>
                <a:gd name="T0" fmla="*/ 40 w 58"/>
                <a:gd name="T1" fmla="*/ 185 h 240"/>
                <a:gd name="T2" fmla="*/ 20 w 58"/>
                <a:gd name="T3" fmla="*/ 122 h 240"/>
                <a:gd name="T4" fmla="*/ 12 w 58"/>
                <a:gd name="T5" fmla="*/ 64 h 240"/>
                <a:gd name="T6" fmla="*/ 15 w 58"/>
                <a:gd name="T7" fmla="*/ 16 h 240"/>
                <a:gd name="T8" fmla="*/ 18 w 58"/>
                <a:gd name="T9" fmla="*/ 10 h 240"/>
                <a:gd name="T10" fmla="*/ 17 w 58"/>
                <a:gd name="T11" fmla="*/ 0 h 240"/>
                <a:gd name="T12" fmla="*/ 8 w 58"/>
                <a:gd name="T13" fmla="*/ 0 h 240"/>
                <a:gd name="T14" fmla="*/ 4 w 58"/>
                <a:gd name="T15" fmla="*/ 124 h 240"/>
                <a:gd name="T16" fmla="*/ 23 w 58"/>
                <a:gd name="T17" fmla="*/ 218 h 240"/>
                <a:gd name="T18" fmla="*/ 57 w 58"/>
                <a:gd name="T19" fmla="*/ 240 h 240"/>
                <a:gd name="T20" fmla="*/ 58 w 58"/>
                <a:gd name="T21" fmla="*/ 235 h 240"/>
                <a:gd name="T22" fmla="*/ 40 w 58"/>
                <a:gd name="T23" fmla="*/ 18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240">
                  <a:moveTo>
                    <a:pt x="40" y="185"/>
                  </a:moveTo>
                  <a:cubicBezTo>
                    <a:pt x="33" y="164"/>
                    <a:pt x="26" y="143"/>
                    <a:pt x="20" y="122"/>
                  </a:cubicBezTo>
                  <a:cubicBezTo>
                    <a:pt x="15" y="103"/>
                    <a:pt x="10" y="84"/>
                    <a:pt x="12" y="64"/>
                  </a:cubicBezTo>
                  <a:cubicBezTo>
                    <a:pt x="13" y="49"/>
                    <a:pt x="10" y="30"/>
                    <a:pt x="15" y="16"/>
                  </a:cubicBezTo>
                  <a:cubicBezTo>
                    <a:pt x="16" y="13"/>
                    <a:pt x="17" y="11"/>
                    <a:pt x="18" y="10"/>
                  </a:cubicBezTo>
                  <a:cubicBezTo>
                    <a:pt x="18" y="3"/>
                    <a:pt x="17" y="0"/>
                    <a:pt x="1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79"/>
                    <a:pt x="4" y="124"/>
                  </a:cubicBezTo>
                  <a:cubicBezTo>
                    <a:pt x="8" y="169"/>
                    <a:pt x="23" y="218"/>
                    <a:pt x="23" y="218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8" y="235"/>
                    <a:pt x="58" y="235"/>
                    <a:pt x="58" y="235"/>
                  </a:cubicBezTo>
                  <a:cubicBezTo>
                    <a:pt x="51" y="219"/>
                    <a:pt x="46" y="201"/>
                    <a:pt x="40" y="185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355"/>
            <p:cNvSpPr>
              <a:spLocks/>
            </p:cNvSpPr>
            <p:nvPr/>
          </p:nvSpPr>
          <p:spPr bwMode="auto">
            <a:xfrm>
              <a:off x="6040439" y="5991226"/>
              <a:ext cx="127000" cy="111125"/>
            </a:xfrm>
            <a:custGeom>
              <a:avLst/>
              <a:gdLst>
                <a:gd name="T0" fmla="*/ 1 w 23"/>
                <a:gd name="T1" fmla="*/ 0 h 20"/>
                <a:gd name="T2" fmla="*/ 17 w 23"/>
                <a:gd name="T3" fmla="*/ 3 h 20"/>
                <a:gd name="T4" fmla="*/ 17 w 23"/>
                <a:gd name="T5" fmla="*/ 19 h 20"/>
                <a:gd name="T6" fmla="*/ 0 w 23"/>
                <a:gd name="T7" fmla="*/ 15 h 20"/>
                <a:gd name="T8" fmla="*/ 1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" y="0"/>
                  </a:moveTo>
                  <a:cubicBezTo>
                    <a:pt x="1" y="0"/>
                    <a:pt x="6" y="2"/>
                    <a:pt x="17" y="3"/>
                  </a:cubicBezTo>
                  <a:cubicBezTo>
                    <a:pt x="17" y="3"/>
                    <a:pt x="23" y="18"/>
                    <a:pt x="17" y="19"/>
                  </a:cubicBezTo>
                  <a:cubicBezTo>
                    <a:pt x="12" y="20"/>
                    <a:pt x="1" y="20"/>
                    <a:pt x="0" y="15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356"/>
            <p:cNvSpPr>
              <a:spLocks/>
            </p:cNvSpPr>
            <p:nvPr/>
          </p:nvSpPr>
          <p:spPr bwMode="auto">
            <a:xfrm>
              <a:off x="5365751" y="5859463"/>
              <a:ext cx="614363" cy="2084388"/>
            </a:xfrm>
            <a:custGeom>
              <a:avLst/>
              <a:gdLst>
                <a:gd name="T0" fmla="*/ 97 w 112"/>
                <a:gd name="T1" fmla="*/ 1 h 379"/>
                <a:gd name="T2" fmla="*/ 88 w 112"/>
                <a:gd name="T3" fmla="*/ 0 h 379"/>
                <a:gd name="T4" fmla="*/ 5 w 112"/>
                <a:gd name="T5" fmla="*/ 15 h 379"/>
                <a:gd name="T6" fmla="*/ 6 w 112"/>
                <a:gd name="T7" fmla="*/ 33 h 379"/>
                <a:gd name="T8" fmla="*/ 32 w 112"/>
                <a:gd name="T9" fmla="*/ 123 h 379"/>
                <a:gd name="T10" fmla="*/ 57 w 112"/>
                <a:gd name="T11" fmla="*/ 247 h 379"/>
                <a:gd name="T12" fmla="*/ 50 w 112"/>
                <a:gd name="T13" fmla="*/ 289 h 379"/>
                <a:gd name="T14" fmla="*/ 29 w 112"/>
                <a:gd name="T15" fmla="*/ 336 h 379"/>
                <a:gd name="T16" fmla="*/ 18 w 112"/>
                <a:gd name="T17" fmla="*/ 357 h 379"/>
                <a:gd name="T18" fmla="*/ 38 w 112"/>
                <a:gd name="T19" fmla="*/ 373 h 379"/>
                <a:gd name="T20" fmla="*/ 61 w 112"/>
                <a:gd name="T21" fmla="*/ 371 h 379"/>
                <a:gd name="T22" fmla="*/ 81 w 112"/>
                <a:gd name="T23" fmla="*/ 333 h 379"/>
                <a:gd name="T24" fmla="*/ 100 w 112"/>
                <a:gd name="T25" fmla="*/ 227 h 379"/>
                <a:gd name="T26" fmla="*/ 97 w 112"/>
                <a:gd name="T27" fmla="*/ 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379">
                  <a:moveTo>
                    <a:pt x="97" y="1"/>
                  </a:moveTo>
                  <a:cubicBezTo>
                    <a:pt x="97" y="1"/>
                    <a:pt x="94" y="0"/>
                    <a:pt x="88" y="0"/>
                  </a:cubicBezTo>
                  <a:cubicBezTo>
                    <a:pt x="69" y="2"/>
                    <a:pt x="16" y="4"/>
                    <a:pt x="5" y="15"/>
                  </a:cubicBezTo>
                  <a:cubicBezTo>
                    <a:pt x="0" y="20"/>
                    <a:pt x="6" y="33"/>
                    <a:pt x="6" y="33"/>
                  </a:cubicBezTo>
                  <a:cubicBezTo>
                    <a:pt x="6" y="33"/>
                    <a:pt x="20" y="42"/>
                    <a:pt x="32" y="123"/>
                  </a:cubicBezTo>
                  <a:cubicBezTo>
                    <a:pt x="45" y="204"/>
                    <a:pt x="65" y="220"/>
                    <a:pt x="57" y="247"/>
                  </a:cubicBezTo>
                  <a:cubicBezTo>
                    <a:pt x="52" y="266"/>
                    <a:pt x="56" y="269"/>
                    <a:pt x="50" y="289"/>
                  </a:cubicBezTo>
                  <a:cubicBezTo>
                    <a:pt x="45" y="306"/>
                    <a:pt x="40" y="322"/>
                    <a:pt x="29" y="336"/>
                  </a:cubicBezTo>
                  <a:cubicBezTo>
                    <a:pt x="25" y="341"/>
                    <a:pt x="18" y="350"/>
                    <a:pt x="18" y="357"/>
                  </a:cubicBezTo>
                  <a:cubicBezTo>
                    <a:pt x="18" y="365"/>
                    <a:pt x="32" y="370"/>
                    <a:pt x="38" y="373"/>
                  </a:cubicBezTo>
                  <a:cubicBezTo>
                    <a:pt x="47" y="378"/>
                    <a:pt x="52" y="379"/>
                    <a:pt x="61" y="371"/>
                  </a:cubicBezTo>
                  <a:cubicBezTo>
                    <a:pt x="71" y="361"/>
                    <a:pt x="76" y="345"/>
                    <a:pt x="81" y="333"/>
                  </a:cubicBezTo>
                  <a:cubicBezTo>
                    <a:pt x="96" y="294"/>
                    <a:pt x="96" y="268"/>
                    <a:pt x="100" y="227"/>
                  </a:cubicBezTo>
                  <a:cubicBezTo>
                    <a:pt x="107" y="166"/>
                    <a:pt x="112" y="25"/>
                    <a:pt x="97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357"/>
            <p:cNvSpPr>
              <a:spLocks/>
            </p:cNvSpPr>
            <p:nvPr/>
          </p:nvSpPr>
          <p:spPr bwMode="auto">
            <a:xfrm>
              <a:off x="5584826" y="5859463"/>
              <a:ext cx="384175" cy="1084263"/>
            </a:xfrm>
            <a:custGeom>
              <a:avLst/>
              <a:gdLst>
                <a:gd name="T0" fmla="*/ 57 w 70"/>
                <a:gd name="T1" fmla="*/ 1 h 197"/>
                <a:gd name="T2" fmla="*/ 48 w 70"/>
                <a:gd name="T3" fmla="*/ 0 h 197"/>
                <a:gd name="T4" fmla="*/ 13 w 70"/>
                <a:gd name="T5" fmla="*/ 3 h 197"/>
                <a:gd name="T6" fmla="*/ 25 w 70"/>
                <a:gd name="T7" fmla="*/ 18 h 197"/>
                <a:gd name="T8" fmla="*/ 56 w 70"/>
                <a:gd name="T9" fmla="*/ 94 h 197"/>
                <a:gd name="T10" fmla="*/ 56 w 70"/>
                <a:gd name="T11" fmla="*/ 96 h 197"/>
                <a:gd name="T12" fmla="*/ 54 w 70"/>
                <a:gd name="T13" fmla="*/ 139 h 197"/>
                <a:gd name="T14" fmla="*/ 56 w 70"/>
                <a:gd name="T15" fmla="*/ 152 h 197"/>
                <a:gd name="T16" fmla="*/ 63 w 70"/>
                <a:gd name="T17" fmla="*/ 197 h 197"/>
                <a:gd name="T18" fmla="*/ 57 w 70"/>
                <a:gd name="T19" fmla="*/ 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97">
                  <a:moveTo>
                    <a:pt x="57" y="1"/>
                  </a:moveTo>
                  <a:cubicBezTo>
                    <a:pt x="57" y="1"/>
                    <a:pt x="54" y="0"/>
                    <a:pt x="48" y="0"/>
                  </a:cubicBezTo>
                  <a:cubicBezTo>
                    <a:pt x="40" y="1"/>
                    <a:pt x="28" y="1"/>
                    <a:pt x="13" y="3"/>
                  </a:cubicBezTo>
                  <a:cubicBezTo>
                    <a:pt x="13" y="4"/>
                    <a:pt x="0" y="19"/>
                    <a:pt x="25" y="18"/>
                  </a:cubicBezTo>
                  <a:cubicBezTo>
                    <a:pt x="50" y="17"/>
                    <a:pt x="59" y="58"/>
                    <a:pt x="56" y="94"/>
                  </a:cubicBezTo>
                  <a:cubicBezTo>
                    <a:pt x="56" y="95"/>
                    <a:pt x="56" y="95"/>
                    <a:pt x="56" y="96"/>
                  </a:cubicBezTo>
                  <a:cubicBezTo>
                    <a:pt x="55" y="110"/>
                    <a:pt x="55" y="125"/>
                    <a:pt x="54" y="139"/>
                  </a:cubicBezTo>
                  <a:cubicBezTo>
                    <a:pt x="55" y="143"/>
                    <a:pt x="56" y="148"/>
                    <a:pt x="56" y="152"/>
                  </a:cubicBezTo>
                  <a:cubicBezTo>
                    <a:pt x="59" y="167"/>
                    <a:pt x="61" y="182"/>
                    <a:pt x="63" y="197"/>
                  </a:cubicBezTo>
                  <a:cubicBezTo>
                    <a:pt x="68" y="129"/>
                    <a:pt x="70" y="22"/>
                    <a:pt x="57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358"/>
            <p:cNvSpPr>
              <a:spLocks/>
            </p:cNvSpPr>
            <p:nvPr/>
          </p:nvSpPr>
          <p:spPr bwMode="auto">
            <a:xfrm>
              <a:off x="5591176" y="6453188"/>
              <a:ext cx="185738" cy="1062038"/>
            </a:xfrm>
            <a:custGeom>
              <a:avLst/>
              <a:gdLst>
                <a:gd name="T0" fmla="*/ 16 w 34"/>
                <a:gd name="T1" fmla="*/ 139 h 193"/>
                <a:gd name="T2" fmla="*/ 5 w 34"/>
                <a:gd name="T3" fmla="*/ 193 h 193"/>
                <a:gd name="T4" fmla="*/ 17 w 34"/>
                <a:gd name="T5" fmla="*/ 164 h 193"/>
                <a:gd name="T6" fmla="*/ 30 w 34"/>
                <a:gd name="T7" fmla="*/ 126 h 193"/>
                <a:gd name="T8" fmla="*/ 34 w 34"/>
                <a:gd name="T9" fmla="*/ 116 h 193"/>
                <a:gd name="T10" fmla="*/ 34 w 34"/>
                <a:gd name="T11" fmla="*/ 106 h 193"/>
                <a:gd name="T12" fmla="*/ 25 w 34"/>
                <a:gd name="T13" fmla="*/ 46 h 193"/>
                <a:gd name="T14" fmla="*/ 13 w 34"/>
                <a:gd name="T15" fmla="*/ 0 h 193"/>
                <a:gd name="T16" fmla="*/ 13 w 34"/>
                <a:gd name="T17" fmla="*/ 17 h 193"/>
                <a:gd name="T18" fmla="*/ 5 w 34"/>
                <a:gd name="T19" fmla="*/ 52 h 193"/>
                <a:gd name="T20" fmla="*/ 0 w 34"/>
                <a:gd name="T21" fmla="*/ 58 h 193"/>
                <a:gd name="T22" fmla="*/ 16 w 34"/>
                <a:gd name="T23" fmla="*/ 13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93">
                  <a:moveTo>
                    <a:pt x="16" y="139"/>
                  </a:moveTo>
                  <a:cubicBezTo>
                    <a:pt x="11" y="157"/>
                    <a:pt x="11" y="175"/>
                    <a:pt x="5" y="193"/>
                  </a:cubicBezTo>
                  <a:cubicBezTo>
                    <a:pt x="9" y="183"/>
                    <a:pt x="13" y="174"/>
                    <a:pt x="17" y="164"/>
                  </a:cubicBezTo>
                  <a:cubicBezTo>
                    <a:pt x="23" y="151"/>
                    <a:pt x="26" y="139"/>
                    <a:pt x="30" y="126"/>
                  </a:cubicBezTo>
                  <a:cubicBezTo>
                    <a:pt x="30" y="122"/>
                    <a:pt x="34" y="119"/>
                    <a:pt x="34" y="116"/>
                  </a:cubicBezTo>
                  <a:cubicBezTo>
                    <a:pt x="34" y="111"/>
                    <a:pt x="34" y="110"/>
                    <a:pt x="34" y="106"/>
                  </a:cubicBezTo>
                  <a:cubicBezTo>
                    <a:pt x="31" y="86"/>
                    <a:pt x="29" y="66"/>
                    <a:pt x="25" y="46"/>
                  </a:cubicBezTo>
                  <a:cubicBezTo>
                    <a:pt x="22" y="30"/>
                    <a:pt x="18" y="15"/>
                    <a:pt x="13" y="0"/>
                  </a:cubicBezTo>
                  <a:cubicBezTo>
                    <a:pt x="13" y="5"/>
                    <a:pt x="13" y="11"/>
                    <a:pt x="13" y="17"/>
                  </a:cubicBezTo>
                  <a:cubicBezTo>
                    <a:pt x="13" y="29"/>
                    <a:pt x="12" y="42"/>
                    <a:pt x="5" y="52"/>
                  </a:cubicBezTo>
                  <a:cubicBezTo>
                    <a:pt x="3" y="54"/>
                    <a:pt x="2" y="56"/>
                    <a:pt x="0" y="58"/>
                  </a:cubicBezTo>
                  <a:cubicBezTo>
                    <a:pt x="11" y="103"/>
                    <a:pt x="23" y="118"/>
                    <a:pt x="16" y="13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Oval 359"/>
            <p:cNvSpPr>
              <a:spLocks noChangeArrowheads="1"/>
            </p:cNvSpPr>
            <p:nvPr/>
          </p:nvSpPr>
          <p:spPr bwMode="auto">
            <a:xfrm>
              <a:off x="5557839" y="4848226"/>
              <a:ext cx="176213" cy="176213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Oval 360"/>
            <p:cNvSpPr>
              <a:spLocks noChangeArrowheads="1"/>
            </p:cNvSpPr>
            <p:nvPr/>
          </p:nvSpPr>
          <p:spPr bwMode="auto">
            <a:xfrm>
              <a:off x="6221414" y="4821238"/>
              <a:ext cx="176213" cy="174625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361"/>
            <p:cNvSpPr>
              <a:spLocks/>
            </p:cNvSpPr>
            <p:nvPr/>
          </p:nvSpPr>
          <p:spPr bwMode="auto">
            <a:xfrm>
              <a:off x="6634164" y="6981826"/>
              <a:ext cx="328613" cy="549275"/>
            </a:xfrm>
            <a:custGeom>
              <a:avLst/>
              <a:gdLst>
                <a:gd name="T0" fmla="*/ 0 w 60"/>
                <a:gd name="T1" fmla="*/ 17 h 100"/>
                <a:gd name="T2" fmla="*/ 17 w 60"/>
                <a:gd name="T3" fmla="*/ 4 h 100"/>
                <a:gd name="T4" fmla="*/ 60 w 60"/>
                <a:gd name="T5" fmla="*/ 58 h 100"/>
                <a:gd name="T6" fmla="*/ 35 w 60"/>
                <a:gd name="T7" fmla="*/ 90 h 100"/>
                <a:gd name="T8" fmla="*/ 0 w 60"/>
                <a:gd name="T9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0" y="17"/>
                  </a:moveTo>
                  <a:cubicBezTo>
                    <a:pt x="0" y="17"/>
                    <a:pt x="8" y="0"/>
                    <a:pt x="17" y="4"/>
                  </a:cubicBezTo>
                  <a:cubicBezTo>
                    <a:pt x="27" y="8"/>
                    <a:pt x="60" y="58"/>
                    <a:pt x="60" y="58"/>
                  </a:cubicBezTo>
                  <a:cubicBezTo>
                    <a:pt x="60" y="58"/>
                    <a:pt x="54" y="100"/>
                    <a:pt x="35" y="9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362"/>
            <p:cNvSpPr>
              <a:spLocks/>
            </p:cNvSpPr>
            <p:nvPr/>
          </p:nvSpPr>
          <p:spPr bwMode="auto">
            <a:xfrm>
              <a:off x="6453189" y="7058026"/>
              <a:ext cx="460375" cy="501650"/>
            </a:xfrm>
            <a:custGeom>
              <a:avLst/>
              <a:gdLst>
                <a:gd name="T0" fmla="*/ 15 w 84"/>
                <a:gd name="T1" fmla="*/ 47 h 91"/>
                <a:gd name="T2" fmla="*/ 7 w 84"/>
                <a:gd name="T3" fmla="*/ 27 h 91"/>
                <a:gd name="T4" fmla="*/ 43 w 84"/>
                <a:gd name="T5" fmla="*/ 0 h 91"/>
                <a:gd name="T6" fmla="*/ 68 w 84"/>
                <a:gd name="T7" fmla="*/ 30 h 91"/>
                <a:gd name="T8" fmla="*/ 68 w 84"/>
                <a:gd name="T9" fmla="*/ 76 h 91"/>
                <a:gd name="T10" fmla="*/ 45 w 84"/>
                <a:gd name="T11" fmla="*/ 78 h 91"/>
                <a:gd name="T12" fmla="*/ 31 w 84"/>
                <a:gd name="T13" fmla="*/ 82 h 91"/>
                <a:gd name="T14" fmla="*/ 27 w 84"/>
                <a:gd name="T15" fmla="*/ 64 h 91"/>
                <a:gd name="T16" fmla="*/ 14 w 84"/>
                <a:gd name="T17" fmla="*/ 62 h 91"/>
                <a:gd name="T18" fmla="*/ 15 w 84"/>
                <a:gd name="T19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91">
                  <a:moveTo>
                    <a:pt x="15" y="47"/>
                  </a:moveTo>
                  <a:cubicBezTo>
                    <a:pt x="15" y="47"/>
                    <a:pt x="0" y="49"/>
                    <a:pt x="7" y="27"/>
                  </a:cubicBezTo>
                  <a:cubicBezTo>
                    <a:pt x="15" y="4"/>
                    <a:pt x="43" y="0"/>
                    <a:pt x="43" y="0"/>
                  </a:cubicBezTo>
                  <a:cubicBezTo>
                    <a:pt x="43" y="0"/>
                    <a:pt x="55" y="2"/>
                    <a:pt x="68" y="30"/>
                  </a:cubicBezTo>
                  <a:cubicBezTo>
                    <a:pt x="82" y="58"/>
                    <a:pt x="84" y="63"/>
                    <a:pt x="68" y="76"/>
                  </a:cubicBezTo>
                  <a:cubicBezTo>
                    <a:pt x="53" y="90"/>
                    <a:pt x="44" y="91"/>
                    <a:pt x="45" y="78"/>
                  </a:cubicBezTo>
                  <a:cubicBezTo>
                    <a:pt x="45" y="78"/>
                    <a:pt x="38" y="85"/>
                    <a:pt x="31" y="82"/>
                  </a:cubicBezTo>
                  <a:cubicBezTo>
                    <a:pt x="25" y="79"/>
                    <a:pt x="27" y="64"/>
                    <a:pt x="27" y="64"/>
                  </a:cubicBezTo>
                  <a:cubicBezTo>
                    <a:pt x="27" y="64"/>
                    <a:pt x="19" y="67"/>
                    <a:pt x="14" y="62"/>
                  </a:cubicBezTo>
                  <a:cubicBezTo>
                    <a:pt x="9" y="56"/>
                    <a:pt x="15" y="47"/>
                    <a:pt x="15" y="4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363"/>
            <p:cNvSpPr>
              <a:spLocks/>
            </p:cNvSpPr>
            <p:nvPr/>
          </p:nvSpPr>
          <p:spPr bwMode="auto">
            <a:xfrm>
              <a:off x="6457951" y="7058026"/>
              <a:ext cx="455613" cy="501650"/>
            </a:xfrm>
            <a:custGeom>
              <a:avLst/>
              <a:gdLst>
                <a:gd name="T0" fmla="*/ 67 w 83"/>
                <a:gd name="T1" fmla="*/ 30 h 91"/>
                <a:gd name="T2" fmla="*/ 42 w 83"/>
                <a:gd name="T3" fmla="*/ 0 h 91"/>
                <a:gd name="T4" fmla="*/ 30 w 83"/>
                <a:gd name="T5" fmla="*/ 3 h 91"/>
                <a:gd name="T6" fmla="*/ 63 w 83"/>
                <a:gd name="T7" fmla="*/ 77 h 91"/>
                <a:gd name="T8" fmla="*/ 57 w 83"/>
                <a:gd name="T9" fmla="*/ 79 h 91"/>
                <a:gd name="T10" fmla="*/ 55 w 83"/>
                <a:gd name="T11" fmla="*/ 80 h 91"/>
                <a:gd name="T12" fmla="*/ 51 w 83"/>
                <a:gd name="T13" fmla="*/ 79 h 91"/>
                <a:gd name="T14" fmla="*/ 51 w 83"/>
                <a:gd name="T15" fmla="*/ 72 h 91"/>
                <a:gd name="T16" fmla="*/ 53 w 83"/>
                <a:gd name="T17" fmla="*/ 69 h 91"/>
                <a:gd name="T18" fmla="*/ 54 w 83"/>
                <a:gd name="T19" fmla="*/ 69 h 91"/>
                <a:gd name="T20" fmla="*/ 56 w 83"/>
                <a:gd name="T21" fmla="*/ 62 h 91"/>
                <a:gd name="T22" fmla="*/ 43 w 83"/>
                <a:gd name="T23" fmla="*/ 73 h 91"/>
                <a:gd name="T24" fmla="*/ 34 w 83"/>
                <a:gd name="T25" fmla="*/ 71 h 91"/>
                <a:gd name="T26" fmla="*/ 30 w 83"/>
                <a:gd name="T27" fmla="*/ 60 h 91"/>
                <a:gd name="T28" fmla="*/ 40 w 83"/>
                <a:gd name="T29" fmla="*/ 52 h 91"/>
                <a:gd name="T30" fmla="*/ 19 w 83"/>
                <a:gd name="T31" fmla="*/ 57 h 91"/>
                <a:gd name="T32" fmla="*/ 17 w 83"/>
                <a:gd name="T33" fmla="*/ 47 h 91"/>
                <a:gd name="T34" fmla="*/ 35 w 83"/>
                <a:gd name="T35" fmla="*/ 36 h 91"/>
                <a:gd name="T36" fmla="*/ 8 w 83"/>
                <a:gd name="T37" fmla="*/ 35 h 91"/>
                <a:gd name="T38" fmla="*/ 5 w 83"/>
                <a:gd name="T39" fmla="*/ 30 h 91"/>
                <a:gd name="T40" fmla="*/ 14 w 83"/>
                <a:gd name="T41" fmla="*/ 47 h 91"/>
                <a:gd name="T42" fmla="*/ 13 w 83"/>
                <a:gd name="T43" fmla="*/ 62 h 91"/>
                <a:gd name="T44" fmla="*/ 26 w 83"/>
                <a:gd name="T45" fmla="*/ 64 h 91"/>
                <a:gd name="T46" fmla="*/ 30 w 83"/>
                <a:gd name="T47" fmla="*/ 82 h 91"/>
                <a:gd name="T48" fmla="*/ 44 w 83"/>
                <a:gd name="T49" fmla="*/ 78 h 91"/>
                <a:gd name="T50" fmla="*/ 67 w 83"/>
                <a:gd name="T51" fmla="*/ 76 h 91"/>
                <a:gd name="T52" fmla="*/ 67 w 83"/>
                <a:gd name="T53" fmla="*/ 3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1">
                  <a:moveTo>
                    <a:pt x="67" y="30"/>
                  </a:moveTo>
                  <a:cubicBezTo>
                    <a:pt x="54" y="2"/>
                    <a:pt x="42" y="0"/>
                    <a:pt x="42" y="0"/>
                  </a:cubicBezTo>
                  <a:cubicBezTo>
                    <a:pt x="42" y="0"/>
                    <a:pt x="37" y="1"/>
                    <a:pt x="30" y="3"/>
                  </a:cubicBezTo>
                  <a:cubicBezTo>
                    <a:pt x="59" y="11"/>
                    <a:pt x="81" y="50"/>
                    <a:pt x="63" y="77"/>
                  </a:cubicBezTo>
                  <a:cubicBezTo>
                    <a:pt x="62" y="79"/>
                    <a:pt x="59" y="80"/>
                    <a:pt x="57" y="79"/>
                  </a:cubicBezTo>
                  <a:cubicBezTo>
                    <a:pt x="57" y="80"/>
                    <a:pt x="56" y="80"/>
                    <a:pt x="55" y="80"/>
                  </a:cubicBezTo>
                  <a:cubicBezTo>
                    <a:pt x="54" y="80"/>
                    <a:pt x="52" y="80"/>
                    <a:pt x="51" y="79"/>
                  </a:cubicBezTo>
                  <a:cubicBezTo>
                    <a:pt x="49" y="77"/>
                    <a:pt x="49" y="74"/>
                    <a:pt x="51" y="72"/>
                  </a:cubicBezTo>
                  <a:cubicBezTo>
                    <a:pt x="51" y="71"/>
                    <a:pt x="52" y="70"/>
                    <a:pt x="53" y="69"/>
                  </a:cubicBezTo>
                  <a:cubicBezTo>
                    <a:pt x="53" y="69"/>
                    <a:pt x="54" y="69"/>
                    <a:pt x="54" y="69"/>
                  </a:cubicBezTo>
                  <a:cubicBezTo>
                    <a:pt x="54" y="67"/>
                    <a:pt x="55" y="65"/>
                    <a:pt x="56" y="62"/>
                  </a:cubicBezTo>
                  <a:cubicBezTo>
                    <a:pt x="54" y="62"/>
                    <a:pt x="45" y="73"/>
                    <a:pt x="43" y="73"/>
                  </a:cubicBezTo>
                  <a:cubicBezTo>
                    <a:pt x="40" y="73"/>
                    <a:pt x="37" y="73"/>
                    <a:pt x="34" y="71"/>
                  </a:cubicBezTo>
                  <a:cubicBezTo>
                    <a:pt x="30" y="69"/>
                    <a:pt x="29" y="65"/>
                    <a:pt x="30" y="60"/>
                  </a:cubicBezTo>
                  <a:cubicBezTo>
                    <a:pt x="30" y="60"/>
                    <a:pt x="39" y="53"/>
                    <a:pt x="40" y="52"/>
                  </a:cubicBezTo>
                  <a:cubicBezTo>
                    <a:pt x="35" y="52"/>
                    <a:pt x="23" y="57"/>
                    <a:pt x="19" y="57"/>
                  </a:cubicBezTo>
                  <a:cubicBezTo>
                    <a:pt x="14" y="56"/>
                    <a:pt x="13" y="49"/>
                    <a:pt x="17" y="47"/>
                  </a:cubicBezTo>
                  <a:cubicBezTo>
                    <a:pt x="24" y="44"/>
                    <a:pt x="30" y="41"/>
                    <a:pt x="35" y="36"/>
                  </a:cubicBezTo>
                  <a:cubicBezTo>
                    <a:pt x="26" y="40"/>
                    <a:pt x="15" y="43"/>
                    <a:pt x="8" y="35"/>
                  </a:cubicBezTo>
                  <a:cubicBezTo>
                    <a:pt x="7" y="33"/>
                    <a:pt x="6" y="32"/>
                    <a:pt x="5" y="30"/>
                  </a:cubicBezTo>
                  <a:cubicBezTo>
                    <a:pt x="0" y="49"/>
                    <a:pt x="14" y="47"/>
                    <a:pt x="14" y="47"/>
                  </a:cubicBezTo>
                  <a:cubicBezTo>
                    <a:pt x="14" y="47"/>
                    <a:pt x="8" y="56"/>
                    <a:pt x="13" y="62"/>
                  </a:cubicBezTo>
                  <a:cubicBezTo>
                    <a:pt x="18" y="67"/>
                    <a:pt x="26" y="64"/>
                    <a:pt x="26" y="64"/>
                  </a:cubicBezTo>
                  <a:cubicBezTo>
                    <a:pt x="26" y="64"/>
                    <a:pt x="24" y="79"/>
                    <a:pt x="30" y="82"/>
                  </a:cubicBezTo>
                  <a:cubicBezTo>
                    <a:pt x="37" y="85"/>
                    <a:pt x="44" y="78"/>
                    <a:pt x="44" y="78"/>
                  </a:cubicBezTo>
                  <a:cubicBezTo>
                    <a:pt x="43" y="91"/>
                    <a:pt x="52" y="90"/>
                    <a:pt x="67" y="76"/>
                  </a:cubicBezTo>
                  <a:cubicBezTo>
                    <a:pt x="83" y="63"/>
                    <a:pt x="81" y="58"/>
                    <a:pt x="67" y="3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81009" y="899264"/>
            <a:ext cx="1903498" cy="5338872"/>
            <a:chOff x="635001" y="3754438"/>
            <a:chExt cx="2195513" cy="6157913"/>
          </a:xfrm>
        </p:grpSpPr>
        <p:sp>
          <p:nvSpPr>
            <p:cNvPr id="639" name="Freeform 364"/>
            <p:cNvSpPr>
              <a:spLocks/>
            </p:cNvSpPr>
            <p:nvPr/>
          </p:nvSpPr>
          <p:spPr bwMode="auto">
            <a:xfrm>
              <a:off x="2154239" y="6008688"/>
              <a:ext cx="676275" cy="1604963"/>
            </a:xfrm>
            <a:custGeom>
              <a:avLst/>
              <a:gdLst>
                <a:gd name="T0" fmla="*/ 59 w 123"/>
                <a:gd name="T1" fmla="*/ 0 h 292"/>
                <a:gd name="T2" fmla="*/ 98 w 123"/>
                <a:gd name="T3" fmla="*/ 90 h 292"/>
                <a:gd name="T4" fmla="*/ 117 w 123"/>
                <a:gd name="T5" fmla="*/ 183 h 292"/>
                <a:gd name="T6" fmla="*/ 31 w 123"/>
                <a:gd name="T7" fmla="*/ 292 h 292"/>
                <a:gd name="T8" fmla="*/ 0 w 123"/>
                <a:gd name="T9" fmla="*/ 215 h 292"/>
                <a:gd name="T10" fmla="*/ 46 w 123"/>
                <a:gd name="T11" fmla="*/ 174 h 292"/>
                <a:gd name="T12" fmla="*/ 19 w 123"/>
                <a:gd name="T13" fmla="*/ 116 h 292"/>
                <a:gd name="T14" fmla="*/ 41 w 123"/>
                <a:gd name="T15" fmla="*/ 4 h 292"/>
                <a:gd name="T16" fmla="*/ 59 w 123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92">
                  <a:moveTo>
                    <a:pt x="59" y="0"/>
                  </a:moveTo>
                  <a:cubicBezTo>
                    <a:pt x="59" y="0"/>
                    <a:pt x="82" y="42"/>
                    <a:pt x="98" y="90"/>
                  </a:cubicBezTo>
                  <a:cubicBezTo>
                    <a:pt x="113" y="138"/>
                    <a:pt x="123" y="161"/>
                    <a:pt x="117" y="183"/>
                  </a:cubicBezTo>
                  <a:cubicBezTo>
                    <a:pt x="111" y="205"/>
                    <a:pt x="31" y="292"/>
                    <a:pt x="31" y="29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34" y="193"/>
                    <a:pt x="46" y="174"/>
                  </a:cubicBezTo>
                  <a:cubicBezTo>
                    <a:pt x="57" y="154"/>
                    <a:pt x="19" y="116"/>
                    <a:pt x="19" y="116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365"/>
            <p:cNvSpPr>
              <a:spLocks/>
            </p:cNvSpPr>
            <p:nvPr/>
          </p:nvSpPr>
          <p:spPr bwMode="auto">
            <a:xfrm>
              <a:off x="2154239" y="6997701"/>
              <a:ext cx="225425" cy="336550"/>
            </a:xfrm>
            <a:custGeom>
              <a:avLst/>
              <a:gdLst>
                <a:gd name="T0" fmla="*/ 24 w 41"/>
                <a:gd name="T1" fmla="*/ 39 h 61"/>
                <a:gd name="T2" fmla="*/ 11 w 41"/>
                <a:gd name="T3" fmla="*/ 61 h 61"/>
                <a:gd name="T4" fmla="*/ 0 w 41"/>
                <a:gd name="T5" fmla="*/ 35 h 61"/>
                <a:gd name="T6" fmla="*/ 41 w 41"/>
                <a:gd name="T7" fmla="*/ 0 h 61"/>
                <a:gd name="T8" fmla="*/ 24 w 41"/>
                <a:gd name="T9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24" y="39"/>
                  </a:moveTo>
                  <a:cubicBezTo>
                    <a:pt x="20" y="46"/>
                    <a:pt x="15" y="54"/>
                    <a:pt x="11" y="6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7" y="18"/>
                    <a:pt x="41" y="0"/>
                  </a:cubicBezTo>
                  <a:cubicBezTo>
                    <a:pt x="37" y="14"/>
                    <a:pt x="32" y="27"/>
                    <a:pt x="24" y="3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366"/>
            <p:cNvSpPr>
              <a:spLocks/>
            </p:cNvSpPr>
            <p:nvPr/>
          </p:nvSpPr>
          <p:spPr bwMode="auto">
            <a:xfrm>
              <a:off x="2703514" y="6877051"/>
              <a:ext cx="104775" cy="292100"/>
            </a:xfrm>
            <a:custGeom>
              <a:avLst/>
              <a:gdLst>
                <a:gd name="T0" fmla="*/ 18 w 19"/>
                <a:gd name="T1" fmla="*/ 0 h 53"/>
                <a:gd name="T2" fmla="*/ 17 w 19"/>
                <a:gd name="T3" fmla="*/ 25 h 53"/>
                <a:gd name="T4" fmla="*/ 0 w 19"/>
                <a:gd name="T5" fmla="*/ 53 h 53"/>
                <a:gd name="T6" fmla="*/ 18 w 19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3">
                  <a:moveTo>
                    <a:pt x="18" y="0"/>
                  </a:moveTo>
                  <a:cubicBezTo>
                    <a:pt x="19" y="9"/>
                    <a:pt x="19" y="17"/>
                    <a:pt x="17" y="25"/>
                  </a:cubicBezTo>
                  <a:cubicBezTo>
                    <a:pt x="15" y="31"/>
                    <a:pt x="9" y="41"/>
                    <a:pt x="0" y="53"/>
                  </a:cubicBezTo>
                  <a:cubicBezTo>
                    <a:pt x="8" y="36"/>
                    <a:pt x="14" y="18"/>
                    <a:pt x="18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367"/>
            <p:cNvSpPr>
              <a:spLocks/>
            </p:cNvSpPr>
            <p:nvPr/>
          </p:nvSpPr>
          <p:spPr bwMode="auto">
            <a:xfrm>
              <a:off x="2259014" y="6008688"/>
              <a:ext cx="285750" cy="769938"/>
            </a:xfrm>
            <a:custGeom>
              <a:avLst/>
              <a:gdLst>
                <a:gd name="T0" fmla="*/ 33 w 52"/>
                <a:gd name="T1" fmla="*/ 87 h 140"/>
                <a:gd name="T2" fmla="*/ 19 w 52"/>
                <a:gd name="T3" fmla="*/ 140 h 140"/>
                <a:gd name="T4" fmla="*/ 0 w 52"/>
                <a:gd name="T5" fmla="*/ 116 h 140"/>
                <a:gd name="T6" fmla="*/ 22 w 52"/>
                <a:gd name="T7" fmla="*/ 4 h 140"/>
                <a:gd name="T8" fmla="*/ 40 w 52"/>
                <a:gd name="T9" fmla="*/ 0 h 140"/>
                <a:gd name="T10" fmla="*/ 52 w 52"/>
                <a:gd name="T11" fmla="*/ 23 h 140"/>
                <a:gd name="T12" fmla="*/ 33 w 52"/>
                <a:gd name="T13" fmla="*/ 8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40">
                  <a:moveTo>
                    <a:pt x="33" y="87"/>
                  </a:moveTo>
                  <a:cubicBezTo>
                    <a:pt x="30" y="105"/>
                    <a:pt x="27" y="124"/>
                    <a:pt x="19" y="140"/>
                  </a:cubicBezTo>
                  <a:cubicBezTo>
                    <a:pt x="11" y="127"/>
                    <a:pt x="0" y="116"/>
                    <a:pt x="0" y="11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5" y="9"/>
                    <a:pt x="52" y="23"/>
                  </a:cubicBezTo>
                  <a:cubicBezTo>
                    <a:pt x="44" y="44"/>
                    <a:pt x="37" y="65"/>
                    <a:pt x="33" y="8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368"/>
            <p:cNvSpPr>
              <a:spLocks/>
            </p:cNvSpPr>
            <p:nvPr/>
          </p:nvSpPr>
          <p:spPr bwMode="auto">
            <a:xfrm>
              <a:off x="1331914" y="7624763"/>
              <a:ext cx="504825" cy="2178050"/>
            </a:xfrm>
            <a:custGeom>
              <a:avLst/>
              <a:gdLst>
                <a:gd name="T0" fmla="*/ 26 w 92"/>
                <a:gd name="T1" fmla="*/ 11 h 396"/>
                <a:gd name="T2" fmla="*/ 2 w 92"/>
                <a:gd name="T3" fmla="*/ 34 h 396"/>
                <a:gd name="T4" fmla="*/ 21 w 92"/>
                <a:gd name="T5" fmla="*/ 393 h 396"/>
                <a:gd name="T6" fmla="*/ 32 w 92"/>
                <a:gd name="T7" fmla="*/ 393 h 396"/>
                <a:gd name="T8" fmla="*/ 70 w 92"/>
                <a:gd name="T9" fmla="*/ 396 h 396"/>
                <a:gd name="T10" fmla="*/ 90 w 92"/>
                <a:gd name="T11" fmla="*/ 382 h 396"/>
                <a:gd name="T12" fmla="*/ 84 w 92"/>
                <a:gd name="T13" fmla="*/ 228 h 396"/>
                <a:gd name="T14" fmla="*/ 71 w 92"/>
                <a:gd name="T15" fmla="*/ 180 h 396"/>
                <a:gd name="T16" fmla="*/ 81 w 92"/>
                <a:gd name="T17" fmla="*/ 40 h 396"/>
                <a:gd name="T18" fmla="*/ 26 w 92"/>
                <a:gd name="T19" fmla="*/ 1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96">
                  <a:moveTo>
                    <a:pt x="26" y="11"/>
                  </a:moveTo>
                  <a:cubicBezTo>
                    <a:pt x="26" y="11"/>
                    <a:pt x="0" y="10"/>
                    <a:pt x="2" y="34"/>
                  </a:cubicBezTo>
                  <a:cubicBezTo>
                    <a:pt x="4" y="58"/>
                    <a:pt x="21" y="393"/>
                    <a:pt x="21" y="393"/>
                  </a:cubicBezTo>
                  <a:cubicBezTo>
                    <a:pt x="32" y="393"/>
                    <a:pt x="32" y="393"/>
                    <a:pt x="32" y="393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90" y="382"/>
                    <a:pt x="90" y="382"/>
                    <a:pt x="90" y="382"/>
                  </a:cubicBezTo>
                  <a:cubicBezTo>
                    <a:pt x="90" y="382"/>
                    <a:pt x="92" y="257"/>
                    <a:pt x="84" y="228"/>
                  </a:cubicBezTo>
                  <a:cubicBezTo>
                    <a:pt x="76" y="200"/>
                    <a:pt x="69" y="204"/>
                    <a:pt x="71" y="180"/>
                  </a:cubicBezTo>
                  <a:cubicBezTo>
                    <a:pt x="72" y="157"/>
                    <a:pt x="81" y="40"/>
                    <a:pt x="81" y="40"/>
                  </a:cubicBezTo>
                  <a:cubicBezTo>
                    <a:pt x="81" y="40"/>
                    <a:pt x="62" y="0"/>
                    <a:pt x="26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369"/>
            <p:cNvSpPr>
              <a:spLocks/>
            </p:cNvSpPr>
            <p:nvPr/>
          </p:nvSpPr>
          <p:spPr bwMode="auto">
            <a:xfrm>
              <a:off x="1660526" y="7740651"/>
              <a:ext cx="115888" cy="814388"/>
            </a:xfrm>
            <a:custGeom>
              <a:avLst/>
              <a:gdLst>
                <a:gd name="T0" fmla="*/ 9 w 21"/>
                <a:gd name="T1" fmla="*/ 75 h 148"/>
                <a:gd name="T2" fmla="*/ 11 w 21"/>
                <a:gd name="T3" fmla="*/ 148 h 148"/>
                <a:gd name="T4" fmla="*/ 21 w 21"/>
                <a:gd name="T5" fmla="*/ 24 h 148"/>
                <a:gd name="T6" fmla="*/ 0 w 21"/>
                <a:gd name="T7" fmla="*/ 0 h 148"/>
                <a:gd name="T8" fmla="*/ 9 w 21"/>
                <a:gd name="T9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8">
                  <a:moveTo>
                    <a:pt x="9" y="75"/>
                  </a:moveTo>
                  <a:cubicBezTo>
                    <a:pt x="10" y="99"/>
                    <a:pt x="9" y="124"/>
                    <a:pt x="11" y="148"/>
                  </a:cubicBezTo>
                  <a:cubicBezTo>
                    <a:pt x="14" y="109"/>
                    <a:pt x="21" y="24"/>
                    <a:pt x="21" y="24"/>
                  </a:cubicBezTo>
                  <a:cubicBezTo>
                    <a:pt x="21" y="24"/>
                    <a:pt x="14" y="9"/>
                    <a:pt x="0" y="0"/>
                  </a:cubicBezTo>
                  <a:cubicBezTo>
                    <a:pt x="2" y="25"/>
                    <a:pt x="9" y="49"/>
                    <a:pt x="9" y="7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370"/>
            <p:cNvSpPr>
              <a:spLocks/>
            </p:cNvSpPr>
            <p:nvPr/>
          </p:nvSpPr>
          <p:spPr bwMode="auto">
            <a:xfrm>
              <a:off x="1687514" y="8709026"/>
              <a:ext cx="142875" cy="665163"/>
            </a:xfrm>
            <a:custGeom>
              <a:avLst/>
              <a:gdLst>
                <a:gd name="T0" fmla="*/ 4 w 26"/>
                <a:gd name="T1" fmla="*/ 16 h 121"/>
                <a:gd name="T2" fmla="*/ 25 w 26"/>
                <a:gd name="T3" fmla="*/ 121 h 121"/>
                <a:gd name="T4" fmla="*/ 19 w 26"/>
                <a:gd name="T5" fmla="*/ 31 h 121"/>
                <a:gd name="T6" fmla="*/ 7 w 26"/>
                <a:gd name="T7" fmla="*/ 0 h 121"/>
                <a:gd name="T8" fmla="*/ 1 w 26"/>
                <a:gd name="T9" fmla="*/ 6 h 121"/>
                <a:gd name="T10" fmla="*/ 0 w 26"/>
                <a:gd name="T11" fmla="*/ 8 h 121"/>
                <a:gd name="T12" fmla="*/ 4 w 26"/>
                <a:gd name="T13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1">
                  <a:moveTo>
                    <a:pt x="4" y="16"/>
                  </a:moveTo>
                  <a:cubicBezTo>
                    <a:pt x="14" y="51"/>
                    <a:pt x="21" y="86"/>
                    <a:pt x="25" y="121"/>
                  </a:cubicBezTo>
                  <a:cubicBezTo>
                    <a:pt x="26" y="87"/>
                    <a:pt x="23" y="46"/>
                    <a:pt x="19" y="31"/>
                  </a:cubicBezTo>
                  <a:cubicBezTo>
                    <a:pt x="14" y="13"/>
                    <a:pt x="9" y="8"/>
                    <a:pt x="7" y="0"/>
                  </a:cubicBezTo>
                  <a:cubicBezTo>
                    <a:pt x="5" y="3"/>
                    <a:pt x="3" y="5"/>
                    <a:pt x="1" y="6"/>
                  </a:cubicBezTo>
                  <a:cubicBezTo>
                    <a:pt x="1" y="7"/>
                    <a:pt x="1" y="8"/>
                    <a:pt x="0" y="8"/>
                  </a:cubicBezTo>
                  <a:cubicBezTo>
                    <a:pt x="2" y="10"/>
                    <a:pt x="3" y="13"/>
                    <a:pt x="4" y="1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371"/>
            <p:cNvSpPr>
              <a:spLocks/>
            </p:cNvSpPr>
            <p:nvPr/>
          </p:nvSpPr>
          <p:spPr bwMode="auto">
            <a:xfrm>
              <a:off x="1331914" y="7691438"/>
              <a:ext cx="174625" cy="2095500"/>
            </a:xfrm>
            <a:custGeom>
              <a:avLst/>
              <a:gdLst>
                <a:gd name="T0" fmla="*/ 31 w 32"/>
                <a:gd name="T1" fmla="*/ 281 h 381"/>
                <a:gd name="T2" fmla="*/ 26 w 32"/>
                <a:gd name="T3" fmla="*/ 182 h 381"/>
                <a:gd name="T4" fmla="*/ 27 w 32"/>
                <a:gd name="T5" fmla="*/ 170 h 381"/>
                <a:gd name="T6" fmla="*/ 20 w 32"/>
                <a:gd name="T7" fmla="*/ 90 h 381"/>
                <a:gd name="T8" fmla="*/ 15 w 32"/>
                <a:gd name="T9" fmla="*/ 17 h 381"/>
                <a:gd name="T10" fmla="*/ 2 w 32"/>
                <a:gd name="T11" fmla="*/ 22 h 381"/>
                <a:gd name="T12" fmla="*/ 21 w 32"/>
                <a:gd name="T13" fmla="*/ 381 h 381"/>
                <a:gd name="T14" fmla="*/ 31 w 32"/>
                <a:gd name="T15" fmla="*/ 381 h 381"/>
                <a:gd name="T16" fmla="*/ 31 w 32"/>
                <a:gd name="T17" fmla="*/ 2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81">
                  <a:moveTo>
                    <a:pt x="31" y="281"/>
                  </a:moveTo>
                  <a:cubicBezTo>
                    <a:pt x="30" y="248"/>
                    <a:pt x="32" y="215"/>
                    <a:pt x="26" y="182"/>
                  </a:cubicBezTo>
                  <a:cubicBezTo>
                    <a:pt x="25" y="177"/>
                    <a:pt x="26" y="173"/>
                    <a:pt x="27" y="170"/>
                  </a:cubicBezTo>
                  <a:cubicBezTo>
                    <a:pt x="24" y="144"/>
                    <a:pt x="22" y="117"/>
                    <a:pt x="20" y="90"/>
                  </a:cubicBezTo>
                  <a:cubicBezTo>
                    <a:pt x="17" y="61"/>
                    <a:pt x="16" y="47"/>
                    <a:pt x="15" y="17"/>
                  </a:cubicBezTo>
                  <a:cubicBezTo>
                    <a:pt x="10" y="8"/>
                    <a:pt x="0" y="0"/>
                    <a:pt x="2" y="22"/>
                  </a:cubicBezTo>
                  <a:cubicBezTo>
                    <a:pt x="4" y="46"/>
                    <a:pt x="21" y="381"/>
                    <a:pt x="21" y="381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2" y="355"/>
                    <a:pt x="32" y="308"/>
                    <a:pt x="31" y="28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372"/>
            <p:cNvSpPr>
              <a:spLocks/>
            </p:cNvSpPr>
            <p:nvPr/>
          </p:nvSpPr>
          <p:spPr bwMode="auto">
            <a:xfrm>
              <a:off x="1293814" y="7354888"/>
              <a:ext cx="1020763" cy="517525"/>
            </a:xfrm>
            <a:custGeom>
              <a:avLst/>
              <a:gdLst>
                <a:gd name="T0" fmla="*/ 16 w 186"/>
                <a:gd name="T1" fmla="*/ 9 h 94"/>
                <a:gd name="T2" fmla="*/ 0 w 186"/>
                <a:gd name="T3" fmla="*/ 66 h 94"/>
                <a:gd name="T4" fmla="*/ 102 w 186"/>
                <a:gd name="T5" fmla="*/ 90 h 94"/>
                <a:gd name="T6" fmla="*/ 180 w 186"/>
                <a:gd name="T7" fmla="*/ 69 h 94"/>
                <a:gd name="T8" fmla="*/ 186 w 186"/>
                <a:gd name="T9" fmla="*/ 61 h 94"/>
                <a:gd name="T10" fmla="*/ 156 w 186"/>
                <a:gd name="T11" fmla="*/ 0 h 94"/>
                <a:gd name="T12" fmla="*/ 16 w 186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94">
                  <a:moveTo>
                    <a:pt x="16" y="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4" y="94"/>
                    <a:pt x="102" y="90"/>
                  </a:cubicBezTo>
                  <a:cubicBezTo>
                    <a:pt x="169" y="85"/>
                    <a:pt x="180" y="69"/>
                    <a:pt x="180" y="69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88" y="33"/>
                    <a:pt x="16" y="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373"/>
            <p:cNvSpPr>
              <a:spLocks/>
            </p:cNvSpPr>
            <p:nvPr/>
          </p:nvSpPr>
          <p:spPr bwMode="auto">
            <a:xfrm>
              <a:off x="1747839" y="7691438"/>
              <a:ext cx="555625" cy="2073275"/>
            </a:xfrm>
            <a:custGeom>
              <a:avLst/>
              <a:gdLst>
                <a:gd name="T0" fmla="*/ 97 w 101"/>
                <a:gd name="T1" fmla="*/ 0 h 377"/>
                <a:gd name="T2" fmla="*/ 80 w 101"/>
                <a:gd name="T3" fmla="*/ 163 h 377"/>
                <a:gd name="T4" fmla="*/ 92 w 101"/>
                <a:gd name="T5" fmla="*/ 213 h 377"/>
                <a:gd name="T6" fmla="*/ 98 w 101"/>
                <a:gd name="T7" fmla="*/ 377 h 377"/>
                <a:gd name="T8" fmla="*/ 47 w 101"/>
                <a:gd name="T9" fmla="*/ 375 h 377"/>
                <a:gd name="T10" fmla="*/ 0 w 101"/>
                <a:gd name="T11" fmla="*/ 13 h 377"/>
                <a:gd name="T12" fmla="*/ 97 w 101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377">
                  <a:moveTo>
                    <a:pt x="97" y="0"/>
                  </a:moveTo>
                  <a:cubicBezTo>
                    <a:pt x="97" y="0"/>
                    <a:pt x="84" y="138"/>
                    <a:pt x="80" y="163"/>
                  </a:cubicBezTo>
                  <a:cubicBezTo>
                    <a:pt x="76" y="188"/>
                    <a:pt x="83" y="183"/>
                    <a:pt x="92" y="213"/>
                  </a:cubicBezTo>
                  <a:cubicBezTo>
                    <a:pt x="101" y="243"/>
                    <a:pt x="98" y="377"/>
                    <a:pt x="98" y="377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374"/>
            <p:cNvSpPr>
              <a:spLocks/>
            </p:cNvSpPr>
            <p:nvPr/>
          </p:nvSpPr>
          <p:spPr bwMode="auto">
            <a:xfrm>
              <a:off x="1781176" y="7773988"/>
              <a:ext cx="323850" cy="1984375"/>
            </a:xfrm>
            <a:custGeom>
              <a:avLst/>
              <a:gdLst>
                <a:gd name="T0" fmla="*/ 34 w 59"/>
                <a:gd name="T1" fmla="*/ 185 h 361"/>
                <a:gd name="T2" fmla="*/ 26 w 59"/>
                <a:gd name="T3" fmla="*/ 49 h 361"/>
                <a:gd name="T4" fmla="*/ 36 w 59"/>
                <a:gd name="T5" fmla="*/ 0 h 361"/>
                <a:gd name="T6" fmla="*/ 19 w 59"/>
                <a:gd name="T7" fmla="*/ 16 h 361"/>
                <a:gd name="T8" fmla="*/ 3 w 59"/>
                <a:gd name="T9" fmla="*/ 32 h 361"/>
                <a:gd name="T10" fmla="*/ 0 w 59"/>
                <a:gd name="T11" fmla="*/ 45 h 361"/>
                <a:gd name="T12" fmla="*/ 37 w 59"/>
                <a:gd name="T13" fmla="*/ 351 h 361"/>
                <a:gd name="T14" fmla="*/ 59 w 59"/>
                <a:gd name="T15" fmla="*/ 361 h 361"/>
                <a:gd name="T16" fmla="*/ 34 w 59"/>
                <a:gd name="T17" fmla="*/ 18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61">
                  <a:moveTo>
                    <a:pt x="34" y="185"/>
                  </a:moveTo>
                  <a:cubicBezTo>
                    <a:pt x="33" y="147"/>
                    <a:pt x="26" y="86"/>
                    <a:pt x="26" y="49"/>
                  </a:cubicBezTo>
                  <a:cubicBezTo>
                    <a:pt x="25" y="27"/>
                    <a:pt x="34" y="21"/>
                    <a:pt x="36" y="0"/>
                  </a:cubicBezTo>
                  <a:cubicBezTo>
                    <a:pt x="36" y="0"/>
                    <a:pt x="24" y="11"/>
                    <a:pt x="19" y="16"/>
                  </a:cubicBezTo>
                  <a:cubicBezTo>
                    <a:pt x="13" y="21"/>
                    <a:pt x="7" y="26"/>
                    <a:pt x="3" y="32"/>
                  </a:cubicBezTo>
                  <a:cubicBezTo>
                    <a:pt x="2" y="34"/>
                    <a:pt x="2" y="44"/>
                    <a:pt x="0" y="45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59" y="361"/>
                    <a:pt x="59" y="361"/>
                    <a:pt x="59" y="361"/>
                  </a:cubicBezTo>
                  <a:cubicBezTo>
                    <a:pt x="57" y="304"/>
                    <a:pt x="36" y="241"/>
                    <a:pt x="34" y="18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375"/>
            <p:cNvSpPr>
              <a:spLocks/>
            </p:cNvSpPr>
            <p:nvPr/>
          </p:nvSpPr>
          <p:spPr bwMode="auto">
            <a:xfrm>
              <a:off x="1293814" y="7354888"/>
              <a:ext cx="1020763" cy="430213"/>
            </a:xfrm>
            <a:custGeom>
              <a:avLst/>
              <a:gdLst>
                <a:gd name="T0" fmla="*/ 156 w 186"/>
                <a:gd name="T1" fmla="*/ 0 h 78"/>
                <a:gd name="T2" fmla="*/ 16 w 186"/>
                <a:gd name="T3" fmla="*/ 9 h 78"/>
                <a:gd name="T4" fmla="*/ 0 w 186"/>
                <a:gd name="T5" fmla="*/ 66 h 78"/>
                <a:gd name="T6" fmla="*/ 22 w 186"/>
                <a:gd name="T7" fmla="*/ 78 h 78"/>
                <a:gd name="T8" fmla="*/ 29 w 186"/>
                <a:gd name="T9" fmla="*/ 52 h 78"/>
                <a:gd name="T10" fmla="*/ 35 w 186"/>
                <a:gd name="T11" fmla="*/ 43 h 78"/>
                <a:gd name="T12" fmla="*/ 49 w 186"/>
                <a:gd name="T13" fmla="*/ 39 h 78"/>
                <a:gd name="T14" fmla="*/ 149 w 186"/>
                <a:gd name="T15" fmla="*/ 44 h 78"/>
                <a:gd name="T16" fmla="*/ 170 w 186"/>
                <a:gd name="T17" fmla="*/ 76 h 78"/>
                <a:gd name="T18" fmla="*/ 180 w 186"/>
                <a:gd name="T19" fmla="*/ 69 h 78"/>
                <a:gd name="T20" fmla="*/ 186 w 186"/>
                <a:gd name="T21" fmla="*/ 61 h 78"/>
                <a:gd name="T22" fmla="*/ 156 w 186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78">
                  <a:moveTo>
                    <a:pt x="156" y="0"/>
                  </a:moveTo>
                  <a:cubicBezTo>
                    <a:pt x="156" y="0"/>
                    <a:pt x="88" y="33"/>
                    <a:pt x="16" y="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7" y="72"/>
                    <a:pt x="22" y="78"/>
                  </a:cubicBezTo>
                  <a:cubicBezTo>
                    <a:pt x="24" y="70"/>
                    <a:pt x="27" y="61"/>
                    <a:pt x="29" y="52"/>
                  </a:cubicBezTo>
                  <a:cubicBezTo>
                    <a:pt x="29" y="47"/>
                    <a:pt x="32" y="44"/>
                    <a:pt x="35" y="43"/>
                  </a:cubicBezTo>
                  <a:cubicBezTo>
                    <a:pt x="38" y="39"/>
                    <a:pt x="43" y="38"/>
                    <a:pt x="49" y="39"/>
                  </a:cubicBezTo>
                  <a:cubicBezTo>
                    <a:pt x="81" y="45"/>
                    <a:pt x="120" y="21"/>
                    <a:pt x="149" y="44"/>
                  </a:cubicBezTo>
                  <a:cubicBezTo>
                    <a:pt x="159" y="52"/>
                    <a:pt x="165" y="64"/>
                    <a:pt x="170" y="76"/>
                  </a:cubicBezTo>
                  <a:cubicBezTo>
                    <a:pt x="178" y="72"/>
                    <a:pt x="180" y="69"/>
                    <a:pt x="180" y="69"/>
                  </a:cubicBezTo>
                  <a:cubicBezTo>
                    <a:pt x="186" y="61"/>
                    <a:pt x="186" y="61"/>
                    <a:pt x="186" y="61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376"/>
            <p:cNvSpPr>
              <a:spLocks/>
            </p:cNvSpPr>
            <p:nvPr/>
          </p:nvSpPr>
          <p:spPr bwMode="auto">
            <a:xfrm>
              <a:off x="1644651" y="7773988"/>
              <a:ext cx="334963" cy="444500"/>
            </a:xfrm>
            <a:custGeom>
              <a:avLst/>
              <a:gdLst>
                <a:gd name="T0" fmla="*/ 31 w 61"/>
                <a:gd name="T1" fmla="*/ 81 h 81"/>
                <a:gd name="T2" fmla="*/ 21 w 61"/>
                <a:gd name="T3" fmla="*/ 24 h 81"/>
                <a:gd name="T4" fmla="*/ 0 w 61"/>
                <a:gd name="T5" fmla="*/ 10 h 81"/>
                <a:gd name="T6" fmla="*/ 61 w 61"/>
                <a:gd name="T7" fmla="*/ 0 h 81"/>
                <a:gd name="T8" fmla="*/ 40 w 61"/>
                <a:gd name="T9" fmla="*/ 27 h 81"/>
                <a:gd name="T10" fmla="*/ 31 w 61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1">
                  <a:moveTo>
                    <a:pt x="31" y="81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4" y="23"/>
                    <a:pt x="61" y="0"/>
                  </a:cubicBezTo>
                  <a:cubicBezTo>
                    <a:pt x="40" y="27"/>
                    <a:pt x="40" y="27"/>
                    <a:pt x="40" y="27"/>
                  </a:cubicBezTo>
                  <a:lnTo>
                    <a:pt x="31" y="8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377"/>
            <p:cNvSpPr>
              <a:spLocks/>
            </p:cNvSpPr>
            <p:nvPr/>
          </p:nvSpPr>
          <p:spPr bwMode="auto">
            <a:xfrm>
              <a:off x="1117601" y="9510713"/>
              <a:ext cx="708025" cy="401638"/>
            </a:xfrm>
            <a:custGeom>
              <a:avLst/>
              <a:gdLst>
                <a:gd name="T0" fmla="*/ 13 w 129"/>
                <a:gd name="T1" fmla="*/ 73 h 73"/>
                <a:gd name="T2" fmla="*/ 52 w 129"/>
                <a:gd name="T3" fmla="*/ 3 h 73"/>
                <a:gd name="T4" fmla="*/ 116 w 129"/>
                <a:gd name="T5" fmla="*/ 41 h 73"/>
                <a:gd name="T6" fmla="*/ 129 w 129"/>
                <a:gd name="T7" fmla="*/ 39 h 73"/>
                <a:gd name="T8" fmla="*/ 128 w 129"/>
                <a:gd name="T9" fmla="*/ 73 h 73"/>
                <a:gd name="T10" fmla="*/ 13 w 12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3">
                  <a:moveTo>
                    <a:pt x="13" y="73"/>
                  </a:moveTo>
                  <a:cubicBezTo>
                    <a:pt x="13" y="73"/>
                    <a:pt x="0" y="6"/>
                    <a:pt x="52" y="3"/>
                  </a:cubicBezTo>
                  <a:cubicBezTo>
                    <a:pt x="105" y="0"/>
                    <a:pt x="116" y="41"/>
                    <a:pt x="116" y="41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28" y="73"/>
                    <a:pt x="128" y="73"/>
                    <a:pt x="128" y="73"/>
                  </a:cubicBezTo>
                  <a:lnTo>
                    <a:pt x="13" y="73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378"/>
            <p:cNvSpPr>
              <a:spLocks/>
            </p:cNvSpPr>
            <p:nvPr/>
          </p:nvSpPr>
          <p:spPr bwMode="auto">
            <a:xfrm>
              <a:off x="1189039" y="9517063"/>
              <a:ext cx="527050" cy="274638"/>
            </a:xfrm>
            <a:custGeom>
              <a:avLst/>
              <a:gdLst>
                <a:gd name="T0" fmla="*/ 42 w 96"/>
                <a:gd name="T1" fmla="*/ 49 h 50"/>
                <a:gd name="T2" fmla="*/ 0 w 96"/>
                <a:gd name="T3" fmla="*/ 37 h 50"/>
                <a:gd name="T4" fmla="*/ 39 w 96"/>
                <a:gd name="T5" fmla="*/ 2 h 50"/>
                <a:gd name="T6" fmla="*/ 96 w 96"/>
                <a:gd name="T7" fmla="*/ 26 h 50"/>
                <a:gd name="T8" fmla="*/ 42 w 96"/>
                <a:gd name="T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0">
                  <a:moveTo>
                    <a:pt x="42" y="49"/>
                  </a:moveTo>
                  <a:cubicBezTo>
                    <a:pt x="27" y="50"/>
                    <a:pt x="13" y="46"/>
                    <a:pt x="0" y="37"/>
                  </a:cubicBezTo>
                  <a:cubicBezTo>
                    <a:pt x="4" y="20"/>
                    <a:pt x="14" y="4"/>
                    <a:pt x="39" y="2"/>
                  </a:cubicBezTo>
                  <a:cubicBezTo>
                    <a:pt x="71" y="0"/>
                    <a:pt x="88" y="15"/>
                    <a:pt x="96" y="26"/>
                  </a:cubicBezTo>
                  <a:cubicBezTo>
                    <a:pt x="86" y="41"/>
                    <a:pt x="65" y="48"/>
                    <a:pt x="42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379"/>
            <p:cNvSpPr>
              <a:spLocks/>
            </p:cNvSpPr>
            <p:nvPr/>
          </p:nvSpPr>
          <p:spPr bwMode="auto">
            <a:xfrm>
              <a:off x="1370014" y="9577388"/>
              <a:ext cx="136525" cy="60325"/>
            </a:xfrm>
            <a:custGeom>
              <a:avLst/>
              <a:gdLst>
                <a:gd name="T0" fmla="*/ 0 w 25"/>
                <a:gd name="T1" fmla="*/ 4 h 11"/>
                <a:gd name="T2" fmla="*/ 12 w 25"/>
                <a:gd name="T3" fmla="*/ 10 h 11"/>
                <a:gd name="T4" fmla="*/ 24 w 25"/>
                <a:gd name="T5" fmla="*/ 7 h 11"/>
                <a:gd name="T6" fmla="*/ 13 w 25"/>
                <a:gd name="T7" fmla="*/ 1 h 11"/>
                <a:gd name="T8" fmla="*/ 0 w 25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8" y="11"/>
                    <a:pt x="24" y="9"/>
                    <a:pt x="24" y="7"/>
                  </a:cubicBezTo>
                  <a:cubicBezTo>
                    <a:pt x="25" y="5"/>
                    <a:pt x="20" y="2"/>
                    <a:pt x="13" y="1"/>
                  </a:cubicBezTo>
                  <a:cubicBezTo>
                    <a:pt x="6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380"/>
            <p:cNvSpPr>
              <a:spLocks/>
            </p:cNvSpPr>
            <p:nvPr/>
          </p:nvSpPr>
          <p:spPr bwMode="auto">
            <a:xfrm>
              <a:off x="1984376" y="9490076"/>
              <a:ext cx="708025" cy="400050"/>
            </a:xfrm>
            <a:custGeom>
              <a:avLst/>
              <a:gdLst>
                <a:gd name="T0" fmla="*/ 116 w 129"/>
                <a:gd name="T1" fmla="*/ 73 h 73"/>
                <a:gd name="T2" fmla="*/ 77 w 129"/>
                <a:gd name="T3" fmla="*/ 3 h 73"/>
                <a:gd name="T4" fmla="*/ 13 w 129"/>
                <a:gd name="T5" fmla="*/ 41 h 73"/>
                <a:gd name="T6" fmla="*/ 0 w 129"/>
                <a:gd name="T7" fmla="*/ 39 h 73"/>
                <a:gd name="T8" fmla="*/ 1 w 129"/>
                <a:gd name="T9" fmla="*/ 72 h 73"/>
                <a:gd name="T10" fmla="*/ 116 w 12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3">
                  <a:moveTo>
                    <a:pt x="116" y="73"/>
                  </a:moveTo>
                  <a:cubicBezTo>
                    <a:pt x="116" y="73"/>
                    <a:pt x="129" y="6"/>
                    <a:pt x="77" y="3"/>
                  </a:cubicBezTo>
                  <a:cubicBezTo>
                    <a:pt x="24" y="0"/>
                    <a:pt x="13" y="41"/>
                    <a:pt x="13" y="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72"/>
                    <a:pt x="1" y="72"/>
                    <a:pt x="1" y="72"/>
                  </a:cubicBezTo>
                  <a:lnTo>
                    <a:pt x="116" y="73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381"/>
            <p:cNvSpPr>
              <a:spLocks/>
            </p:cNvSpPr>
            <p:nvPr/>
          </p:nvSpPr>
          <p:spPr bwMode="auto">
            <a:xfrm>
              <a:off x="2093914" y="9494838"/>
              <a:ext cx="527050" cy="269875"/>
            </a:xfrm>
            <a:custGeom>
              <a:avLst/>
              <a:gdLst>
                <a:gd name="T0" fmla="*/ 54 w 96"/>
                <a:gd name="T1" fmla="*/ 49 h 49"/>
                <a:gd name="T2" fmla="*/ 96 w 96"/>
                <a:gd name="T3" fmla="*/ 37 h 49"/>
                <a:gd name="T4" fmla="*/ 57 w 96"/>
                <a:gd name="T5" fmla="*/ 2 h 49"/>
                <a:gd name="T6" fmla="*/ 0 w 96"/>
                <a:gd name="T7" fmla="*/ 26 h 49"/>
                <a:gd name="T8" fmla="*/ 54 w 96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9">
                  <a:moveTo>
                    <a:pt x="54" y="49"/>
                  </a:moveTo>
                  <a:cubicBezTo>
                    <a:pt x="69" y="49"/>
                    <a:pt x="83" y="46"/>
                    <a:pt x="96" y="37"/>
                  </a:cubicBezTo>
                  <a:cubicBezTo>
                    <a:pt x="92" y="20"/>
                    <a:pt x="82" y="3"/>
                    <a:pt x="57" y="2"/>
                  </a:cubicBezTo>
                  <a:cubicBezTo>
                    <a:pt x="25" y="0"/>
                    <a:pt x="8" y="14"/>
                    <a:pt x="0" y="26"/>
                  </a:cubicBezTo>
                  <a:cubicBezTo>
                    <a:pt x="10" y="41"/>
                    <a:pt x="31" y="48"/>
                    <a:pt x="54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382"/>
            <p:cNvSpPr>
              <a:spLocks/>
            </p:cNvSpPr>
            <p:nvPr/>
          </p:nvSpPr>
          <p:spPr bwMode="auto">
            <a:xfrm>
              <a:off x="2303464" y="9555163"/>
              <a:ext cx="136525" cy="55563"/>
            </a:xfrm>
            <a:custGeom>
              <a:avLst/>
              <a:gdLst>
                <a:gd name="T0" fmla="*/ 25 w 25"/>
                <a:gd name="T1" fmla="*/ 3 h 10"/>
                <a:gd name="T2" fmla="*/ 13 w 25"/>
                <a:gd name="T3" fmla="*/ 9 h 10"/>
                <a:gd name="T4" fmla="*/ 1 w 25"/>
                <a:gd name="T5" fmla="*/ 6 h 10"/>
                <a:gd name="T6" fmla="*/ 12 w 25"/>
                <a:gd name="T7" fmla="*/ 1 h 10"/>
                <a:gd name="T8" fmla="*/ 25 w 25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3"/>
                  </a:moveTo>
                  <a:cubicBezTo>
                    <a:pt x="25" y="6"/>
                    <a:pt x="20" y="8"/>
                    <a:pt x="13" y="9"/>
                  </a:cubicBezTo>
                  <a:cubicBezTo>
                    <a:pt x="7" y="10"/>
                    <a:pt x="1" y="9"/>
                    <a:pt x="1" y="6"/>
                  </a:cubicBezTo>
                  <a:cubicBezTo>
                    <a:pt x="0" y="4"/>
                    <a:pt x="5" y="1"/>
                    <a:pt x="12" y="1"/>
                  </a:cubicBezTo>
                  <a:cubicBezTo>
                    <a:pt x="19" y="0"/>
                    <a:pt x="25" y="1"/>
                    <a:pt x="25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383"/>
            <p:cNvSpPr>
              <a:spLocks/>
            </p:cNvSpPr>
            <p:nvPr/>
          </p:nvSpPr>
          <p:spPr bwMode="auto">
            <a:xfrm>
              <a:off x="2154239" y="7602538"/>
              <a:ext cx="127000" cy="276225"/>
            </a:xfrm>
            <a:custGeom>
              <a:avLst/>
              <a:gdLst>
                <a:gd name="T0" fmla="*/ 4 w 23"/>
                <a:gd name="T1" fmla="*/ 11 h 50"/>
                <a:gd name="T2" fmla="*/ 20 w 23"/>
                <a:gd name="T3" fmla="*/ 50 h 50"/>
                <a:gd name="T4" fmla="*/ 23 w 23"/>
                <a:gd name="T5" fmla="*/ 24 h 50"/>
                <a:gd name="T6" fmla="*/ 23 w 23"/>
                <a:gd name="T7" fmla="*/ 0 h 50"/>
                <a:gd name="T8" fmla="*/ 0 w 23"/>
                <a:gd name="T9" fmla="*/ 5 h 50"/>
                <a:gd name="T10" fmla="*/ 4 w 23"/>
                <a:gd name="T11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0">
                  <a:moveTo>
                    <a:pt x="4" y="11"/>
                  </a:moveTo>
                  <a:cubicBezTo>
                    <a:pt x="9" y="24"/>
                    <a:pt x="14" y="37"/>
                    <a:pt x="20" y="5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7"/>
                    <a:pt x="3" y="8"/>
                    <a:pt x="4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384"/>
            <p:cNvSpPr>
              <a:spLocks/>
            </p:cNvSpPr>
            <p:nvPr/>
          </p:nvSpPr>
          <p:spPr bwMode="auto">
            <a:xfrm>
              <a:off x="1408114" y="5805488"/>
              <a:ext cx="685800" cy="1725613"/>
            </a:xfrm>
            <a:custGeom>
              <a:avLst/>
              <a:gdLst>
                <a:gd name="T0" fmla="*/ 0 w 125"/>
                <a:gd name="T1" fmla="*/ 16 h 314"/>
                <a:gd name="T2" fmla="*/ 0 w 125"/>
                <a:gd name="T3" fmla="*/ 277 h 314"/>
                <a:gd name="T4" fmla="*/ 125 w 125"/>
                <a:gd name="T5" fmla="*/ 270 h 314"/>
                <a:gd name="T6" fmla="*/ 98 w 125"/>
                <a:gd name="T7" fmla="*/ 16 h 314"/>
                <a:gd name="T8" fmla="*/ 98 w 125"/>
                <a:gd name="T9" fmla="*/ 0 h 314"/>
                <a:gd name="T10" fmla="*/ 0 w 125"/>
                <a:gd name="T11" fmla="*/ 0 h 314"/>
                <a:gd name="T12" fmla="*/ 0 w 125"/>
                <a:gd name="T13" fmla="*/ 1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314">
                  <a:moveTo>
                    <a:pt x="0" y="16"/>
                  </a:moveTo>
                  <a:cubicBezTo>
                    <a:pt x="0" y="16"/>
                    <a:pt x="13" y="228"/>
                    <a:pt x="0" y="277"/>
                  </a:cubicBezTo>
                  <a:cubicBezTo>
                    <a:pt x="0" y="277"/>
                    <a:pt x="77" y="314"/>
                    <a:pt x="125" y="270"/>
                  </a:cubicBezTo>
                  <a:cubicBezTo>
                    <a:pt x="125" y="270"/>
                    <a:pt x="77" y="93"/>
                    <a:pt x="98" y="16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385"/>
            <p:cNvSpPr>
              <a:spLocks/>
            </p:cNvSpPr>
            <p:nvPr/>
          </p:nvSpPr>
          <p:spPr bwMode="auto">
            <a:xfrm>
              <a:off x="635001" y="3754438"/>
              <a:ext cx="1766888" cy="1390650"/>
            </a:xfrm>
            <a:custGeom>
              <a:avLst/>
              <a:gdLst>
                <a:gd name="T0" fmla="*/ 40 w 322"/>
                <a:gd name="T1" fmla="*/ 253 h 253"/>
                <a:gd name="T2" fmla="*/ 9 w 322"/>
                <a:gd name="T3" fmla="*/ 104 h 253"/>
                <a:gd name="T4" fmla="*/ 25 w 322"/>
                <a:gd name="T5" fmla="*/ 74 h 253"/>
                <a:gd name="T6" fmla="*/ 299 w 322"/>
                <a:gd name="T7" fmla="*/ 0 h 253"/>
                <a:gd name="T8" fmla="*/ 287 w 322"/>
                <a:gd name="T9" fmla="*/ 40 h 253"/>
                <a:gd name="T10" fmla="*/ 310 w 322"/>
                <a:gd name="T11" fmla="*/ 32 h 253"/>
                <a:gd name="T12" fmla="*/ 310 w 322"/>
                <a:gd name="T13" fmla="*/ 56 h 253"/>
                <a:gd name="T14" fmla="*/ 322 w 322"/>
                <a:gd name="T15" fmla="*/ 47 h 253"/>
                <a:gd name="T16" fmla="*/ 308 w 322"/>
                <a:gd name="T17" fmla="*/ 220 h 253"/>
                <a:gd name="T18" fmla="*/ 40 w 322"/>
                <a:gd name="T1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253">
                  <a:moveTo>
                    <a:pt x="40" y="253"/>
                  </a:moveTo>
                  <a:cubicBezTo>
                    <a:pt x="9" y="104"/>
                    <a:pt x="9" y="104"/>
                    <a:pt x="9" y="104"/>
                  </a:cubicBezTo>
                  <a:cubicBezTo>
                    <a:pt x="9" y="104"/>
                    <a:pt x="0" y="79"/>
                    <a:pt x="25" y="74"/>
                  </a:cubicBezTo>
                  <a:cubicBezTo>
                    <a:pt x="49" y="69"/>
                    <a:pt x="287" y="11"/>
                    <a:pt x="299" y="0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310" y="32"/>
                    <a:pt x="310" y="32"/>
                    <a:pt x="310" y="32"/>
                  </a:cubicBezTo>
                  <a:cubicBezTo>
                    <a:pt x="310" y="56"/>
                    <a:pt x="310" y="56"/>
                    <a:pt x="310" y="56"/>
                  </a:cubicBezTo>
                  <a:cubicBezTo>
                    <a:pt x="322" y="47"/>
                    <a:pt x="322" y="47"/>
                    <a:pt x="322" y="47"/>
                  </a:cubicBezTo>
                  <a:cubicBezTo>
                    <a:pt x="322" y="47"/>
                    <a:pt x="290" y="132"/>
                    <a:pt x="308" y="220"/>
                  </a:cubicBezTo>
                  <a:lnTo>
                    <a:pt x="40" y="253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386"/>
            <p:cNvSpPr>
              <a:spLocks/>
            </p:cNvSpPr>
            <p:nvPr/>
          </p:nvSpPr>
          <p:spPr bwMode="auto">
            <a:xfrm>
              <a:off x="865189" y="4270376"/>
              <a:ext cx="1366838" cy="787400"/>
            </a:xfrm>
            <a:custGeom>
              <a:avLst/>
              <a:gdLst>
                <a:gd name="T0" fmla="*/ 9 w 249"/>
                <a:gd name="T1" fmla="*/ 137 h 143"/>
                <a:gd name="T2" fmla="*/ 4 w 249"/>
                <a:gd name="T3" fmla="*/ 56 h 143"/>
                <a:gd name="T4" fmla="*/ 244 w 249"/>
                <a:gd name="T5" fmla="*/ 25 h 143"/>
                <a:gd name="T6" fmla="*/ 249 w 249"/>
                <a:gd name="T7" fmla="*/ 143 h 143"/>
                <a:gd name="T8" fmla="*/ 9 w 249"/>
                <a:gd name="T9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3">
                  <a:moveTo>
                    <a:pt x="9" y="137"/>
                  </a:moveTo>
                  <a:cubicBezTo>
                    <a:pt x="9" y="137"/>
                    <a:pt x="0" y="75"/>
                    <a:pt x="4" y="56"/>
                  </a:cubicBezTo>
                  <a:cubicBezTo>
                    <a:pt x="7" y="37"/>
                    <a:pt x="221" y="0"/>
                    <a:pt x="244" y="25"/>
                  </a:cubicBezTo>
                  <a:cubicBezTo>
                    <a:pt x="249" y="143"/>
                    <a:pt x="249" y="143"/>
                    <a:pt x="249" y="143"/>
                  </a:cubicBezTo>
                  <a:lnTo>
                    <a:pt x="9" y="137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387"/>
            <p:cNvSpPr>
              <a:spLocks/>
            </p:cNvSpPr>
            <p:nvPr/>
          </p:nvSpPr>
          <p:spPr bwMode="auto">
            <a:xfrm>
              <a:off x="744539" y="4446588"/>
              <a:ext cx="1673225" cy="1616075"/>
            </a:xfrm>
            <a:custGeom>
              <a:avLst/>
              <a:gdLst>
                <a:gd name="T0" fmla="*/ 34 w 305"/>
                <a:gd name="T1" fmla="*/ 23 h 294"/>
                <a:gd name="T2" fmla="*/ 260 w 305"/>
                <a:gd name="T3" fmla="*/ 17 h 294"/>
                <a:gd name="T4" fmla="*/ 260 w 305"/>
                <a:gd name="T5" fmla="*/ 87 h 294"/>
                <a:gd name="T6" fmla="*/ 302 w 305"/>
                <a:gd name="T7" fmla="*/ 110 h 294"/>
                <a:gd name="T8" fmla="*/ 265 w 305"/>
                <a:gd name="T9" fmla="*/ 135 h 294"/>
                <a:gd name="T10" fmla="*/ 258 w 305"/>
                <a:gd name="T11" fmla="*/ 221 h 294"/>
                <a:gd name="T12" fmla="*/ 231 w 305"/>
                <a:gd name="T13" fmla="*/ 266 h 294"/>
                <a:gd name="T14" fmla="*/ 194 w 305"/>
                <a:gd name="T15" fmla="*/ 265 h 294"/>
                <a:gd name="T16" fmla="*/ 162 w 305"/>
                <a:gd name="T17" fmla="*/ 291 h 294"/>
                <a:gd name="T18" fmla="*/ 140 w 305"/>
                <a:gd name="T19" fmla="*/ 266 h 294"/>
                <a:gd name="T20" fmla="*/ 91 w 305"/>
                <a:gd name="T21" fmla="*/ 262 h 294"/>
                <a:gd name="T22" fmla="*/ 60 w 305"/>
                <a:gd name="T23" fmla="*/ 224 h 294"/>
                <a:gd name="T24" fmla="*/ 45 w 305"/>
                <a:gd name="T25" fmla="*/ 153 h 294"/>
                <a:gd name="T26" fmla="*/ 8 w 305"/>
                <a:gd name="T27" fmla="*/ 131 h 294"/>
                <a:gd name="T28" fmla="*/ 39 w 305"/>
                <a:gd name="T29" fmla="*/ 102 h 294"/>
                <a:gd name="T30" fmla="*/ 34 w 305"/>
                <a:gd name="T31" fmla="*/ 2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294">
                  <a:moveTo>
                    <a:pt x="34" y="23"/>
                  </a:moveTo>
                  <a:cubicBezTo>
                    <a:pt x="34" y="23"/>
                    <a:pt x="159" y="0"/>
                    <a:pt x="260" y="17"/>
                  </a:cubicBezTo>
                  <a:cubicBezTo>
                    <a:pt x="260" y="87"/>
                    <a:pt x="260" y="87"/>
                    <a:pt x="260" y="87"/>
                  </a:cubicBezTo>
                  <a:cubicBezTo>
                    <a:pt x="260" y="87"/>
                    <a:pt x="299" y="79"/>
                    <a:pt x="302" y="110"/>
                  </a:cubicBezTo>
                  <a:cubicBezTo>
                    <a:pt x="305" y="140"/>
                    <a:pt x="265" y="135"/>
                    <a:pt x="265" y="135"/>
                  </a:cubicBezTo>
                  <a:cubicBezTo>
                    <a:pt x="258" y="221"/>
                    <a:pt x="258" y="221"/>
                    <a:pt x="258" y="221"/>
                  </a:cubicBezTo>
                  <a:cubicBezTo>
                    <a:pt x="258" y="221"/>
                    <a:pt x="259" y="266"/>
                    <a:pt x="231" y="266"/>
                  </a:cubicBezTo>
                  <a:cubicBezTo>
                    <a:pt x="227" y="266"/>
                    <a:pt x="205" y="265"/>
                    <a:pt x="194" y="265"/>
                  </a:cubicBezTo>
                  <a:cubicBezTo>
                    <a:pt x="182" y="264"/>
                    <a:pt x="203" y="294"/>
                    <a:pt x="162" y="291"/>
                  </a:cubicBezTo>
                  <a:cubicBezTo>
                    <a:pt x="136" y="289"/>
                    <a:pt x="149" y="267"/>
                    <a:pt x="140" y="266"/>
                  </a:cubicBezTo>
                  <a:cubicBezTo>
                    <a:pt x="121" y="265"/>
                    <a:pt x="98" y="263"/>
                    <a:pt x="91" y="262"/>
                  </a:cubicBezTo>
                  <a:cubicBezTo>
                    <a:pt x="63" y="258"/>
                    <a:pt x="60" y="224"/>
                    <a:pt x="60" y="224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3"/>
                    <a:pt x="16" y="157"/>
                    <a:pt x="8" y="131"/>
                  </a:cubicBezTo>
                  <a:cubicBezTo>
                    <a:pt x="0" y="105"/>
                    <a:pt x="26" y="87"/>
                    <a:pt x="39" y="102"/>
                  </a:cubicBezTo>
                  <a:cubicBezTo>
                    <a:pt x="39" y="102"/>
                    <a:pt x="29" y="43"/>
                    <a:pt x="34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388"/>
            <p:cNvSpPr>
              <a:spLocks noEditPoints="1"/>
            </p:cNvSpPr>
            <p:nvPr/>
          </p:nvSpPr>
          <p:spPr bwMode="auto">
            <a:xfrm>
              <a:off x="744539" y="4430713"/>
              <a:ext cx="1673225" cy="1687513"/>
            </a:xfrm>
            <a:custGeom>
              <a:avLst/>
              <a:gdLst>
                <a:gd name="T0" fmla="*/ 302 w 305"/>
                <a:gd name="T1" fmla="*/ 110 h 307"/>
                <a:gd name="T2" fmla="*/ 260 w 305"/>
                <a:gd name="T3" fmla="*/ 87 h 307"/>
                <a:gd name="T4" fmla="*/ 260 w 305"/>
                <a:gd name="T5" fmla="*/ 17 h 307"/>
                <a:gd name="T6" fmla="*/ 34 w 305"/>
                <a:gd name="T7" fmla="*/ 23 h 307"/>
                <a:gd name="T8" fmla="*/ 39 w 305"/>
                <a:gd name="T9" fmla="*/ 102 h 307"/>
                <a:gd name="T10" fmla="*/ 8 w 305"/>
                <a:gd name="T11" fmla="*/ 131 h 307"/>
                <a:gd name="T12" fmla="*/ 45 w 305"/>
                <a:gd name="T13" fmla="*/ 154 h 307"/>
                <a:gd name="T14" fmla="*/ 60 w 305"/>
                <a:gd name="T15" fmla="*/ 224 h 307"/>
                <a:gd name="T16" fmla="*/ 91 w 305"/>
                <a:gd name="T17" fmla="*/ 263 h 307"/>
                <a:gd name="T18" fmla="*/ 139 w 305"/>
                <a:gd name="T19" fmla="*/ 267 h 307"/>
                <a:gd name="T20" fmla="*/ 162 w 305"/>
                <a:gd name="T21" fmla="*/ 304 h 307"/>
                <a:gd name="T22" fmla="*/ 196 w 305"/>
                <a:gd name="T23" fmla="*/ 265 h 307"/>
                <a:gd name="T24" fmla="*/ 231 w 305"/>
                <a:gd name="T25" fmla="*/ 267 h 307"/>
                <a:gd name="T26" fmla="*/ 258 w 305"/>
                <a:gd name="T27" fmla="*/ 222 h 307"/>
                <a:gd name="T28" fmla="*/ 265 w 305"/>
                <a:gd name="T29" fmla="*/ 135 h 307"/>
                <a:gd name="T30" fmla="*/ 302 w 305"/>
                <a:gd name="T31" fmla="*/ 110 h 307"/>
                <a:gd name="T32" fmla="*/ 246 w 305"/>
                <a:gd name="T33" fmla="*/ 207 h 307"/>
                <a:gd name="T34" fmla="*/ 224 w 305"/>
                <a:gd name="T35" fmla="*/ 254 h 307"/>
                <a:gd name="T36" fmla="*/ 85 w 305"/>
                <a:gd name="T37" fmla="*/ 244 h 307"/>
                <a:gd name="T38" fmla="*/ 54 w 305"/>
                <a:gd name="T39" fmla="*/ 156 h 307"/>
                <a:gd name="T40" fmla="*/ 45 w 305"/>
                <a:gd name="T41" fmla="*/ 104 h 307"/>
                <a:gd name="T42" fmla="*/ 45 w 305"/>
                <a:gd name="T43" fmla="*/ 45 h 307"/>
                <a:gd name="T44" fmla="*/ 63 w 305"/>
                <a:gd name="T45" fmla="*/ 22 h 307"/>
                <a:gd name="T46" fmla="*/ 197 w 305"/>
                <a:gd name="T47" fmla="*/ 15 h 307"/>
                <a:gd name="T48" fmla="*/ 253 w 305"/>
                <a:gd name="T49" fmla="*/ 59 h 307"/>
                <a:gd name="T50" fmla="*/ 246 w 305"/>
                <a:gd name="T51" fmla="*/ 2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5" h="307">
                  <a:moveTo>
                    <a:pt x="302" y="110"/>
                  </a:moveTo>
                  <a:cubicBezTo>
                    <a:pt x="299" y="80"/>
                    <a:pt x="260" y="87"/>
                    <a:pt x="260" y="8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159" y="0"/>
                    <a:pt x="34" y="23"/>
                    <a:pt x="34" y="23"/>
                  </a:cubicBezTo>
                  <a:cubicBezTo>
                    <a:pt x="29" y="43"/>
                    <a:pt x="39" y="102"/>
                    <a:pt x="39" y="102"/>
                  </a:cubicBezTo>
                  <a:cubicBezTo>
                    <a:pt x="26" y="87"/>
                    <a:pt x="0" y="106"/>
                    <a:pt x="8" y="131"/>
                  </a:cubicBezTo>
                  <a:cubicBezTo>
                    <a:pt x="16" y="157"/>
                    <a:pt x="45" y="154"/>
                    <a:pt x="45" y="154"/>
                  </a:cubicBezTo>
                  <a:cubicBezTo>
                    <a:pt x="60" y="224"/>
                    <a:pt x="60" y="224"/>
                    <a:pt x="60" y="224"/>
                  </a:cubicBezTo>
                  <a:cubicBezTo>
                    <a:pt x="60" y="224"/>
                    <a:pt x="63" y="259"/>
                    <a:pt x="91" y="263"/>
                  </a:cubicBezTo>
                  <a:cubicBezTo>
                    <a:pt x="98" y="264"/>
                    <a:pt x="120" y="266"/>
                    <a:pt x="139" y="267"/>
                  </a:cubicBezTo>
                  <a:cubicBezTo>
                    <a:pt x="149" y="267"/>
                    <a:pt x="136" y="302"/>
                    <a:pt x="162" y="304"/>
                  </a:cubicBezTo>
                  <a:cubicBezTo>
                    <a:pt x="203" y="307"/>
                    <a:pt x="184" y="265"/>
                    <a:pt x="196" y="265"/>
                  </a:cubicBezTo>
                  <a:cubicBezTo>
                    <a:pt x="207" y="266"/>
                    <a:pt x="227" y="267"/>
                    <a:pt x="231" y="267"/>
                  </a:cubicBezTo>
                  <a:cubicBezTo>
                    <a:pt x="259" y="267"/>
                    <a:pt x="258" y="222"/>
                    <a:pt x="258" y="222"/>
                  </a:cubicBezTo>
                  <a:cubicBezTo>
                    <a:pt x="265" y="135"/>
                    <a:pt x="265" y="135"/>
                    <a:pt x="265" y="135"/>
                  </a:cubicBezTo>
                  <a:cubicBezTo>
                    <a:pt x="265" y="135"/>
                    <a:pt x="305" y="141"/>
                    <a:pt x="302" y="110"/>
                  </a:cubicBezTo>
                  <a:close/>
                  <a:moveTo>
                    <a:pt x="246" y="207"/>
                  </a:moveTo>
                  <a:cubicBezTo>
                    <a:pt x="242" y="231"/>
                    <a:pt x="249" y="243"/>
                    <a:pt x="224" y="254"/>
                  </a:cubicBezTo>
                  <a:cubicBezTo>
                    <a:pt x="199" y="266"/>
                    <a:pt x="107" y="266"/>
                    <a:pt x="85" y="244"/>
                  </a:cubicBezTo>
                  <a:cubicBezTo>
                    <a:pt x="64" y="222"/>
                    <a:pt x="59" y="188"/>
                    <a:pt x="54" y="156"/>
                  </a:cubicBezTo>
                  <a:cubicBezTo>
                    <a:pt x="50" y="133"/>
                    <a:pt x="50" y="126"/>
                    <a:pt x="45" y="104"/>
                  </a:cubicBezTo>
                  <a:cubicBezTo>
                    <a:pt x="42" y="90"/>
                    <a:pt x="38" y="59"/>
                    <a:pt x="45" y="45"/>
                  </a:cubicBezTo>
                  <a:cubicBezTo>
                    <a:pt x="45" y="37"/>
                    <a:pt x="53" y="22"/>
                    <a:pt x="63" y="22"/>
                  </a:cubicBezTo>
                  <a:cubicBezTo>
                    <a:pt x="102" y="22"/>
                    <a:pt x="158" y="18"/>
                    <a:pt x="197" y="15"/>
                  </a:cubicBezTo>
                  <a:cubicBezTo>
                    <a:pt x="253" y="11"/>
                    <a:pt x="246" y="30"/>
                    <a:pt x="253" y="59"/>
                  </a:cubicBezTo>
                  <a:cubicBezTo>
                    <a:pt x="262" y="96"/>
                    <a:pt x="251" y="171"/>
                    <a:pt x="246" y="20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389"/>
            <p:cNvSpPr>
              <a:spLocks/>
            </p:cNvSpPr>
            <p:nvPr/>
          </p:nvSpPr>
          <p:spPr bwMode="auto">
            <a:xfrm>
              <a:off x="1743076" y="4656138"/>
              <a:ext cx="241300" cy="109538"/>
            </a:xfrm>
            <a:custGeom>
              <a:avLst/>
              <a:gdLst>
                <a:gd name="T0" fmla="*/ 0 w 44"/>
                <a:gd name="T1" fmla="*/ 19 h 20"/>
                <a:gd name="T2" fmla="*/ 44 w 44"/>
                <a:gd name="T3" fmla="*/ 20 h 20"/>
                <a:gd name="T4" fmla="*/ 26 w 44"/>
                <a:gd name="T5" fmla="*/ 0 h 20"/>
                <a:gd name="T6" fmla="*/ 0 w 44"/>
                <a:gd name="T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0">
                  <a:moveTo>
                    <a:pt x="0" y="19"/>
                  </a:moveTo>
                  <a:cubicBezTo>
                    <a:pt x="0" y="19"/>
                    <a:pt x="30" y="7"/>
                    <a:pt x="44" y="20"/>
                  </a:cubicBezTo>
                  <a:cubicBezTo>
                    <a:pt x="44" y="20"/>
                    <a:pt x="38" y="0"/>
                    <a:pt x="26" y="0"/>
                  </a:cubicBezTo>
                  <a:cubicBezTo>
                    <a:pt x="15" y="0"/>
                    <a:pt x="9" y="0"/>
                    <a:pt x="0" y="19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390"/>
            <p:cNvSpPr>
              <a:spLocks/>
            </p:cNvSpPr>
            <p:nvPr/>
          </p:nvSpPr>
          <p:spPr bwMode="auto">
            <a:xfrm>
              <a:off x="1463676" y="4678363"/>
              <a:ext cx="185738" cy="725488"/>
            </a:xfrm>
            <a:custGeom>
              <a:avLst/>
              <a:gdLst>
                <a:gd name="T0" fmla="*/ 5 w 34"/>
                <a:gd name="T1" fmla="*/ 25 h 132"/>
                <a:gd name="T2" fmla="*/ 0 w 34"/>
                <a:gd name="T3" fmla="*/ 125 h 132"/>
                <a:gd name="T4" fmla="*/ 24 w 34"/>
                <a:gd name="T5" fmla="*/ 128 h 132"/>
                <a:gd name="T6" fmla="*/ 5 w 34"/>
                <a:gd name="T7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32">
                  <a:moveTo>
                    <a:pt x="5" y="25"/>
                  </a:moveTo>
                  <a:cubicBezTo>
                    <a:pt x="5" y="25"/>
                    <a:pt x="7" y="102"/>
                    <a:pt x="0" y="125"/>
                  </a:cubicBezTo>
                  <a:cubicBezTo>
                    <a:pt x="0" y="125"/>
                    <a:pt x="14" y="132"/>
                    <a:pt x="24" y="128"/>
                  </a:cubicBezTo>
                  <a:cubicBezTo>
                    <a:pt x="34" y="124"/>
                    <a:pt x="13" y="0"/>
                    <a:pt x="5" y="2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391"/>
            <p:cNvSpPr>
              <a:spLocks/>
            </p:cNvSpPr>
            <p:nvPr/>
          </p:nvSpPr>
          <p:spPr bwMode="auto">
            <a:xfrm>
              <a:off x="1403351" y="4792663"/>
              <a:ext cx="142875" cy="604838"/>
            </a:xfrm>
            <a:custGeom>
              <a:avLst/>
              <a:gdLst>
                <a:gd name="T0" fmla="*/ 26 w 26"/>
                <a:gd name="T1" fmla="*/ 108 h 110"/>
                <a:gd name="T2" fmla="*/ 4 w 26"/>
                <a:gd name="T3" fmla="*/ 82 h 110"/>
                <a:gd name="T4" fmla="*/ 16 w 26"/>
                <a:gd name="T5" fmla="*/ 4 h 110"/>
                <a:gd name="T6" fmla="*/ 26 w 26"/>
                <a:gd name="T7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10">
                  <a:moveTo>
                    <a:pt x="26" y="108"/>
                  </a:moveTo>
                  <a:cubicBezTo>
                    <a:pt x="26" y="108"/>
                    <a:pt x="0" y="110"/>
                    <a:pt x="4" y="82"/>
                  </a:cubicBezTo>
                  <a:cubicBezTo>
                    <a:pt x="8" y="54"/>
                    <a:pt x="9" y="0"/>
                    <a:pt x="16" y="4"/>
                  </a:cubicBezTo>
                  <a:cubicBezTo>
                    <a:pt x="23" y="7"/>
                    <a:pt x="26" y="108"/>
                    <a:pt x="26" y="10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392"/>
            <p:cNvSpPr>
              <a:spLocks/>
            </p:cNvSpPr>
            <p:nvPr/>
          </p:nvSpPr>
          <p:spPr bwMode="auto">
            <a:xfrm>
              <a:off x="1062039" y="4721226"/>
              <a:ext cx="252413" cy="100013"/>
            </a:xfrm>
            <a:custGeom>
              <a:avLst/>
              <a:gdLst>
                <a:gd name="T0" fmla="*/ 0 w 46"/>
                <a:gd name="T1" fmla="*/ 18 h 18"/>
                <a:gd name="T2" fmla="*/ 46 w 46"/>
                <a:gd name="T3" fmla="*/ 14 h 18"/>
                <a:gd name="T4" fmla="*/ 19 w 46"/>
                <a:gd name="T5" fmla="*/ 1 h 18"/>
                <a:gd name="T6" fmla="*/ 0 w 46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8">
                  <a:moveTo>
                    <a:pt x="0" y="18"/>
                  </a:moveTo>
                  <a:cubicBezTo>
                    <a:pt x="0" y="18"/>
                    <a:pt x="25" y="11"/>
                    <a:pt x="46" y="14"/>
                  </a:cubicBezTo>
                  <a:cubicBezTo>
                    <a:pt x="46" y="14"/>
                    <a:pt x="37" y="0"/>
                    <a:pt x="19" y="1"/>
                  </a:cubicBezTo>
                  <a:cubicBezTo>
                    <a:pt x="1" y="2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393"/>
            <p:cNvSpPr>
              <a:spLocks/>
            </p:cNvSpPr>
            <p:nvPr/>
          </p:nvSpPr>
          <p:spPr bwMode="auto">
            <a:xfrm>
              <a:off x="2051051" y="3754438"/>
              <a:ext cx="223838" cy="257175"/>
            </a:xfrm>
            <a:custGeom>
              <a:avLst/>
              <a:gdLst>
                <a:gd name="T0" fmla="*/ 141 w 141"/>
                <a:gd name="T1" fmla="*/ 0 h 162"/>
                <a:gd name="T2" fmla="*/ 0 w 141"/>
                <a:gd name="T3" fmla="*/ 162 h 162"/>
                <a:gd name="T4" fmla="*/ 100 w 141"/>
                <a:gd name="T5" fmla="*/ 138 h 162"/>
                <a:gd name="T6" fmla="*/ 141 w 141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62">
                  <a:moveTo>
                    <a:pt x="141" y="0"/>
                  </a:moveTo>
                  <a:lnTo>
                    <a:pt x="0" y="162"/>
                  </a:lnTo>
                  <a:lnTo>
                    <a:pt x="100" y="13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394"/>
            <p:cNvSpPr>
              <a:spLocks/>
            </p:cNvSpPr>
            <p:nvPr/>
          </p:nvSpPr>
          <p:spPr bwMode="auto">
            <a:xfrm>
              <a:off x="2254251" y="3929063"/>
              <a:ext cx="80963" cy="236538"/>
            </a:xfrm>
            <a:custGeom>
              <a:avLst/>
              <a:gdLst>
                <a:gd name="T0" fmla="*/ 51 w 51"/>
                <a:gd name="T1" fmla="*/ 0 h 149"/>
                <a:gd name="T2" fmla="*/ 0 w 51"/>
                <a:gd name="T3" fmla="*/ 149 h 149"/>
                <a:gd name="T4" fmla="*/ 51 w 51"/>
                <a:gd name="T5" fmla="*/ 84 h 149"/>
                <a:gd name="T6" fmla="*/ 51 w 51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49">
                  <a:moveTo>
                    <a:pt x="51" y="0"/>
                  </a:moveTo>
                  <a:lnTo>
                    <a:pt x="0" y="149"/>
                  </a:lnTo>
                  <a:lnTo>
                    <a:pt x="51" y="8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395"/>
            <p:cNvSpPr>
              <a:spLocks/>
            </p:cNvSpPr>
            <p:nvPr/>
          </p:nvSpPr>
          <p:spPr bwMode="auto">
            <a:xfrm>
              <a:off x="782639" y="4968876"/>
              <a:ext cx="307975" cy="330200"/>
            </a:xfrm>
            <a:custGeom>
              <a:avLst/>
              <a:gdLst>
                <a:gd name="T0" fmla="*/ 56 w 56"/>
                <a:gd name="T1" fmla="*/ 27 h 60"/>
                <a:gd name="T2" fmla="*/ 18 w 56"/>
                <a:gd name="T3" fmla="*/ 9 h 60"/>
                <a:gd name="T4" fmla="*/ 46 w 56"/>
                <a:gd name="T5" fmla="*/ 58 h 60"/>
                <a:gd name="T6" fmla="*/ 56 w 56"/>
                <a:gd name="T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0">
                  <a:moveTo>
                    <a:pt x="56" y="27"/>
                  </a:moveTo>
                  <a:cubicBezTo>
                    <a:pt x="56" y="27"/>
                    <a:pt x="36" y="0"/>
                    <a:pt x="18" y="9"/>
                  </a:cubicBezTo>
                  <a:cubicBezTo>
                    <a:pt x="0" y="17"/>
                    <a:pt x="0" y="60"/>
                    <a:pt x="46" y="58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396"/>
            <p:cNvSpPr>
              <a:spLocks/>
            </p:cNvSpPr>
            <p:nvPr/>
          </p:nvSpPr>
          <p:spPr bwMode="auto">
            <a:xfrm>
              <a:off x="2093914" y="4908551"/>
              <a:ext cx="312738" cy="312738"/>
            </a:xfrm>
            <a:custGeom>
              <a:avLst/>
              <a:gdLst>
                <a:gd name="T0" fmla="*/ 0 w 57"/>
                <a:gd name="T1" fmla="*/ 21 h 57"/>
                <a:gd name="T2" fmla="*/ 44 w 57"/>
                <a:gd name="T3" fmla="*/ 10 h 57"/>
                <a:gd name="T4" fmla="*/ 6 w 57"/>
                <a:gd name="T5" fmla="*/ 50 h 57"/>
                <a:gd name="T6" fmla="*/ 0 w 57"/>
                <a:gd name="T7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21"/>
                  </a:moveTo>
                  <a:cubicBezTo>
                    <a:pt x="0" y="21"/>
                    <a:pt x="33" y="0"/>
                    <a:pt x="44" y="10"/>
                  </a:cubicBezTo>
                  <a:cubicBezTo>
                    <a:pt x="54" y="20"/>
                    <a:pt x="57" y="57"/>
                    <a:pt x="6" y="5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397"/>
            <p:cNvSpPr>
              <a:spLocks/>
            </p:cNvSpPr>
            <p:nvPr/>
          </p:nvSpPr>
          <p:spPr bwMode="auto">
            <a:xfrm>
              <a:off x="1331914" y="5497513"/>
              <a:ext cx="520700" cy="207963"/>
            </a:xfrm>
            <a:custGeom>
              <a:avLst/>
              <a:gdLst>
                <a:gd name="T0" fmla="*/ 4 w 95"/>
                <a:gd name="T1" fmla="*/ 27 h 38"/>
                <a:gd name="T2" fmla="*/ 63 w 95"/>
                <a:gd name="T3" fmla="*/ 14 h 38"/>
                <a:gd name="T4" fmla="*/ 95 w 95"/>
                <a:gd name="T5" fmla="*/ 27 h 38"/>
                <a:gd name="T6" fmla="*/ 55 w 95"/>
                <a:gd name="T7" fmla="*/ 34 h 38"/>
                <a:gd name="T8" fmla="*/ 9 w 95"/>
                <a:gd name="T9" fmla="*/ 33 h 38"/>
                <a:gd name="T10" fmla="*/ 5 w 95"/>
                <a:gd name="T11" fmla="*/ 32 h 38"/>
                <a:gd name="T12" fmla="*/ 4 w 95"/>
                <a:gd name="T1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8">
                  <a:moveTo>
                    <a:pt x="4" y="27"/>
                  </a:moveTo>
                  <a:cubicBezTo>
                    <a:pt x="11" y="25"/>
                    <a:pt x="23" y="32"/>
                    <a:pt x="63" y="14"/>
                  </a:cubicBezTo>
                  <a:cubicBezTo>
                    <a:pt x="94" y="0"/>
                    <a:pt x="95" y="23"/>
                    <a:pt x="95" y="27"/>
                  </a:cubicBezTo>
                  <a:cubicBezTo>
                    <a:pt x="94" y="34"/>
                    <a:pt x="69" y="32"/>
                    <a:pt x="55" y="34"/>
                  </a:cubicBezTo>
                  <a:cubicBezTo>
                    <a:pt x="38" y="38"/>
                    <a:pt x="9" y="33"/>
                    <a:pt x="9" y="33"/>
                  </a:cubicBezTo>
                  <a:cubicBezTo>
                    <a:pt x="9" y="33"/>
                    <a:pt x="7" y="33"/>
                    <a:pt x="5" y="32"/>
                  </a:cubicBezTo>
                  <a:cubicBezTo>
                    <a:pt x="2" y="31"/>
                    <a:pt x="0" y="29"/>
                    <a:pt x="4" y="27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398"/>
            <p:cNvSpPr>
              <a:spLocks/>
            </p:cNvSpPr>
            <p:nvPr/>
          </p:nvSpPr>
          <p:spPr bwMode="auto">
            <a:xfrm>
              <a:off x="1106489" y="4953001"/>
              <a:ext cx="214313" cy="60325"/>
            </a:xfrm>
            <a:custGeom>
              <a:avLst/>
              <a:gdLst>
                <a:gd name="T0" fmla="*/ 0 w 39"/>
                <a:gd name="T1" fmla="*/ 0 h 11"/>
                <a:gd name="T2" fmla="*/ 39 w 39"/>
                <a:gd name="T3" fmla="*/ 1 h 11"/>
                <a:gd name="T4" fmla="*/ 2 w 39"/>
                <a:gd name="T5" fmla="*/ 8 h 11"/>
                <a:gd name="T6" fmla="*/ 0 w 3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1">
                  <a:moveTo>
                    <a:pt x="0" y="0"/>
                  </a:moveTo>
                  <a:cubicBezTo>
                    <a:pt x="8" y="4"/>
                    <a:pt x="30" y="3"/>
                    <a:pt x="39" y="1"/>
                  </a:cubicBezTo>
                  <a:cubicBezTo>
                    <a:pt x="37" y="11"/>
                    <a:pt x="10" y="11"/>
                    <a:pt x="2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399"/>
            <p:cNvSpPr>
              <a:spLocks/>
            </p:cNvSpPr>
            <p:nvPr/>
          </p:nvSpPr>
          <p:spPr bwMode="auto">
            <a:xfrm>
              <a:off x="1743076" y="4924426"/>
              <a:ext cx="214313" cy="61913"/>
            </a:xfrm>
            <a:custGeom>
              <a:avLst/>
              <a:gdLst>
                <a:gd name="T0" fmla="*/ 39 w 39"/>
                <a:gd name="T1" fmla="*/ 0 h 11"/>
                <a:gd name="T2" fmla="*/ 0 w 39"/>
                <a:gd name="T3" fmla="*/ 1 h 11"/>
                <a:gd name="T4" fmla="*/ 37 w 39"/>
                <a:gd name="T5" fmla="*/ 8 h 11"/>
                <a:gd name="T6" fmla="*/ 39 w 3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1">
                  <a:moveTo>
                    <a:pt x="39" y="0"/>
                  </a:moveTo>
                  <a:cubicBezTo>
                    <a:pt x="31" y="5"/>
                    <a:pt x="9" y="4"/>
                    <a:pt x="0" y="1"/>
                  </a:cubicBezTo>
                  <a:cubicBezTo>
                    <a:pt x="2" y="11"/>
                    <a:pt x="29" y="11"/>
                    <a:pt x="37" y="8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400"/>
            <p:cNvSpPr>
              <a:spLocks/>
            </p:cNvSpPr>
            <p:nvPr/>
          </p:nvSpPr>
          <p:spPr bwMode="auto">
            <a:xfrm>
              <a:off x="639764" y="6113463"/>
              <a:ext cx="674688" cy="1604963"/>
            </a:xfrm>
            <a:custGeom>
              <a:avLst/>
              <a:gdLst>
                <a:gd name="T0" fmla="*/ 64 w 123"/>
                <a:gd name="T1" fmla="*/ 0 h 292"/>
                <a:gd name="T2" fmla="*/ 26 w 123"/>
                <a:gd name="T3" fmla="*/ 90 h 292"/>
                <a:gd name="T4" fmla="*/ 6 w 123"/>
                <a:gd name="T5" fmla="*/ 183 h 292"/>
                <a:gd name="T6" fmla="*/ 92 w 123"/>
                <a:gd name="T7" fmla="*/ 292 h 292"/>
                <a:gd name="T8" fmla="*/ 123 w 123"/>
                <a:gd name="T9" fmla="*/ 215 h 292"/>
                <a:gd name="T10" fmla="*/ 77 w 123"/>
                <a:gd name="T11" fmla="*/ 173 h 292"/>
                <a:gd name="T12" fmla="*/ 104 w 123"/>
                <a:gd name="T13" fmla="*/ 115 h 292"/>
                <a:gd name="T14" fmla="*/ 82 w 123"/>
                <a:gd name="T15" fmla="*/ 4 h 292"/>
                <a:gd name="T16" fmla="*/ 64 w 123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92">
                  <a:moveTo>
                    <a:pt x="64" y="0"/>
                  </a:moveTo>
                  <a:cubicBezTo>
                    <a:pt x="64" y="0"/>
                    <a:pt x="41" y="42"/>
                    <a:pt x="26" y="90"/>
                  </a:cubicBezTo>
                  <a:cubicBezTo>
                    <a:pt x="10" y="137"/>
                    <a:pt x="0" y="161"/>
                    <a:pt x="6" y="183"/>
                  </a:cubicBezTo>
                  <a:cubicBezTo>
                    <a:pt x="12" y="205"/>
                    <a:pt x="92" y="292"/>
                    <a:pt x="92" y="292"/>
                  </a:cubicBezTo>
                  <a:cubicBezTo>
                    <a:pt x="123" y="215"/>
                    <a:pt x="123" y="215"/>
                    <a:pt x="123" y="215"/>
                  </a:cubicBezTo>
                  <a:cubicBezTo>
                    <a:pt x="123" y="215"/>
                    <a:pt x="89" y="193"/>
                    <a:pt x="77" y="173"/>
                  </a:cubicBezTo>
                  <a:cubicBezTo>
                    <a:pt x="66" y="154"/>
                    <a:pt x="104" y="115"/>
                    <a:pt x="104" y="115"/>
                  </a:cubicBezTo>
                  <a:cubicBezTo>
                    <a:pt x="82" y="4"/>
                    <a:pt x="82" y="4"/>
                    <a:pt x="82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401"/>
            <p:cNvSpPr>
              <a:spLocks/>
            </p:cNvSpPr>
            <p:nvPr/>
          </p:nvSpPr>
          <p:spPr bwMode="auto">
            <a:xfrm>
              <a:off x="1090614" y="7102476"/>
              <a:ext cx="223838" cy="334963"/>
            </a:xfrm>
            <a:custGeom>
              <a:avLst/>
              <a:gdLst>
                <a:gd name="T0" fmla="*/ 17 w 41"/>
                <a:gd name="T1" fmla="*/ 39 h 61"/>
                <a:gd name="T2" fmla="*/ 31 w 41"/>
                <a:gd name="T3" fmla="*/ 61 h 61"/>
                <a:gd name="T4" fmla="*/ 41 w 41"/>
                <a:gd name="T5" fmla="*/ 35 h 61"/>
                <a:gd name="T6" fmla="*/ 0 w 41"/>
                <a:gd name="T7" fmla="*/ 0 h 61"/>
                <a:gd name="T8" fmla="*/ 17 w 41"/>
                <a:gd name="T9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17" y="39"/>
                  </a:moveTo>
                  <a:cubicBezTo>
                    <a:pt x="21" y="46"/>
                    <a:pt x="26" y="54"/>
                    <a:pt x="31" y="6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14" y="18"/>
                    <a:pt x="0" y="0"/>
                  </a:cubicBezTo>
                  <a:cubicBezTo>
                    <a:pt x="5" y="14"/>
                    <a:pt x="10" y="27"/>
                    <a:pt x="17" y="3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402"/>
            <p:cNvSpPr>
              <a:spLocks/>
            </p:cNvSpPr>
            <p:nvPr/>
          </p:nvSpPr>
          <p:spPr bwMode="auto">
            <a:xfrm>
              <a:off x="661989" y="6981826"/>
              <a:ext cx="109538" cy="292100"/>
            </a:xfrm>
            <a:custGeom>
              <a:avLst/>
              <a:gdLst>
                <a:gd name="T0" fmla="*/ 2 w 20"/>
                <a:gd name="T1" fmla="*/ 0 h 53"/>
                <a:gd name="T2" fmla="*/ 2 w 20"/>
                <a:gd name="T3" fmla="*/ 25 h 53"/>
                <a:gd name="T4" fmla="*/ 20 w 20"/>
                <a:gd name="T5" fmla="*/ 53 h 53"/>
                <a:gd name="T6" fmla="*/ 2 w 20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3">
                  <a:moveTo>
                    <a:pt x="2" y="0"/>
                  </a:moveTo>
                  <a:cubicBezTo>
                    <a:pt x="0" y="9"/>
                    <a:pt x="0" y="17"/>
                    <a:pt x="2" y="25"/>
                  </a:cubicBezTo>
                  <a:cubicBezTo>
                    <a:pt x="4" y="31"/>
                    <a:pt x="11" y="41"/>
                    <a:pt x="20" y="53"/>
                  </a:cubicBezTo>
                  <a:cubicBezTo>
                    <a:pt x="11" y="36"/>
                    <a:pt x="5" y="18"/>
                    <a:pt x="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403"/>
            <p:cNvSpPr>
              <a:spLocks/>
            </p:cNvSpPr>
            <p:nvPr/>
          </p:nvSpPr>
          <p:spPr bwMode="auto">
            <a:xfrm>
              <a:off x="925514" y="6113463"/>
              <a:ext cx="285750" cy="769938"/>
            </a:xfrm>
            <a:custGeom>
              <a:avLst/>
              <a:gdLst>
                <a:gd name="T0" fmla="*/ 19 w 52"/>
                <a:gd name="T1" fmla="*/ 87 h 140"/>
                <a:gd name="T2" fmla="*/ 33 w 52"/>
                <a:gd name="T3" fmla="*/ 140 h 140"/>
                <a:gd name="T4" fmla="*/ 52 w 52"/>
                <a:gd name="T5" fmla="*/ 115 h 140"/>
                <a:gd name="T6" fmla="*/ 30 w 52"/>
                <a:gd name="T7" fmla="*/ 4 h 140"/>
                <a:gd name="T8" fmla="*/ 12 w 52"/>
                <a:gd name="T9" fmla="*/ 0 h 140"/>
                <a:gd name="T10" fmla="*/ 0 w 52"/>
                <a:gd name="T11" fmla="*/ 23 h 140"/>
                <a:gd name="T12" fmla="*/ 19 w 52"/>
                <a:gd name="T13" fmla="*/ 8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40">
                  <a:moveTo>
                    <a:pt x="19" y="87"/>
                  </a:moveTo>
                  <a:cubicBezTo>
                    <a:pt x="22" y="105"/>
                    <a:pt x="25" y="123"/>
                    <a:pt x="33" y="140"/>
                  </a:cubicBezTo>
                  <a:cubicBezTo>
                    <a:pt x="41" y="126"/>
                    <a:pt x="52" y="115"/>
                    <a:pt x="52" y="115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3"/>
                  </a:cubicBezTo>
                  <a:cubicBezTo>
                    <a:pt x="8" y="44"/>
                    <a:pt x="15" y="65"/>
                    <a:pt x="19" y="8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404"/>
            <p:cNvSpPr>
              <a:spLocks/>
            </p:cNvSpPr>
            <p:nvPr/>
          </p:nvSpPr>
          <p:spPr bwMode="auto">
            <a:xfrm>
              <a:off x="1374776" y="5991226"/>
              <a:ext cx="263525" cy="287338"/>
            </a:xfrm>
            <a:custGeom>
              <a:avLst/>
              <a:gdLst>
                <a:gd name="T0" fmla="*/ 29 w 48"/>
                <a:gd name="T1" fmla="*/ 0 h 52"/>
                <a:gd name="T2" fmla="*/ 0 w 48"/>
                <a:gd name="T3" fmla="*/ 2 h 52"/>
                <a:gd name="T4" fmla="*/ 33 w 48"/>
                <a:gd name="T5" fmla="*/ 52 h 52"/>
                <a:gd name="T6" fmla="*/ 41 w 48"/>
                <a:gd name="T7" fmla="*/ 40 h 52"/>
                <a:gd name="T8" fmla="*/ 44 w 48"/>
                <a:gd name="T9" fmla="*/ 33 h 52"/>
                <a:gd name="T10" fmla="*/ 47 w 48"/>
                <a:gd name="T11" fmla="*/ 26 h 52"/>
                <a:gd name="T12" fmla="*/ 42 w 48"/>
                <a:gd name="T13" fmla="*/ 23 h 52"/>
                <a:gd name="T14" fmla="*/ 29 w 4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8"/>
                    <a:pt x="33" y="52"/>
                  </a:cubicBezTo>
                  <a:cubicBezTo>
                    <a:pt x="36" y="48"/>
                    <a:pt x="38" y="44"/>
                    <a:pt x="41" y="40"/>
                  </a:cubicBezTo>
                  <a:cubicBezTo>
                    <a:pt x="42" y="37"/>
                    <a:pt x="43" y="35"/>
                    <a:pt x="44" y="33"/>
                  </a:cubicBezTo>
                  <a:cubicBezTo>
                    <a:pt x="46" y="31"/>
                    <a:pt x="48" y="29"/>
                    <a:pt x="47" y="26"/>
                  </a:cubicBezTo>
                  <a:cubicBezTo>
                    <a:pt x="46" y="25"/>
                    <a:pt x="43" y="25"/>
                    <a:pt x="42" y="23"/>
                  </a:cubicBezTo>
                  <a:cubicBezTo>
                    <a:pt x="35" y="18"/>
                    <a:pt x="30" y="9"/>
                    <a:pt x="29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405"/>
            <p:cNvSpPr>
              <a:spLocks/>
            </p:cNvSpPr>
            <p:nvPr/>
          </p:nvSpPr>
          <p:spPr bwMode="auto">
            <a:xfrm>
              <a:off x="1698626" y="5964238"/>
              <a:ext cx="225425" cy="296863"/>
            </a:xfrm>
            <a:custGeom>
              <a:avLst/>
              <a:gdLst>
                <a:gd name="T0" fmla="*/ 0 w 41"/>
                <a:gd name="T1" fmla="*/ 29 h 54"/>
                <a:gd name="T2" fmla="*/ 0 w 41"/>
                <a:gd name="T3" fmla="*/ 29 h 54"/>
                <a:gd name="T4" fmla="*/ 6 w 41"/>
                <a:gd name="T5" fmla="*/ 38 h 54"/>
                <a:gd name="T6" fmla="*/ 13 w 41"/>
                <a:gd name="T7" fmla="*/ 48 h 54"/>
                <a:gd name="T8" fmla="*/ 17 w 41"/>
                <a:gd name="T9" fmla="*/ 54 h 54"/>
                <a:gd name="T10" fmla="*/ 41 w 41"/>
                <a:gd name="T11" fmla="*/ 2 h 54"/>
                <a:gd name="T12" fmla="*/ 24 w 41"/>
                <a:gd name="T13" fmla="*/ 1 h 54"/>
                <a:gd name="T14" fmla="*/ 20 w 41"/>
                <a:gd name="T15" fmla="*/ 3 h 54"/>
                <a:gd name="T16" fmla="*/ 12 w 41"/>
                <a:gd name="T17" fmla="*/ 14 h 54"/>
                <a:gd name="T18" fmla="*/ 5 w 41"/>
                <a:gd name="T19" fmla="*/ 23 h 54"/>
                <a:gd name="T20" fmla="*/ 0 w 41"/>
                <a:gd name="T2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1"/>
                    <a:pt x="11" y="45"/>
                    <a:pt x="13" y="48"/>
                  </a:cubicBezTo>
                  <a:cubicBezTo>
                    <a:pt x="13" y="49"/>
                    <a:pt x="16" y="54"/>
                    <a:pt x="17" y="54"/>
                  </a:cubicBezTo>
                  <a:cubicBezTo>
                    <a:pt x="17" y="54"/>
                    <a:pt x="35" y="46"/>
                    <a:pt x="41" y="2"/>
                  </a:cubicBezTo>
                  <a:cubicBezTo>
                    <a:pt x="35" y="1"/>
                    <a:pt x="30" y="2"/>
                    <a:pt x="24" y="1"/>
                  </a:cubicBezTo>
                  <a:cubicBezTo>
                    <a:pt x="21" y="1"/>
                    <a:pt x="22" y="0"/>
                    <a:pt x="20" y="3"/>
                  </a:cubicBezTo>
                  <a:cubicBezTo>
                    <a:pt x="19" y="6"/>
                    <a:pt x="14" y="12"/>
                    <a:pt x="12" y="14"/>
                  </a:cubicBezTo>
                  <a:cubicBezTo>
                    <a:pt x="10" y="17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07"/>
            <p:cNvSpPr>
              <a:spLocks/>
            </p:cNvSpPr>
            <p:nvPr/>
          </p:nvSpPr>
          <p:spPr bwMode="auto">
            <a:xfrm>
              <a:off x="1374776" y="5915026"/>
              <a:ext cx="263525" cy="285750"/>
            </a:xfrm>
            <a:custGeom>
              <a:avLst/>
              <a:gdLst>
                <a:gd name="T0" fmla="*/ 27 w 48"/>
                <a:gd name="T1" fmla="*/ 0 h 52"/>
                <a:gd name="T2" fmla="*/ 0 w 48"/>
                <a:gd name="T3" fmla="*/ 2 h 52"/>
                <a:gd name="T4" fmla="*/ 33 w 48"/>
                <a:gd name="T5" fmla="*/ 52 h 52"/>
                <a:gd name="T6" fmla="*/ 41 w 48"/>
                <a:gd name="T7" fmla="*/ 40 h 52"/>
                <a:gd name="T8" fmla="*/ 44 w 48"/>
                <a:gd name="T9" fmla="*/ 33 h 52"/>
                <a:gd name="T10" fmla="*/ 47 w 48"/>
                <a:gd name="T11" fmla="*/ 26 h 52"/>
                <a:gd name="T12" fmla="*/ 42 w 48"/>
                <a:gd name="T13" fmla="*/ 23 h 52"/>
                <a:gd name="T14" fmla="*/ 27 w 4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27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8"/>
                    <a:pt x="33" y="52"/>
                  </a:cubicBezTo>
                  <a:cubicBezTo>
                    <a:pt x="36" y="48"/>
                    <a:pt x="38" y="44"/>
                    <a:pt x="41" y="40"/>
                  </a:cubicBezTo>
                  <a:cubicBezTo>
                    <a:pt x="42" y="37"/>
                    <a:pt x="43" y="35"/>
                    <a:pt x="44" y="33"/>
                  </a:cubicBezTo>
                  <a:cubicBezTo>
                    <a:pt x="46" y="31"/>
                    <a:pt x="48" y="29"/>
                    <a:pt x="47" y="26"/>
                  </a:cubicBezTo>
                  <a:cubicBezTo>
                    <a:pt x="46" y="25"/>
                    <a:pt x="43" y="25"/>
                    <a:pt x="42" y="23"/>
                  </a:cubicBezTo>
                  <a:cubicBezTo>
                    <a:pt x="35" y="18"/>
                    <a:pt x="29" y="9"/>
                    <a:pt x="27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408"/>
            <p:cNvSpPr>
              <a:spLocks/>
            </p:cNvSpPr>
            <p:nvPr/>
          </p:nvSpPr>
          <p:spPr bwMode="auto">
            <a:xfrm>
              <a:off x="1677988" y="5908676"/>
              <a:ext cx="230188" cy="292100"/>
            </a:xfrm>
            <a:custGeom>
              <a:avLst/>
              <a:gdLst>
                <a:gd name="T0" fmla="*/ 0 w 42"/>
                <a:gd name="T1" fmla="*/ 28 h 53"/>
                <a:gd name="T2" fmla="*/ 0 w 42"/>
                <a:gd name="T3" fmla="*/ 29 h 53"/>
                <a:gd name="T4" fmla="*/ 6 w 42"/>
                <a:gd name="T5" fmla="*/ 37 h 53"/>
                <a:gd name="T6" fmla="*/ 14 w 42"/>
                <a:gd name="T7" fmla="*/ 48 h 53"/>
                <a:gd name="T8" fmla="*/ 17 w 42"/>
                <a:gd name="T9" fmla="*/ 53 h 53"/>
                <a:gd name="T10" fmla="*/ 42 w 42"/>
                <a:gd name="T11" fmla="*/ 2 h 53"/>
                <a:gd name="T12" fmla="*/ 24 w 42"/>
                <a:gd name="T13" fmla="*/ 1 h 53"/>
                <a:gd name="T14" fmla="*/ 21 w 42"/>
                <a:gd name="T15" fmla="*/ 2 h 53"/>
                <a:gd name="T16" fmla="*/ 13 w 42"/>
                <a:gd name="T17" fmla="*/ 14 h 53"/>
                <a:gd name="T18" fmla="*/ 6 w 42"/>
                <a:gd name="T19" fmla="*/ 22 h 53"/>
                <a:gd name="T20" fmla="*/ 0 w 42"/>
                <a:gd name="T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3">
                  <a:moveTo>
                    <a:pt x="0" y="28"/>
                  </a:moveTo>
                  <a:cubicBezTo>
                    <a:pt x="0" y="28"/>
                    <a:pt x="0" y="29"/>
                    <a:pt x="0" y="29"/>
                  </a:cubicBezTo>
                  <a:cubicBezTo>
                    <a:pt x="1" y="31"/>
                    <a:pt x="5" y="35"/>
                    <a:pt x="6" y="37"/>
                  </a:cubicBezTo>
                  <a:cubicBezTo>
                    <a:pt x="9" y="41"/>
                    <a:pt x="11" y="44"/>
                    <a:pt x="14" y="48"/>
                  </a:cubicBezTo>
                  <a:cubicBezTo>
                    <a:pt x="14" y="48"/>
                    <a:pt x="17" y="53"/>
                    <a:pt x="17" y="53"/>
                  </a:cubicBezTo>
                  <a:cubicBezTo>
                    <a:pt x="17" y="53"/>
                    <a:pt x="35" y="45"/>
                    <a:pt x="42" y="2"/>
                  </a:cubicBezTo>
                  <a:cubicBezTo>
                    <a:pt x="36" y="0"/>
                    <a:pt x="30" y="1"/>
                    <a:pt x="24" y="1"/>
                  </a:cubicBezTo>
                  <a:cubicBezTo>
                    <a:pt x="22" y="0"/>
                    <a:pt x="22" y="0"/>
                    <a:pt x="21" y="2"/>
                  </a:cubicBezTo>
                  <a:cubicBezTo>
                    <a:pt x="19" y="5"/>
                    <a:pt x="15" y="11"/>
                    <a:pt x="13" y="14"/>
                  </a:cubicBezTo>
                  <a:cubicBezTo>
                    <a:pt x="11" y="17"/>
                    <a:pt x="8" y="20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09"/>
            <p:cNvSpPr>
              <a:spLocks/>
            </p:cNvSpPr>
            <p:nvPr/>
          </p:nvSpPr>
          <p:spPr bwMode="auto">
            <a:xfrm>
              <a:off x="1441451" y="5915026"/>
              <a:ext cx="196850" cy="247650"/>
            </a:xfrm>
            <a:custGeom>
              <a:avLst/>
              <a:gdLst>
                <a:gd name="T0" fmla="*/ 20 w 36"/>
                <a:gd name="T1" fmla="*/ 26 h 45"/>
                <a:gd name="T2" fmla="*/ 31 w 36"/>
                <a:gd name="T3" fmla="*/ 33 h 45"/>
                <a:gd name="T4" fmla="*/ 32 w 36"/>
                <a:gd name="T5" fmla="*/ 33 h 45"/>
                <a:gd name="T6" fmla="*/ 35 w 36"/>
                <a:gd name="T7" fmla="*/ 26 h 45"/>
                <a:gd name="T8" fmla="*/ 30 w 36"/>
                <a:gd name="T9" fmla="*/ 23 h 45"/>
                <a:gd name="T10" fmla="*/ 15 w 36"/>
                <a:gd name="T11" fmla="*/ 0 h 45"/>
                <a:gd name="T12" fmla="*/ 0 w 36"/>
                <a:gd name="T13" fmla="*/ 2 h 45"/>
                <a:gd name="T14" fmla="*/ 11 w 36"/>
                <a:gd name="T15" fmla="*/ 45 h 45"/>
                <a:gd name="T16" fmla="*/ 13 w 36"/>
                <a:gd name="T17" fmla="*/ 21 h 45"/>
                <a:gd name="T18" fmla="*/ 20 w 36"/>
                <a:gd name="T1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5">
                  <a:moveTo>
                    <a:pt x="20" y="26"/>
                  </a:moveTo>
                  <a:cubicBezTo>
                    <a:pt x="24" y="28"/>
                    <a:pt x="28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4" y="31"/>
                    <a:pt x="36" y="29"/>
                    <a:pt x="35" y="26"/>
                  </a:cubicBezTo>
                  <a:cubicBezTo>
                    <a:pt x="34" y="25"/>
                    <a:pt x="31" y="25"/>
                    <a:pt x="30" y="23"/>
                  </a:cubicBezTo>
                  <a:cubicBezTo>
                    <a:pt x="23" y="18"/>
                    <a:pt x="17" y="9"/>
                    <a:pt x="15" y="0"/>
                  </a:cubicBezTo>
                  <a:cubicBezTo>
                    <a:pt x="15" y="0"/>
                    <a:pt x="1" y="2"/>
                    <a:pt x="0" y="2"/>
                  </a:cubicBezTo>
                  <a:cubicBezTo>
                    <a:pt x="3" y="16"/>
                    <a:pt x="1" y="33"/>
                    <a:pt x="11" y="45"/>
                  </a:cubicBezTo>
                  <a:cubicBezTo>
                    <a:pt x="13" y="40"/>
                    <a:pt x="13" y="25"/>
                    <a:pt x="13" y="21"/>
                  </a:cubicBezTo>
                  <a:cubicBezTo>
                    <a:pt x="15" y="22"/>
                    <a:pt x="18" y="25"/>
                    <a:pt x="20" y="26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10"/>
            <p:cNvSpPr>
              <a:spLocks/>
            </p:cNvSpPr>
            <p:nvPr/>
          </p:nvSpPr>
          <p:spPr bwMode="auto">
            <a:xfrm>
              <a:off x="1677988" y="5908676"/>
              <a:ext cx="201613" cy="236538"/>
            </a:xfrm>
            <a:custGeom>
              <a:avLst/>
              <a:gdLst>
                <a:gd name="T0" fmla="*/ 24 w 37"/>
                <a:gd name="T1" fmla="*/ 1 h 43"/>
                <a:gd name="T2" fmla="*/ 21 w 37"/>
                <a:gd name="T3" fmla="*/ 2 h 43"/>
                <a:gd name="T4" fmla="*/ 13 w 37"/>
                <a:gd name="T5" fmla="*/ 14 h 43"/>
                <a:gd name="T6" fmla="*/ 6 w 37"/>
                <a:gd name="T7" fmla="*/ 22 h 43"/>
                <a:gd name="T8" fmla="*/ 0 w 37"/>
                <a:gd name="T9" fmla="*/ 28 h 43"/>
                <a:gd name="T10" fmla="*/ 0 w 37"/>
                <a:gd name="T11" fmla="*/ 29 h 43"/>
                <a:gd name="T12" fmla="*/ 2 w 37"/>
                <a:gd name="T13" fmla="*/ 32 h 43"/>
                <a:gd name="T14" fmla="*/ 4 w 37"/>
                <a:gd name="T15" fmla="*/ 33 h 43"/>
                <a:gd name="T16" fmla="*/ 25 w 37"/>
                <a:gd name="T17" fmla="*/ 20 h 43"/>
                <a:gd name="T18" fmla="*/ 28 w 37"/>
                <a:gd name="T19" fmla="*/ 43 h 43"/>
                <a:gd name="T20" fmla="*/ 36 w 37"/>
                <a:gd name="T21" fmla="*/ 37 h 43"/>
                <a:gd name="T22" fmla="*/ 36 w 37"/>
                <a:gd name="T23" fmla="*/ 24 h 43"/>
                <a:gd name="T24" fmla="*/ 35 w 37"/>
                <a:gd name="T25" fmla="*/ 8 h 43"/>
                <a:gd name="T26" fmla="*/ 35 w 37"/>
                <a:gd name="T27" fmla="*/ 1 h 43"/>
                <a:gd name="T28" fmla="*/ 24 w 37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43">
                  <a:moveTo>
                    <a:pt x="24" y="1"/>
                  </a:moveTo>
                  <a:cubicBezTo>
                    <a:pt x="22" y="0"/>
                    <a:pt x="22" y="0"/>
                    <a:pt x="21" y="2"/>
                  </a:cubicBezTo>
                  <a:cubicBezTo>
                    <a:pt x="19" y="5"/>
                    <a:pt x="15" y="11"/>
                    <a:pt x="13" y="14"/>
                  </a:cubicBezTo>
                  <a:cubicBezTo>
                    <a:pt x="11" y="17"/>
                    <a:pt x="8" y="20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1" y="31"/>
                    <a:pt x="2" y="32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17" y="27"/>
                    <a:pt x="18" y="24"/>
                    <a:pt x="25" y="20"/>
                  </a:cubicBezTo>
                  <a:cubicBezTo>
                    <a:pt x="25" y="31"/>
                    <a:pt x="27" y="35"/>
                    <a:pt x="28" y="43"/>
                  </a:cubicBezTo>
                  <a:cubicBezTo>
                    <a:pt x="31" y="40"/>
                    <a:pt x="34" y="40"/>
                    <a:pt x="36" y="37"/>
                  </a:cubicBezTo>
                  <a:cubicBezTo>
                    <a:pt x="37" y="33"/>
                    <a:pt x="36" y="28"/>
                    <a:pt x="36" y="24"/>
                  </a:cubicBezTo>
                  <a:cubicBezTo>
                    <a:pt x="36" y="18"/>
                    <a:pt x="35" y="13"/>
                    <a:pt x="35" y="8"/>
                  </a:cubicBezTo>
                  <a:cubicBezTo>
                    <a:pt x="36" y="5"/>
                    <a:pt x="37" y="3"/>
                    <a:pt x="35" y="1"/>
                  </a:cubicBezTo>
                  <a:cubicBezTo>
                    <a:pt x="34" y="0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411"/>
            <p:cNvSpPr>
              <a:spLocks/>
            </p:cNvSpPr>
            <p:nvPr/>
          </p:nvSpPr>
          <p:spPr bwMode="auto">
            <a:xfrm>
              <a:off x="1381126" y="7289801"/>
              <a:ext cx="768350" cy="368300"/>
            </a:xfrm>
            <a:custGeom>
              <a:avLst/>
              <a:gdLst>
                <a:gd name="T0" fmla="*/ 5 w 140"/>
                <a:gd name="T1" fmla="*/ 7 h 67"/>
                <a:gd name="T2" fmla="*/ 130 w 140"/>
                <a:gd name="T3" fmla="*/ 0 h 67"/>
                <a:gd name="T4" fmla="*/ 140 w 140"/>
                <a:gd name="T5" fmla="*/ 21 h 67"/>
                <a:gd name="T6" fmla="*/ 0 w 140"/>
                <a:gd name="T7" fmla="*/ 25 h 67"/>
                <a:gd name="T8" fmla="*/ 5 w 140"/>
                <a:gd name="T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67">
                  <a:moveTo>
                    <a:pt x="5" y="7"/>
                  </a:moveTo>
                  <a:cubicBezTo>
                    <a:pt x="5" y="7"/>
                    <a:pt x="82" y="36"/>
                    <a:pt x="130" y="0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69" y="67"/>
                    <a:pt x="0" y="25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12"/>
            <p:cNvSpPr>
              <a:spLocks/>
            </p:cNvSpPr>
            <p:nvPr/>
          </p:nvSpPr>
          <p:spPr bwMode="auto">
            <a:xfrm>
              <a:off x="1381126" y="7289801"/>
              <a:ext cx="768350" cy="230188"/>
            </a:xfrm>
            <a:custGeom>
              <a:avLst/>
              <a:gdLst>
                <a:gd name="T0" fmla="*/ 123 w 140"/>
                <a:gd name="T1" fmla="*/ 30 h 42"/>
                <a:gd name="T2" fmla="*/ 140 w 140"/>
                <a:gd name="T3" fmla="*/ 21 h 42"/>
                <a:gd name="T4" fmla="*/ 130 w 140"/>
                <a:gd name="T5" fmla="*/ 0 h 42"/>
                <a:gd name="T6" fmla="*/ 5 w 140"/>
                <a:gd name="T7" fmla="*/ 7 h 42"/>
                <a:gd name="T8" fmla="*/ 0 w 140"/>
                <a:gd name="T9" fmla="*/ 25 h 42"/>
                <a:gd name="T10" fmla="*/ 15 w 140"/>
                <a:gd name="T11" fmla="*/ 32 h 42"/>
                <a:gd name="T12" fmla="*/ 17 w 140"/>
                <a:gd name="T13" fmla="*/ 26 h 42"/>
                <a:gd name="T14" fmla="*/ 29 w 140"/>
                <a:gd name="T15" fmla="*/ 17 h 42"/>
                <a:gd name="T16" fmla="*/ 57 w 140"/>
                <a:gd name="T17" fmla="*/ 25 h 42"/>
                <a:gd name="T18" fmla="*/ 70 w 140"/>
                <a:gd name="T19" fmla="*/ 42 h 42"/>
                <a:gd name="T20" fmla="*/ 101 w 140"/>
                <a:gd name="T21" fmla="*/ 37 h 42"/>
                <a:gd name="T22" fmla="*/ 101 w 140"/>
                <a:gd name="T23" fmla="*/ 35 h 42"/>
                <a:gd name="T24" fmla="*/ 104 w 140"/>
                <a:gd name="T25" fmla="*/ 20 h 42"/>
                <a:gd name="T26" fmla="*/ 117 w 140"/>
                <a:gd name="T27" fmla="*/ 13 h 42"/>
                <a:gd name="T28" fmla="*/ 124 w 140"/>
                <a:gd name="T29" fmla="*/ 25 h 42"/>
                <a:gd name="T30" fmla="*/ 123 w 140"/>
                <a:gd name="T31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42">
                  <a:moveTo>
                    <a:pt x="123" y="30"/>
                  </a:moveTo>
                  <a:cubicBezTo>
                    <a:pt x="133" y="25"/>
                    <a:pt x="140" y="21"/>
                    <a:pt x="140" y="21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82" y="36"/>
                    <a:pt x="5" y="7"/>
                    <a:pt x="5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2"/>
                  </a:cubicBezTo>
                  <a:cubicBezTo>
                    <a:pt x="15" y="30"/>
                    <a:pt x="16" y="28"/>
                    <a:pt x="17" y="26"/>
                  </a:cubicBezTo>
                  <a:cubicBezTo>
                    <a:pt x="18" y="21"/>
                    <a:pt x="22" y="16"/>
                    <a:pt x="29" y="17"/>
                  </a:cubicBezTo>
                  <a:cubicBezTo>
                    <a:pt x="38" y="19"/>
                    <a:pt x="48" y="21"/>
                    <a:pt x="57" y="25"/>
                  </a:cubicBezTo>
                  <a:cubicBezTo>
                    <a:pt x="65" y="28"/>
                    <a:pt x="69" y="34"/>
                    <a:pt x="70" y="42"/>
                  </a:cubicBezTo>
                  <a:cubicBezTo>
                    <a:pt x="81" y="42"/>
                    <a:pt x="92" y="40"/>
                    <a:pt x="101" y="37"/>
                  </a:cubicBezTo>
                  <a:cubicBezTo>
                    <a:pt x="101" y="37"/>
                    <a:pt x="101" y="36"/>
                    <a:pt x="101" y="35"/>
                  </a:cubicBezTo>
                  <a:cubicBezTo>
                    <a:pt x="103" y="30"/>
                    <a:pt x="103" y="25"/>
                    <a:pt x="104" y="20"/>
                  </a:cubicBezTo>
                  <a:cubicBezTo>
                    <a:pt x="106" y="15"/>
                    <a:pt x="111" y="11"/>
                    <a:pt x="117" y="13"/>
                  </a:cubicBezTo>
                  <a:cubicBezTo>
                    <a:pt x="122" y="14"/>
                    <a:pt x="125" y="20"/>
                    <a:pt x="124" y="25"/>
                  </a:cubicBezTo>
                  <a:cubicBezTo>
                    <a:pt x="124" y="27"/>
                    <a:pt x="123" y="28"/>
                    <a:pt x="123" y="30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413"/>
            <p:cNvSpPr>
              <a:spLocks/>
            </p:cNvSpPr>
            <p:nvPr/>
          </p:nvSpPr>
          <p:spPr bwMode="auto">
            <a:xfrm>
              <a:off x="1698626" y="7354888"/>
              <a:ext cx="231775" cy="215900"/>
            </a:xfrm>
            <a:custGeom>
              <a:avLst/>
              <a:gdLst>
                <a:gd name="T0" fmla="*/ 0 w 42"/>
                <a:gd name="T1" fmla="*/ 6 h 39"/>
                <a:gd name="T2" fmla="*/ 6 w 42"/>
                <a:gd name="T3" fmla="*/ 31 h 39"/>
                <a:gd name="T4" fmla="*/ 42 w 42"/>
                <a:gd name="T5" fmla="*/ 26 h 39"/>
                <a:gd name="T6" fmla="*/ 39 w 42"/>
                <a:gd name="T7" fmla="*/ 0 h 39"/>
                <a:gd name="T8" fmla="*/ 0 w 42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9">
                  <a:moveTo>
                    <a:pt x="0" y="6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1" y="39"/>
                    <a:pt x="42" y="2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0" y="6"/>
                    <a:pt x="0" y="6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414"/>
            <p:cNvSpPr>
              <a:spLocks/>
            </p:cNvSpPr>
            <p:nvPr/>
          </p:nvSpPr>
          <p:spPr bwMode="auto">
            <a:xfrm>
              <a:off x="1698626" y="7354888"/>
              <a:ext cx="231775" cy="153988"/>
            </a:xfrm>
            <a:custGeom>
              <a:avLst/>
              <a:gdLst>
                <a:gd name="T0" fmla="*/ 2 w 42"/>
                <a:gd name="T1" fmla="*/ 8 h 28"/>
                <a:gd name="T2" fmla="*/ 18 w 42"/>
                <a:gd name="T3" fmla="*/ 18 h 28"/>
                <a:gd name="T4" fmla="*/ 29 w 42"/>
                <a:gd name="T5" fmla="*/ 23 h 28"/>
                <a:gd name="T6" fmla="*/ 39 w 42"/>
                <a:gd name="T7" fmla="*/ 28 h 28"/>
                <a:gd name="T8" fmla="*/ 42 w 42"/>
                <a:gd name="T9" fmla="*/ 26 h 28"/>
                <a:gd name="T10" fmla="*/ 39 w 42"/>
                <a:gd name="T11" fmla="*/ 0 h 28"/>
                <a:gd name="T12" fmla="*/ 0 w 42"/>
                <a:gd name="T13" fmla="*/ 6 h 28"/>
                <a:gd name="T14" fmla="*/ 2 w 42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2" y="8"/>
                  </a:moveTo>
                  <a:cubicBezTo>
                    <a:pt x="7" y="12"/>
                    <a:pt x="13" y="15"/>
                    <a:pt x="18" y="18"/>
                  </a:cubicBezTo>
                  <a:cubicBezTo>
                    <a:pt x="21" y="20"/>
                    <a:pt x="25" y="21"/>
                    <a:pt x="29" y="23"/>
                  </a:cubicBezTo>
                  <a:cubicBezTo>
                    <a:pt x="30" y="24"/>
                    <a:pt x="38" y="28"/>
                    <a:pt x="39" y="28"/>
                  </a:cubicBezTo>
                  <a:cubicBezTo>
                    <a:pt x="40" y="27"/>
                    <a:pt x="41" y="26"/>
                    <a:pt x="42" y="26"/>
                  </a:cubicBezTo>
                  <a:cubicBezTo>
                    <a:pt x="42" y="26"/>
                    <a:pt x="39" y="0"/>
                    <a:pt x="39" y="0"/>
                  </a:cubicBezTo>
                  <a:cubicBezTo>
                    <a:pt x="39" y="3"/>
                    <a:pt x="3" y="6"/>
                    <a:pt x="0" y="6"/>
                  </a:cubicBezTo>
                  <a:cubicBezTo>
                    <a:pt x="1" y="6"/>
                    <a:pt x="2" y="7"/>
                    <a:pt x="2" y="8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15"/>
            <p:cNvSpPr>
              <a:spLocks/>
            </p:cNvSpPr>
            <p:nvPr/>
          </p:nvSpPr>
          <p:spPr bwMode="auto">
            <a:xfrm>
              <a:off x="1758951" y="5908676"/>
              <a:ext cx="823913" cy="2079625"/>
            </a:xfrm>
            <a:custGeom>
              <a:avLst/>
              <a:gdLst>
                <a:gd name="T0" fmla="*/ 20 w 150"/>
                <a:gd name="T1" fmla="*/ 1 h 378"/>
                <a:gd name="T2" fmla="*/ 98 w 150"/>
                <a:gd name="T3" fmla="*/ 2 h 378"/>
                <a:gd name="T4" fmla="*/ 137 w 150"/>
                <a:gd name="T5" fmla="*/ 22 h 378"/>
                <a:gd name="T6" fmla="*/ 135 w 150"/>
                <a:gd name="T7" fmla="*/ 37 h 378"/>
                <a:gd name="T8" fmla="*/ 112 w 150"/>
                <a:gd name="T9" fmla="*/ 113 h 378"/>
                <a:gd name="T10" fmla="*/ 95 w 150"/>
                <a:gd name="T11" fmla="*/ 225 h 378"/>
                <a:gd name="T12" fmla="*/ 113 w 150"/>
                <a:gd name="T13" fmla="*/ 256 h 378"/>
                <a:gd name="T14" fmla="*/ 143 w 150"/>
                <a:gd name="T15" fmla="*/ 304 h 378"/>
                <a:gd name="T16" fmla="*/ 149 w 150"/>
                <a:gd name="T17" fmla="*/ 323 h 378"/>
                <a:gd name="T18" fmla="*/ 106 w 150"/>
                <a:gd name="T19" fmla="*/ 347 h 378"/>
                <a:gd name="T20" fmla="*/ 40 w 150"/>
                <a:gd name="T21" fmla="*/ 236 h 378"/>
                <a:gd name="T22" fmla="*/ 20 w 150"/>
                <a:gd name="T23" fmla="*/ 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78">
                  <a:moveTo>
                    <a:pt x="20" y="1"/>
                  </a:moveTo>
                  <a:cubicBezTo>
                    <a:pt x="20" y="1"/>
                    <a:pt x="85" y="0"/>
                    <a:pt x="98" y="2"/>
                  </a:cubicBezTo>
                  <a:cubicBezTo>
                    <a:pt x="111" y="4"/>
                    <a:pt x="135" y="13"/>
                    <a:pt x="137" y="22"/>
                  </a:cubicBezTo>
                  <a:cubicBezTo>
                    <a:pt x="140" y="30"/>
                    <a:pt x="135" y="37"/>
                    <a:pt x="135" y="37"/>
                  </a:cubicBezTo>
                  <a:cubicBezTo>
                    <a:pt x="135" y="37"/>
                    <a:pt x="117" y="68"/>
                    <a:pt x="112" y="113"/>
                  </a:cubicBezTo>
                  <a:cubicBezTo>
                    <a:pt x="107" y="158"/>
                    <a:pt x="92" y="215"/>
                    <a:pt x="95" y="225"/>
                  </a:cubicBezTo>
                  <a:cubicBezTo>
                    <a:pt x="99" y="234"/>
                    <a:pt x="113" y="256"/>
                    <a:pt x="113" y="256"/>
                  </a:cubicBezTo>
                  <a:cubicBezTo>
                    <a:pt x="143" y="304"/>
                    <a:pt x="143" y="304"/>
                    <a:pt x="143" y="304"/>
                  </a:cubicBezTo>
                  <a:cubicBezTo>
                    <a:pt x="143" y="304"/>
                    <a:pt x="150" y="314"/>
                    <a:pt x="149" y="323"/>
                  </a:cubicBezTo>
                  <a:cubicBezTo>
                    <a:pt x="149" y="331"/>
                    <a:pt x="128" y="378"/>
                    <a:pt x="106" y="347"/>
                  </a:cubicBezTo>
                  <a:cubicBezTo>
                    <a:pt x="83" y="317"/>
                    <a:pt x="52" y="276"/>
                    <a:pt x="40" y="236"/>
                  </a:cubicBezTo>
                  <a:cubicBezTo>
                    <a:pt x="28" y="195"/>
                    <a:pt x="0" y="83"/>
                    <a:pt x="20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16"/>
            <p:cNvSpPr>
              <a:spLocks/>
            </p:cNvSpPr>
            <p:nvPr/>
          </p:nvSpPr>
          <p:spPr bwMode="auto">
            <a:xfrm>
              <a:off x="1758951" y="5908676"/>
              <a:ext cx="379413" cy="1403350"/>
            </a:xfrm>
            <a:custGeom>
              <a:avLst/>
              <a:gdLst>
                <a:gd name="T0" fmla="*/ 48 w 69"/>
                <a:gd name="T1" fmla="*/ 255 h 255"/>
                <a:gd name="T2" fmla="*/ 32 w 69"/>
                <a:gd name="T3" fmla="*/ 170 h 255"/>
                <a:gd name="T4" fmla="*/ 25 w 69"/>
                <a:gd name="T5" fmla="*/ 65 h 255"/>
                <a:gd name="T6" fmla="*/ 43 w 69"/>
                <a:gd name="T7" fmla="*/ 26 h 255"/>
                <a:gd name="T8" fmla="*/ 60 w 69"/>
                <a:gd name="T9" fmla="*/ 15 h 255"/>
                <a:gd name="T10" fmla="*/ 69 w 69"/>
                <a:gd name="T11" fmla="*/ 1 h 255"/>
                <a:gd name="T12" fmla="*/ 20 w 69"/>
                <a:gd name="T13" fmla="*/ 1 h 255"/>
                <a:gd name="T14" fmla="*/ 40 w 69"/>
                <a:gd name="T15" fmla="*/ 236 h 255"/>
                <a:gd name="T16" fmla="*/ 48 w 69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55">
                  <a:moveTo>
                    <a:pt x="48" y="255"/>
                  </a:moveTo>
                  <a:cubicBezTo>
                    <a:pt x="44" y="227"/>
                    <a:pt x="38" y="198"/>
                    <a:pt x="32" y="170"/>
                  </a:cubicBezTo>
                  <a:cubicBezTo>
                    <a:pt x="24" y="135"/>
                    <a:pt x="20" y="100"/>
                    <a:pt x="25" y="65"/>
                  </a:cubicBezTo>
                  <a:cubicBezTo>
                    <a:pt x="27" y="50"/>
                    <a:pt x="32" y="36"/>
                    <a:pt x="43" y="26"/>
                  </a:cubicBezTo>
                  <a:cubicBezTo>
                    <a:pt x="48" y="21"/>
                    <a:pt x="55" y="19"/>
                    <a:pt x="60" y="15"/>
                  </a:cubicBezTo>
                  <a:cubicBezTo>
                    <a:pt x="65" y="11"/>
                    <a:pt x="67" y="6"/>
                    <a:pt x="69" y="1"/>
                  </a:cubicBezTo>
                  <a:cubicBezTo>
                    <a:pt x="46" y="0"/>
                    <a:pt x="20" y="1"/>
                    <a:pt x="20" y="1"/>
                  </a:cubicBezTo>
                  <a:cubicBezTo>
                    <a:pt x="0" y="83"/>
                    <a:pt x="28" y="195"/>
                    <a:pt x="40" y="236"/>
                  </a:cubicBezTo>
                  <a:cubicBezTo>
                    <a:pt x="42" y="242"/>
                    <a:pt x="45" y="249"/>
                    <a:pt x="48" y="25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417"/>
            <p:cNvSpPr>
              <a:spLocks/>
            </p:cNvSpPr>
            <p:nvPr/>
          </p:nvSpPr>
          <p:spPr bwMode="auto">
            <a:xfrm>
              <a:off x="2214563" y="6707188"/>
              <a:ext cx="220663" cy="703263"/>
            </a:xfrm>
            <a:custGeom>
              <a:avLst/>
              <a:gdLst>
                <a:gd name="T0" fmla="*/ 2 w 40"/>
                <a:gd name="T1" fmla="*/ 86 h 128"/>
                <a:gd name="T2" fmla="*/ 3 w 40"/>
                <a:gd name="T3" fmla="*/ 88 h 128"/>
                <a:gd name="T4" fmla="*/ 6 w 40"/>
                <a:gd name="T5" fmla="*/ 96 h 128"/>
                <a:gd name="T6" fmla="*/ 40 w 40"/>
                <a:gd name="T7" fmla="*/ 128 h 128"/>
                <a:gd name="T8" fmla="*/ 30 w 40"/>
                <a:gd name="T9" fmla="*/ 111 h 128"/>
                <a:gd name="T10" fmla="*/ 12 w 40"/>
                <a:gd name="T11" fmla="*/ 80 h 128"/>
                <a:gd name="T12" fmla="*/ 24 w 40"/>
                <a:gd name="T13" fmla="*/ 0 h 128"/>
                <a:gd name="T14" fmla="*/ 2 w 40"/>
                <a:gd name="T15" fmla="*/ 25 h 128"/>
                <a:gd name="T16" fmla="*/ 2 w 40"/>
                <a:gd name="T17" fmla="*/ 82 h 128"/>
                <a:gd name="T18" fmla="*/ 2 w 40"/>
                <a:gd name="T19" fmla="*/ 8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28">
                  <a:moveTo>
                    <a:pt x="2" y="86"/>
                  </a:moveTo>
                  <a:cubicBezTo>
                    <a:pt x="3" y="87"/>
                    <a:pt x="3" y="88"/>
                    <a:pt x="3" y="88"/>
                  </a:cubicBezTo>
                  <a:cubicBezTo>
                    <a:pt x="4" y="91"/>
                    <a:pt x="5" y="94"/>
                    <a:pt x="6" y="96"/>
                  </a:cubicBezTo>
                  <a:cubicBezTo>
                    <a:pt x="17" y="107"/>
                    <a:pt x="29" y="117"/>
                    <a:pt x="40" y="12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11"/>
                    <a:pt x="16" y="89"/>
                    <a:pt x="12" y="80"/>
                  </a:cubicBezTo>
                  <a:cubicBezTo>
                    <a:pt x="9" y="72"/>
                    <a:pt x="18" y="37"/>
                    <a:pt x="24" y="0"/>
                  </a:cubicBezTo>
                  <a:cubicBezTo>
                    <a:pt x="19" y="10"/>
                    <a:pt x="11" y="19"/>
                    <a:pt x="2" y="25"/>
                  </a:cubicBezTo>
                  <a:cubicBezTo>
                    <a:pt x="1" y="44"/>
                    <a:pt x="0" y="63"/>
                    <a:pt x="2" y="82"/>
                  </a:cubicBezTo>
                  <a:cubicBezTo>
                    <a:pt x="2" y="84"/>
                    <a:pt x="2" y="85"/>
                    <a:pt x="2" y="8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18"/>
            <p:cNvSpPr>
              <a:spLocks/>
            </p:cNvSpPr>
            <p:nvPr/>
          </p:nvSpPr>
          <p:spPr bwMode="auto">
            <a:xfrm>
              <a:off x="1550988" y="6134101"/>
              <a:ext cx="428625" cy="1254125"/>
            </a:xfrm>
            <a:custGeom>
              <a:avLst/>
              <a:gdLst>
                <a:gd name="T0" fmla="*/ 9 w 78"/>
                <a:gd name="T1" fmla="*/ 0 h 228"/>
                <a:gd name="T2" fmla="*/ 4 w 78"/>
                <a:gd name="T3" fmla="*/ 127 h 228"/>
                <a:gd name="T4" fmla="*/ 27 w 78"/>
                <a:gd name="T5" fmla="*/ 228 h 228"/>
                <a:gd name="T6" fmla="*/ 74 w 78"/>
                <a:gd name="T7" fmla="*/ 222 h 228"/>
                <a:gd name="T8" fmla="*/ 78 w 78"/>
                <a:gd name="T9" fmla="*/ 200 h 228"/>
                <a:gd name="T10" fmla="*/ 34 w 78"/>
                <a:gd name="T11" fmla="*/ 86 h 228"/>
                <a:gd name="T12" fmla="*/ 20 w 78"/>
                <a:gd name="T13" fmla="*/ 0 h 228"/>
                <a:gd name="T14" fmla="*/ 9 w 78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228">
                  <a:moveTo>
                    <a:pt x="9" y="0"/>
                  </a:moveTo>
                  <a:cubicBezTo>
                    <a:pt x="9" y="0"/>
                    <a:pt x="0" y="81"/>
                    <a:pt x="4" y="127"/>
                  </a:cubicBezTo>
                  <a:cubicBezTo>
                    <a:pt x="9" y="174"/>
                    <a:pt x="27" y="228"/>
                    <a:pt x="27" y="228"/>
                  </a:cubicBezTo>
                  <a:cubicBezTo>
                    <a:pt x="44" y="227"/>
                    <a:pt x="61" y="227"/>
                    <a:pt x="74" y="222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40" y="119"/>
                    <a:pt x="34" y="86"/>
                  </a:cubicBezTo>
                  <a:cubicBezTo>
                    <a:pt x="29" y="52"/>
                    <a:pt x="20" y="0"/>
                    <a:pt x="2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19"/>
            <p:cNvSpPr>
              <a:spLocks/>
            </p:cNvSpPr>
            <p:nvPr/>
          </p:nvSpPr>
          <p:spPr bwMode="auto">
            <a:xfrm>
              <a:off x="1584326" y="6134101"/>
              <a:ext cx="361950" cy="1354138"/>
            </a:xfrm>
            <a:custGeom>
              <a:avLst/>
              <a:gdLst>
                <a:gd name="T0" fmla="*/ 8 w 66"/>
                <a:gd name="T1" fmla="*/ 0 h 246"/>
                <a:gd name="T2" fmla="*/ 4 w 66"/>
                <a:gd name="T3" fmla="*/ 127 h 246"/>
                <a:gd name="T4" fmla="*/ 23 w 66"/>
                <a:gd name="T5" fmla="*/ 224 h 246"/>
                <a:gd name="T6" fmla="*/ 59 w 66"/>
                <a:gd name="T7" fmla="*/ 246 h 246"/>
                <a:gd name="T8" fmla="*/ 66 w 66"/>
                <a:gd name="T9" fmla="*/ 200 h 246"/>
                <a:gd name="T10" fmla="*/ 29 w 66"/>
                <a:gd name="T11" fmla="*/ 86 h 246"/>
                <a:gd name="T12" fmla="*/ 18 w 66"/>
                <a:gd name="T13" fmla="*/ 0 h 246"/>
                <a:gd name="T14" fmla="*/ 8 w 66"/>
                <a:gd name="T15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46">
                  <a:moveTo>
                    <a:pt x="8" y="0"/>
                  </a:moveTo>
                  <a:cubicBezTo>
                    <a:pt x="8" y="0"/>
                    <a:pt x="0" y="81"/>
                    <a:pt x="4" y="127"/>
                  </a:cubicBezTo>
                  <a:cubicBezTo>
                    <a:pt x="8" y="174"/>
                    <a:pt x="23" y="224"/>
                    <a:pt x="23" y="224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34" y="119"/>
                    <a:pt x="29" y="86"/>
                  </a:cubicBezTo>
                  <a:cubicBezTo>
                    <a:pt x="25" y="52"/>
                    <a:pt x="18" y="0"/>
                    <a:pt x="18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420"/>
            <p:cNvSpPr>
              <a:spLocks/>
            </p:cNvSpPr>
            <p:nvPr/>
          </p:nvSpPr>
          <p:spPr bwMode="auto">
            <a:xfrm>
              <a:off x="1584326" y="6134101"/>
              <a:ext cx="328613" cy="1354138"/>
            </a:xfrm>
            <a:custGeom>
              <a:avLst/>
              <a:gdLst>
                <a:gd name="T0" fmla="*/ 41 w 60"/>
                <a:gd name="T1" fmla="*/ 190 h 246"/>
                <a:gd name="T2" fmla="*/ 21 w 60"/>
                <a:gd name="T3" fmla="*/ 126 h 246"/>
                <a:gd name="T4" fmla="*/ 12 w 60"/>
                <a:gd name="T5" fmla="*/ 66 h 246"/>
                <a:gd name="T6" fmla="*/ 15 w 60"/>
                <a:gd name="T7" fmla="*/ 17 h 246"/>
                <a:gd name="T8" fmla="*/ 19 w 60"/>
                <a:gd name="T9" fmla="*/ 10 h 246"/>
                <a:gd name="T10" fmla="*/ 18 w 60"/>
                <a:gd name="T11" fmla="*/ 0 h 246"/>
                <a:gd name="T12" fmla="*/ 8 w 60"/>
                <a:gd name="T13" fmla="*/ 0 h 246"/>
                <a:gd name="T14" fmla="*/ 4 w 60"/>
                <a:gd name="T15" fmla="*/ 127 h 246"/>
                <a:gd name="T16" fmla="*/ 23 w 60"/>
                <a:gd name="T17" fmla="*/ 224 h 246"/>
                <a:gd name="T18" fmla="*/ 59 w 60"/>
                <a:gd name="T19" fmla="*/ 246 h 246"/>
                <a:gd name="T20" fmla="*/ 60 w 60"/>
                <a:gd name="T21" fmla="*/ 242 h 246"/>
                <a:gd name="T22" fmla="*/ 41 w 60"/>
                <a:gd name="T23" fmla="*/ 19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46">
                  <a:moveTo>
                    <a:pt x="41" y="190"/>
                  </a:moveTo>
                  <a:cubicBezTo>
                    <a:pt x="34" y="169"/>
                    <a:pt x="27" y="147"/>
                    <a:pt x="21" y="126"/>
                  </a:cubicBezTo>
                  <a:cubicBezTo>
                    <a:pt x="15" y="107"/>
                    <a:pt x="11" y="86"/>
                    <a:pt x="12" y="66"/>
                  </a:cubicBezTo>
                  <a:cubicBezTo>
                    <a:pt x="13" y="50"/>
                    <a:pt x="11" y="32"/>
                    <a:pt x="15" y="17"/>
                  </a:cubicBezTo>
                  <a:cubicBezTo>
                    <a:pt x="16" y="14"/>
                    <a:pt x="17" y="12"/>
                    <a:pt x="19" y="10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1"/>
                    <a:pt x="4" y="127"/>
                  </a:cubicBezTo>
                  <a:cubicBezTo>
                    <a:pt x="8" y="174"/>
                    <a:pt x="23" y="224"/>
                    <a:pt x="23" y="224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0" y="242"/>
                    <a:pt x="60" y="242"/>
                    <a:pt x="60" y="242"/>
                  </a:cubicBezTo>
                  <a:cubicBezTo>
                    <a:pt x="52" y="225"/>
                    <a:pt x="47" y="207"/>
                    <a:pt x="41" y="190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421"/>
            <p:cNvSpPr>
              <a:spLocks/>
            </p:cNvSpPr>
            <p:nvPr/>
          </p:nvSpPr>
          <p:spPr bwMode="auto">
            <a:xfrm>
              <a:off x="1600201" y="6046788"/>
              <a:ext cx="127000" cy="115888"/>
            </a:xfrm>
            <a:custGeom>
              <a:avLst/>
              <a:gdLst>
                <a:gd name="T0" fmla="*/ 1 w 23"/>
                <a:gd name="T1" fmla="*/ 0 h 21"/>
                <a:gd name="T2" fmla="*/ 18 w 23"/>
                <a:gd name="T3" fmla="*/ 3 h 21"/>
                <a:gd name="T4" fmla="*/ 18 w 23"/>
                <a:gd name="T5" fmla="*/ 20 h 21"/>
                <a:gd name="T6" fmla="*/ 1 w 23"/>
                <a:gd name="T7" fmla="*/ 16 h 21"/>
                <a:gd name="T8" fmla="*/ 1 w 2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1" y="0"/>
                  </a:moveTo>
                  <a:cubicBezTo>
                    <a:pt x="1" y="0"/>
                    <a:pt x="6" y="2"/>
                    <a:pt x="18" y="3"/>
                  </a:cubicBezTo>
                  <a:cubicBezTo>
                    <a:pt x="18" y="3"/>
                    <a:pt x="23" y="19"/>
                    <a:pt x="18" y="20"/>
                  </a:cubicBezTo>
                  <a:cubicBezTo>
                    <a:pt x="12" y="21"/>
                    <a:pt x="1" y="21"/>
                    <a:pt x="1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422"/>
            <p:cNvSpPr>
              <a:spLocks/>
            </p:cNvSpPr>
            <p:nvPr/>
          </p:nvSpPr>
          <p:spPr bwMode="auto">
            <a:xfrm>
              <a:off x="919163" y="5908676"/>
              <a:ext cx="620713" cy="2139950"/>
            </a:xfrm>
            <a:custGeom>
              <a:avLst/>
              <a:gdLst>
                <a:gd name="T0" fmla="*/ 97 w 113"/>
                <a:gd name="T1" fmla="*/ 1 h 389"/>
                <a:gd name="T2" fmla="*/ 89 w 113"/>
                <a:gd name="T3" fmla="*/ 1 h 389"/>
                <a:gd name="T4" fmla="*/ 4 w 113"/>
                <a:gd name="T5" fmla="*/ 35 h 389"/>
                <a:gd name="T6" fmla="*/ 4 w 113"/>
                <a:gd name="T7" fmla="*/ 50 h 389"/>
                <a:gd name="T8" fmla="*/ 31 w 113"/>
                <a:gd name="T9" fmla="*/ 127 h 389"/>
                <a:gd name="T10" fmla="*/ 57 w 113"/>
                <a:gd name="T11" fmla="*/ 253 h 389"/>
                <a:gd name="T12" fmla="*/ 50 w 113"/>
                <a:gd name="T13" fmla="*/ 296 h 389"/>
                <a:gd name="T14" fmla="*/ 28 w 113"/>
                <a:gd name="T15" fmla="*/ 345 h 389"/>
                <a:gd name="T16" fmla="*/ 16 w 113"/>
                <a:gd name="T17" fmla="*/ 366 h 389"/>
                <a:gd name="T18" fmla="*/ 37 w 113"/>
                <a:gd name="T19" fmla="*/ 383 h 389"/>
                <a:gd name="T20" fmla="*/ 60 w 113"/>
                <a:gd name="T21" fmla="*/ 381 h 389"/>
                <a:gd name="T22" fmla="*/ 81 w 113"/>
                <a:gd name="T23" fmla="*/ 341 h 389"/>
                <a:gd name="T24" fmla="*/ 101 w 113"/>
                <a:gd name="T25" fmla="*/ 233 h 389"/>
                <a:gd name="T26" fmla="*/ 97 w 113"/>
                <a:gd name="T27" fmla="*/ 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389">
                  <a:moveTo>
                    <a:pt x="97" y="1"/>
                  </a:moveTo>
                  <a:cubicBezTo>
                    <a:pt x="97" y="1"/>
                    <a:pt x="95" y="0"/>
                    <a:pt x="89" y="1"/>
                  </a:cubicBezTo>
                  <a:cubicBezTo>
                    <a:pt x="69" y="3"/>
                    <a:pt x="8" y="20"/>
                    <a:pt x="4" y="35"/>
                  </a:cubicBezTo>
                  <a:cubicBezTo>
                    <a:pt x="0" y="50"/>
                    <a:pt x="4" y="50"/>
                    <a:pt x="4" y="50"/>
                  </a:cubicBezTo>
                  <a:cubicBezTo>
                    <a:pt x="4" y="50"/>
                    <a:pt x="18" y="44"/>
                    <a:pt x="31" y="127"/>
                  </a:cubicBezTo>
                  <a:cubicBezTo>
                    <a:pt x="44" y="209"/>
                    <a:pt x="65" y="226"/>
                    <a:pt x="57" y="253"/>
                  </a:cubicBezTo>
                  <a:cubicBezTo>
                    <a:pt x="51" y="273"/>
                    <a:pt x="56" y="277"/>
                    <a:pt x="50" y="296"/>
                  </a:cubicBezTo>
                  <a:cubicBezTo>
                    <a:pt x="44" y="314"/>
                    <a:pt x="39" y="330"/>
                    <a:pt x="28" y="345"/>
                  </a:cubicBezTo>
                  <a:cubicBezTo>
                    <a:pt x="24" y="350"/>
                    <a:pt x="16" y="360"/>
                    <a:pt x="16" y="366"/>
                  </a:cubicBezTo>
                  <a:cubicBezTo>
                    <a:pt x="17" y="375"/>
                    <a:pt x="31" y="380"/>
                    <a:pt x="37" y="383"/>
                  </a:cubicBezTo>
                  <a:cubicBezTo>
                    <a:pt x="47" y="388"/>
                    <a:pt x="52" y="389"/>
                    <a:pt x="60" y="381"/>
                  </a:cubicBezTo>
                  <a:cubicBezTo>
                    <a:pt x="71" y="371"/>
                    <a:pt x="76" y="354"/>
                    <a:pt x="81" y="341"/>
                  </a:cubicBezTo>
                  <a:cubicBezTo>
                    <a:pt x="97" y="302"/>
                    <a:pt x="96" y="275"/>
                    <a:pt x="101" y="233"/>
                  </a:cubicBezTo>
                  <a:cubicBezTo>
                    <a:pt x="108" y="171"/>
                    <a:pt x="113" y="26"/>
                    <a:pt x="97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423"/>
            <p:cNvSpPr>
              <a:spLocks/>
            </p:cNvSpPr>
            <p:nvPr/>
          </p:nvSpPr>
          <p:spPr bwMode="auto">
            <a:xfrm>
              <a:off x="1133476" y="5908676"/>
              <a:ext cx="395288" cy="1117600"/>
            </a:xfrm>
            <a:custGeom>
              <a:avLst/>
              <a:gdLst>
                <a:gd name="T0" fmla="*/ 58 w 72"/>
                <a:gd name="T1" fmla="*/ 1 h 203"/>
                <a:gd name="T2" fmla="*/ 50 w 72"/>
                <a:gd name="T3" fmla="*/ 1 h 203"/>
                <a:gd name="T4" fmla="*/ 13 w 72"/>
                <a:gd name="T5" fmla="*/ 9 h 203"/>
                <a:gd name="T6" fmla="*/ 26 w 72"/>
                <a:gd name="T7" fmla="*/ 19 h 203"/>
                <a:gd name="T8" fmla="*/ 57 w 72"/>
                <a:gd name="T9" fmla="*/ 97 h 203"/>
                <a:gd name="T10" fmla="*/ 57 w 72"/>
                <a:gd name="T11" fmla="*/ 99 h 203"/>
                <a:gd name="T12" fmla="*/ 55 w 72"/>
                <a:gd name="T13" fmla="*/ 143 h 203"/>
                <a:gd name="T14" fmla="*/ 58 w 72"/>
                <a:gd name="T15" fmla="*/ 157 h 203"/>
                <a:gd name="T16" fmla="*/ 65 w 72"/>
                <a:gd name="T17" fmla="*/ 203 h 203"/>
                <a:gd name="T18" fmla="*/ 58 w 72"/>
                <a:gd name="T19" fmla="*/ 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3">
                  <a:moveTo>
                    <a:pt x="58" y="1"/>
                  </a:moveTo>
                  <a:cubicBezTo>
                    <a:pt x="58" y="1"/>
                    <a:pt x="56" y="0"/>
                    <a:pt x="50" y="1"/>
                  </a:cubicBezTo>
                  <a:cubicBezTo>
                    <a:pt x="41" y="2"/>
                    <a:pt x="28" y="5"/>
                    <a:pt x="13" y="9"/>
                  </a:cubicBezTo>
                  <a:cubicBezTo>
                    <a:pt x="13" y="10"/>
                    <a:pt x="0" y="20"/>
                    <a:pt x="26" y="19"/>
                  </a:cubicBezTo>
                  <a:cubicBezTo>
                    <a:pt x="52" y="18"/>
                    <a:pt x="60" y="60"/>
                    <a:pt x="57" y="97"/>
                  </a:cubicBezTo>
                  <a:cubicBezTo>
                    <a:pt x="57" y="98"/>
                    <a:pt x="57" y="98"/>
                    <a:pt x="57" y="99"/>
                  </a:cubicBezTo>
                  <a:cubicBezTo>
                    <a:pt x="57" y="113"/>
                    <a:pt x="56" y="128"/>
                    <a:pt x="55" y="143"/>
                  </a:cubicBezTo>
                  <a:cubicBezTo>
                    <a:pt x="56" y="148"/>
                    <a:pt x="57" y="152"/>
                    <a:pt x="58" y="157"/>
                  </a:cubicBezTo>
                  <a:cubicBezTo>
                    <a:pt x="60" y="172"/>
                    <a:pt x="62" y="187"/>
                    <a:pt x="65" y="203"/>
                  </a:cubicBezTo>
                  <a:cubicBezTo>
                    <a:pt x="70" y="133"/>
                    <a:pt x="72" y="23"/>
                    <a:pt x="58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24"/>
            <p:cNvSpPr>
              <a:spLocks/>
            </p:cNvSpPr>
            <p:nvPr/>
          </p:nvSpPr>
          <p:spPr bwMode="auto">
            <a:xfrm>
              <a:off x="1139826" y="6519863"/>
              <a:ext cx="192088" cy="1089025"/>
            </a:xfrm>
            <a:custGeom>
              <a:avLst/>
              <a:gdLst>
                <a:gd name="T0" fmla="*/ 17 w 35"/>
                <a:gd name="T1" fmla="*/ 142 h 198"/>
                <a:gd name="T2" fmla="*/ 0 w 35"/>
                <a:gd name="T3" fmla="*/ 198 h 198"/>
                <a:gd name="T4" fmla="*/ 12 w 35"/>
                <a:gd name="T5" fmla="*/ 169 h 198"/>
                <a:gd name="T6" fmla="*/ 31 w 35"/>
                <a:gd name="T7" fmla="*/ 129 h 198"/>
                <a:gd name="T8" fmla="*/ 35 w 35"/>
                <a:gd name="T9" fmla="*/ 119 h 198"/>
                <a:gd name="T10" fmla="*/ 35 w 35"/>
                <a:gd name="T11" fmla="*/ 109 h 198"/>
                <a:gd name="T12" fmla="*/ 26 w 35"/>
                <a:gd name="T13" fmla="*/ 47 h 198"/>
                <a:gd name="T14" fmla="*/ 14 w 35"/>
                <a:gd name="T15" fmla="*/ 0 h 198"/>
                <a:gd name="T16" fmla="*/ 14 w 35"/>
                <a:gd name="T17" fmla="*/ 18 h 198"/>
                <a:gd name="T18" fmla="*/ 5 w 35"/>
                <a:gd name="T19" fmla="*/ 53 h 198"/>
                <a:gd name="T20" fmla="*/ 0 w 35"/>
                <a:gd name="T21" fmla="*/ 60 h 198"/>
                <a:gd name="T22" fmla="*/ 17 w 35"/>
                <a:gd name="T23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98">
                  <a:moveTo>
                    <a:pt x="17" y="142"/>
                  </a:moveTo>
                  <a:cubicBezTo>
                    <a:pt x="12" y="161"/>
                    <a:pt x="6" y="179"/>
                    <a:pt x="0" y="198"/>
                  </a:cubicBezTo>
                  <a:cubicBezTo>
                    <a:pt x="4" y="188"/>
                    <a:pt x="8" y="178"/>
                    <a:pt x="12" y="169"/>
                  </a:cubicBezTo>
                  <a:cubicBezTo>
                    <a:pt x="18" y="155"/>
                    <a:pt x="26" y="143"/>
                    <a:pt x="31" y="129"/>
                  </a:cubicBezTo>
                  <a:cubicBezTo>
                    <a:pt x="31" y="126"/>
                    <a:pt x="35" y="122"/>
                    <a:pt x="35" y="119"/>
                  </a:cubicBezTo>
                  <a:cubicBezTo>
                    <a:pt x="35" y="114"/>
                    <a:pt x="35" y="113"/>
                    <a:pt x="35" y="109"/>
                  </a:cubicBezTo>
                  <a:cubicBezTo>
                    <a:pt x="32" y="88"/>
                    <a:pt x="30" y="68"/>
                    <a:pt x="26" y="47"/>
                  </a:cubicBezTo>
                  <a:cubicBezTo>
                    <a:pt x="23" y="31"/>
                    <a:pt x="19" y="15"/>
                    <a:pt x="14" y="0"/>
                  </a:cubicBezTo>
                  <a:cubicBezTo>
                    <a:pt x="14" y="6"/>
                    <a:pt x="14" y="12"/>
                    <a:pt x="14" y="18"/>
                  </a:cubicBezTo>
                  <a:cubicBezTo>
                    <a:pt x="13" y="30"/>
                    <a:pt x="12" y="43"/>
                    <a:pt x="5" y="53"/>
                  </a:cubicBezTo>
                  <a:cubicBezTo>
                    <a:pt x="3" y="56"/>
                    <a:pt x="2" y="58"/>
                    <a:pt x="0" y="60"/>
                  </a:cubicBezTo>
                  <a:cubicBezTo>
                    <a:pt x="11" y="106"/>
                    <a:pt x="23" y="121"/>
                    <a:pt x="17" y="14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6" name="Group 1305"/>
          <p:cNvGrpSpPr/>
          <p:nvPr/>
        </p:nvGrpSpPr>
        <p:grpSpPr>
          <a:xfrm>
            <a:off x="21720609" y="7198123"/>
            <a:ext cx="1922692" cy="5253754"/>
            <a:chOff x="21777326" y="7461250"/>
            <a:chExt cx="2290763" cy="6259513"/>
          </a:xfrm>
        </p:grpSpPr>
        <p:sp>
          <p:nvSpPr>
            <p:cNvPr id="1106" name="Freeform 428"/>
            <p:cNvSpPr>
              <a:spLocks/>
            </p:cNvSpPr>
            <p:nvPr/>
          </p:nvSpPr>
          <p:spPr bwMode="auto">
            <a:xfrm>
              <a:off x="23466426" y="9556750"/>
              <a:ext cx="552450" cy="1055688"/>
            </a:xfrm>
            <a:custGeom>
              <a:avLst/>
              <a:gdLst>
                <a:gd name="T0" fmla="*/ 28 w 99"/>
                <a:gd name="T1" fmla="*/ 175 h 189"/>
                <a:gd name="T2" fmla="*/ 91 w 99"/>
                <a:gd name="T3" fmla="*/ 171 h 189"/>
                <a:gd name="T4" fmla="*/ 82 w 99"/>
                <a:gd name="T5" fmla="*/ 93 h 189"/>
                <a:gd name="T6" fmla="*/ 44 w 99"/>
                <a:gd name="T7" fmla="*/ 0 h 189"/>
                <a:gd name="T8" fmla="*/ 25 w 99"/>
                <a:gd name="T9" fmla="*/ 3 h 189"/>
                <a:gd name="T10" fmla="*/ 0 w 99"/>
                <a:gd name="T11" fmla="*/ 119 h 189"/>
                <a:gd name="T12" fmla="*/ 28 w 99"/>
                <a:gd name="T13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89">
                  <a:moveTo>
                    <a:pt x="28" y="175"/>
                  </a:moveTo>
                  <a:cubicBezTo>
                    <a:pt x="51" y="184"/>
                    <a:pt x="83" y="189"/>
                    <a:pt x="91" y="171"/>
                  </a:cubicBezTo>
                  <a:cubicBezTo>
                    <a:pt x="99" y="154"/>
                    <a:pt x="94" y="133"/>
                    <a:pt x="82" y="93"/>
                  </a:cubicBezTo>
                  <a:cubicBezTo>
                    <a:pt x="67" y="43"/>
                    <a:pt x="44" y="0"/>
                    <a:pt x="4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28" y="174"/>
                    <a:pt x="28" y="17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429"/>
            <p:cNvSpPr>
              <a:spLocks/>
            </p:cNvSpPr>
            <p:nvPr/>
          </p:nvSpPr>
          <p:spPr bwMode="auto">
            <a:xfrm>
              <a:off x="23466426" y="10042525"/>
              <a:ext cx="530225" cy="569913"/>
            </a:xfrm>
            <a:custGeom>
              <a:avLst/>
              <a:gdLst>
                <a:gd name="T0" fmla="*/ 89 w 95"/>
                <a:gd name="T1" fmla="*/ 46 h 102"/>
                <a:gd name="T2" fmla="*/ 71 w 95"/>
                <a:gd name="T3" fmla="*/ 19 h 102"/>
                <a:gd name="T4" fmla="*/ 69 w 95"/>
                <a:gd name="T5" fmla="*/ 18 h 102"/>
                <a:gd name="T6" fmla="*/ 51 w 95"/>
                <a:gd name="T7" fmla="*/ 10 h 102"/>
                <a:gd name="T8" fmla="*/ 7 w 95"/>
                <a:gd name="T9" fmla="*/ 0 h 102"/>
                <a:gd name="T10" fmla="*/ 0 w 95"/>
                <a:gd name="T11" fmla="*/ 32 h 102"/>
                <a:gd name="T12" fmla="*/ 28 w 95"/>
                <a:gd name="T13" fmla="*/ 88 h 102"/>
                <a:gd name="T14" fmla="*/ 91 w 95"/>
                <a:gd name="T15" fmla="*/ 84 h 102"/>
                <a:gd name="T16" fmla="*/ 95 w 95"/>
                <a:gd name="T17" fmla="*/ 62 h 102"/>
                <a:gd name="T18" fmla="*/ 89 w 95"/>
                <a:gd name="T19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02">
                  <a:moveTo>
                    <a:pt x="89" y="46"/>
                  </a:moveTo>
                  <a:cubicBezTo>
                    <a:pt x="85" y="36"/>
                    <a:pt x="79" y="27"/>
                    <a:pt x="71" y="19"/>
                  </a:cubicBezTo>
                  <a:cubicBezTo>
                    <a:pt x="70" y="19"/>
                    <a:pt x="70" y="18"/>
                    <a:pt x="69" y="18"/>
                  </a:cubicBezTo>
                  <a:cubicBezTo>
                    <a:pt x="63" y="15"/>
                    <a:pt x="57" y="13"/>
                    <a:pt x="51" y="10"/>
                  </a:cubicBezTo>
                  <a:cubicBezTo>
                    <a:pt x="37" y="5"/>
                    <a:pt x="22" y="2"/>
                    <a:pt x="7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28" y="87"/>
                    <a:pt x="28" y="88"/>
                  </a:cubicBezTo>
                  <a:cubicBezTo>
                    <a:pt x="51" y="97"/>
                    <a:pt x="83" y="102"/>
                    <a:pt x="91" y="84"/>
                  </a:cubicBezTo>
                  <a:cubicBezTo>
                    <a:pt x="94" y="78"/>
                    <a:pt x="95" y="71"/>
                    <a:pt x="95" y="62"/>
                  </a:cubicBezTo>
                  <a:cubicBezTo>
                    <a:pt x="93" y="57"/>
                    <a:pt x="91" y="51"/>
                    <a:pt x="89" y="4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430"/>
            <p:cNvSpPr>
              <a:spLocks/>
            </p:cNvSpPr>
            <p:nvPr/>
          </p:nvSpPr>
          <p:spPr bwMode="auto">
            <a:xfrm>
              <a:off x="23466426" y="9556750"/>
              <a:ext cx="306388" cy="809625"/>
            </a:xfrm>
            <a:custGeom>
              <a:avLst/>
              <a:gdLst>
                <a:gd name="T0" fmla="*/ 35 w 55"/>
                <a:gd name="T1" fmla="*/ 90 h 145"/>
                <a:gd name="T2" fmla="*/ 20 w 55"/>
                <a:gd name="T3" fmla="*/ 145 h 145"/>
                <a:gd name="T4" fmla="*/ 0 w 55"/>
                <a:gd name="T5" fmla="*/ 119 h 145"/>
                <a:gd name="T6" fmla="*/ 25 w 55"/>
                <a:gd name="T7" fmla="*/ 3 h 145"/>
                <a:gd name="T8" fmla="*/ 44 w 55"/>
                <a:gd name="T9" fmla="*/ 0 h 145"/>
                <a:gd name="T10" fmla="*/ 55 w 55"/>
                <a:gd name="T11" fmla="*/ 23 h 145"/>
                <a:gd name="T12" fmla="*/ 35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0"/>
                  </a:moveTo>
                  <a:cubicBezTo>
                    <a:pt x="32" y="109"/>
                    <a:pt x="29" y="128"/>
                    <a:pt x="20" y="145"/>
                  </a:cubicBezTo>
                  <a:cubicBezTo>
                    <a:pt x="11" y="131"/>
                    <a:pt x="0" y="119"/>
                    <a:pt x="0" y="119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8" y="9"/>
                    <a:pt x="55" y="23"/>
                  </a:cubicBezTo>
                  <a:cubicBezTo>
                    <a:pt x="47" y="45"/>
                    <a:pt x="39" y="67"/>
                    <a:pt x="35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431"/>
            <p:cNvSpPr>
              <a:spLocks/>
            </p:cNvSpPr>
            <p:nvPr/>
          </p:nvSpPr>
          <p:spPr bwMode="auto">
            <a:xfrm>
              <a:off x="21777326" y="9640888"/>
              <a:ext cx="712788" cy="1698625"/>
            </a:xfrm>
            <a:custGeom>
              <a:avLst/>
              <a:gdLst>
                <a:gd name="T0" fmla="*/ 64 w 128"/>
                <a:gd name="T1" fmla="*/ 0 h 304"/>
                <a:gd name="T2" fmla="*/ 25 w 128"/>
                <a:gd name="T3" fmla="*/ 94 h 304"/>
                <a:gd name="T4" fmla="*/ 6 w 128"/>
                <a:gd name="T5" fmla="*/ 192 h 304"/>
                <a:gd name="T6" fmla="*/ 97 w 128"/>
                <a:gd name="T7" fmla="*/ 304 h 304"/>
                <a:gd name="T8" fmla="*/ 128 w 128"/>
                <a:gd name="T9" fmla="*/ 223 h 304"/>
                <a:gd name="T10" fmla="*/ 80 w 128"/>
                <a:gd name="T11" fmla="*/ 181 h 304"/>
                <a:gd name="T12" fmla="*/ 107 w 128"/>
                <a:gd name="T13" fmla="*/ 120 h 304"/>
                <a:gd name="T14" fmla="*/ 83 w 128"/>
                <a:gd name="T15" fmla="*/ 4 h 304"/>
                <a:gd name="T16" fmla="*/ 64 w 128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04">
                  <a:moveTo>
                    <a:pt x="64" y="0"/>
                  </a:moveTo>
                  <a:cubicBezTo>
                    <a:pt x="64" y="0"/>
                    <a:pt x="40" y="44"/>
                    <a:pt x="25" y="94"/>
                  </a:cubicBezTo>
                  <a:cubicBezTo>
                    <a:pt x="10" y="144"/>
                    <a:pt x="0" y="169"/>
                    <a:pt x="6" y="192"/>
                  </a:cubicBezTo>
                  <a:cubicBezTo>
                    <a:pt x="12" y="214"/>
                    <a:pt x="97" y="304"/>
                    <a:pt x="97" y="304"/>
                  </a:cubicBezTo>
                  <a:cubicBezTo>
                    <a:pt x="128" y="223"/>
                    <a:pt x="128" y="223"/>
                    <a:pt x="128" y="223"/>
                  </a:cubicBezTo>
                  <a:cubicBezTo>
                    <a:pt x="128" y="223"/>
                    <a:pt x="92" y="201"/>
                    <a:pt x="80" y="181"/>
                  </a:cubicBezTo>
                  <a:cubicBezTo>
                    <a:pt x="68" y="161"/>
                    <a:pt x="107" y="120"/>
                    <a:pt x="107" y="120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432"/>
            <p:cNvSpPr>
              <a:spLocks/>
            </p:cNvSpPr>
            <p:nvPr/>
          </p:nvSpPr>
          <p:spPr bwMode="auto">
            <a:xfrm>
              <a:off x="22245639" y="10787063"/>
              <a:ext cx="244475" cy="552450"/>
            </a:xfrm>
            <a:custGeom>
              <a:avLst/>
              <a:gdLst>
                <a:gd name="T0" fmla="*/ 19 w 44"/>
                <a:gd name="T1" fmla="*/ 0 h 99"/>
                <a:gd name="T2" fmla="*/ 8 w 44"/>
                <a:gd name="T3" fmla="*/ 59 h 99"/>
                <a:gd name="T4" fmla="*/ 0 w 44"/>
                <a:gd name="T5" fmla="*/ 85 h 99"/>
                <a:gd name="T6" fmla="*/ 13 w 44"/>
                <a:gd name="T7" fmla="*/ 99 h 99"/>
                <a:gd name="T8" fmla="*/ 44 w 44"/>
                <a:gd name="T9" fmla="*/ 18 h 99"/>
                <a:gd name="T10" fmla="*/ 19 w 4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9">
                  <a:moveTo>
                    <a:pt x="19" y="0"/>
                  </a:moveTo>
                  <a:cubicBezTo>
                    <a:pt x="17" y="20"/>
                    <a:pt x="14" y="39"/>
                    <a:pt x="8" y="59"/>
                  </a:cubicBezTo>
                  <a:cubicBezTo>
                    <a:pt x="5" y="68"/>
                    <a:pt x="3" y="76"/>
                    <a:pt x="0" y="85"/>
                  </a:cubicBezTo>
                  <a:cubicBezTo>
                    <a:pt x="8" y="94"/>
                    <a:pt x="13" y="99"/>
                    <a:pt x="13" y="9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31" y="10"/>
                    <a:pt x="1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433"/>
            <p:cNvSpPr>
              <a:spLocks/>
            </p:cNvSpPr>
            <p:nvPr/>
          </p:nvSpPr>
          <p:spPr bwMode="auto">
            <a:xfrm>
              <a:off x="22066251" y="9640888"/>
              <a:ext cx="306388" cy="809625"/>
            </a:xfrm>
            <a:custGeom>
              <a:avLst/>
              <a:gdLst>
                <a:gd name="T0" fmla="*/ 20 w 55"/>
                <a:gd name="T1" fmla="*/ 91 h 145"/>
                <a:gd name="T2" fmla="*/ 35 w 55"/>
                <a:gd name="T3" fmla="*/ 145 h 145"/>
                <a:gd name="T4" fmla="*/ 55 w 55"/>
                <a:gd name="T5" fmla="*/ 120 h 145"/>
                <a:gd name="T6" fmla="*/ 31 w 55"/>
                <a:gd name="T7" fmla="*/ 4 h 145"/>
                <a:gd name="T8" fmla="*/ 12 w 55"/>
                <a:gd name="T9" fmla="*/ 0 h 145"/>
                <a:gd name="T10" fmla="*/ 0 w 55"/>
                <a:gd name="T11" fmla="*/ 24 h 145"/>
                <a:gd name="T12" fmla="*/ 20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1"/>
                  </a:moveTo>
                  <a:cubicBezTo>
                    <a:pt x="24" y="109"/>
                    <a:pt x="27" y="128"/>
                    <a:pt x="35" y="145"/>
                  </a:cubicBezTo>
                  <a:cubicBezTo>
                    <a:pt x="44" y="132"/>
                    <a:pt x="55" y="120"/>
                    <a:pt x="55" y="12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4"/>
                  </a:cubicBezTo>
                  <a:cubicBezTo>
                    <a:pt x="9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434"/>
            <p:cNvSpPr>
              <a:spLocks/>
            </p:cNvSpPr>
            <p:nvPr/>
          </p:nvSpPr>
          <p:spPr bwMode="auto">
            <a:xfrm>
              <a:off x="22485351" y="11283950"/>
              <a:ext cx="517525" cy="2301875"/>
            </a:xfrm>
            <a:custGeom>
              <a:avLst/>
              <a:gdLst>
                <a:gd name="T0" fmla="*/ 27 w 93"/>
                <a:gd name="T1" fmla="*/ 11 h 412"/>
                <a:gd name="T2" fmla="*/ 2 w 93"/>
                <a:gd name="T3" fmla="*/ 35 h 412"/>
                <a:gd name="T4" fmla="*/ 16 w 93"/>
                <a:gd name="T5" fmla="*/ 409 h 412"/>
                <a:gd name="T6" fmla="*/ 29 w 93"/>
                <a:gd name="T7" fmla="*/ 410 h 412"/>
                <a:gd name="T8" fmla="*/ 79 w 93"/>
                <a:gd name="T9" fmla="*/ 412 h 412"/>
                <a:gd name="T10" fmla="*/ 89 w 93"/>
                <a:gd name="T11" fmla="*/ 399 h 412"/>
                <a:gd name="T12" fmla="*/ 85 w 93"/>
                <a:gd name="T13" fmla="*/ 239 h 412"/>
                <a:gd name="T14" fmla="*/ 71 w 93"/>
                <a:gd name="T15" fmla="*/ 188 h 412"/>
                <a:gd name="T16" fmla="*/ 84 w 93"/>
                <a:gd name="T17" fmla="*/ 42 h 412"/>
                <a:gd name="T18" fmla="*/ 27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3" y="60"/>
                    <a:pt x="16" y="409"/>
                    <a:pt x="16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9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435"/>
            <p:cNvSpPr>
              <a:spLocks/>
            </p:cNvSpPr>
            <p:nvPr/>
          </p:nvSpPr>
          <p:spPr bwMode="auto">
            <a:xfrm>
              <a:off x="22485351" y="11345863"/>
              <a:ext cx="127000" cy="273050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2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7" y="44"/>
                    <a:pt x="9" y="38"/>
                    <a:pt x="12" y="30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5"/>
                    <a:pt x="2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436"/>
            <p:cNvSpPr>
              <a:spLocks/>
            </p:cNvSpPr>
            <p:nvPr/>
          </p:nvSpPr>
          <p:spPr bwMode="auto">
            <a:xfrm>
              <a:off x="22829839" y="11372850"/>
              <a:ext cx="173038" cy="2212975"/>
            </a:xfrm>
            <a:custGeom>
              <a:avLst/>
              <a:gdLst>
                <a:gd name="T0" fmla="*/ 23 w 31"/>
                <a:gd name="T1" fmla="*/ 223 h 396"/>
                <a:gd name="T2" fmla="*/ 9 w 31"/>
                <a:gd name="T3" fmla="*/ 172 h 396"/>
                <a:gd name="T4" fmla="*/ 22 w 31"/>
                <a:gd name="T5" fmla="*/ 26 h 396"/>
                <a:gd name="T6" fmla="*/ 0 w 31"/>
                <a:gd name="T7" fmla="*/ 0 h 396"/>
                <a:gd name="T8" fmla="*/ 8 w 31"/>
                <a:gd name="T9" fmla="*/ 91 h 396"/>
                <a:gd name="T10" fmla="*/ 4 w 31"/>
                <a:gd name="T11" fmla="*/ 149 h 396"/>
                <a:gd name="T12" fmla="*/ 8 w 31"/>
                <a:gd name="T13" fmla="*/ 203 h 396"/>
                <a:gd name="T14" fmla="*/ 17 w 31"/>
                <a:gd name="T15" fmla="*/ 321 h 396"/>
                <a:gd name="T16" fmla="*/ 12 w 31"/>
                <a:gd name="T17" fmla="*/ 396 h 396"/>
                <a:gd name="T18" fmla="*/ 17 w 31"/>
                <a:gd name="T19" fmla="*/ 396 h 396"/>
                <a:gd name="T20" fmla="*/ 27 w 31"/>
                <a:gd name="T21" fmla="*/ 383 h 396"/>
                <a:gd name="T22" fmla="*/ 23 w 31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396">
                  <a:moveTo>
                    <a:pt x="23" y="223"/>
                  </a:moveTo>
                  <a:cubicBezTo>
                    <a:pt x="15" y="193"/>
                    <a:pt x="7" y="196"/>
                    <a:pt x="9" y="172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5" y="10"/>
                    <a:pt x="0" y="0"/>
                  </a:cubicBezTo>
                  <a:cubicBezTo>
                    <a:pt x="9" y="30"/>
                    <a:pt x="10" y="60"/>
                    <a:pt x="8" y="91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3" y="167"/>
                    <a:pt x="5" y="185"/>
                    <a:pt x="8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5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1" y="252"/>
                    <a:pt x="23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437"/>
            <p:cNvSpPr>
              <a:spLocks/>
            </p:cNvSpPr>
            <p:nvPr/>
          </p:nvSpPr>
          <p:spPr bwMode="auto">
            <a:xfrm>
              <a:off x="22440901" y="11004550"/>
              <a:ext cx="1081088" cy="541338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8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438"/>
            <p:cNvSpPr>
              <a:spLocks/>
            </p:cNvSpPr>
            <p:nvPr/>
          </p:nvSpPr>
          <p:spPr bwMode="auto">
            <a:xfrm>
              <a:off x="22920326" y="11356975"/>
              <a:ext cx="595313" cy="2228850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9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9" y="399"/>
                    <a:pt x="99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439"/>
            <p:cNvSpPr>
              <a:spLocks/>
            </p:cNvSpPr>
            <p:nvPr/>
          </p:nvSpPr>
          <p:spPr bwMode="auto">
            <a:xfrm>
              <a:off x="22958426" y="11490325"/>
              <a:ext cx="268288" cy="2062163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5"/>
                    <a:pt x="33" y="223"/>
                    <a:pt x="26" y="181"/>
                  </a:cubicBezTo>
                  <a:cubicBezTo>
                    <a:pt x="17" y="123"/>
                    <a:pt x="3" y="54"/>
                    <a:pt x="29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7" y="19"/>
                    <a:pt x="3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440"/>
            <p:cNvSpPr>
              <a:spLocks/>
            </p:cNvSpPr>
            <p:nvPr/>
          </p:nvSpPr>
          <p:spPr bwMode="auto">
            <a:xfrm>
              <a:off x="22440901" y="11004550"/>
              <a:ext cx="1081088" cy="44608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8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3" y="80"/>
                  </a:cubicBezTo>
                  <a:cubicBezTo>
                    <a:pt x="26" y="71"/>
                    <a:pt x="29" y="62"/>
                    <a:pt x="30" y="53"/>
                  </a:cubicBezTo>
                  <a:cubicBezTo>
                    <a:pt x="31" y="48"/>
                    <a:pt x="34" y="45"/>
                    <a:pt x="37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7" y="55"/>
                    <a:pt x="173" y="67"/>
                    <a:pt x="177" y="79"/>
                  </a:cubicBezTo>
                  <a:cubicBezTo>
                    <a:pt x="185" y="76"/>
                    <a:pt x="188" y="72"/>
                    <a:pt x="188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441"/>
            <p:cNvSpPr>
              <a:spLocks/>
            </p:cNvSpPr>
            <p:nvPr/>
          </p:nvSpPr>
          <p:spPr bwMode="auto">
            <a:xfrm>
              <a:off x="22813964" y="11445875"/>
              <a:ext cx="357188" cy="469900"/>
            </a:xfrm>
            <a:custGeom>
              <a:avLst/>
              <a:gdLst>
                <a:gd name="T0" fmla="*/ 32 w 64"/>
                <a:gd name="T1" fmla="*/ 84 h 84"/>
                <a:gd name="T2" fmla="*/ 21 w 64"/>
                <a:gd name="T3" fmla="*/ 24 h 84"/>
                <a:gd name="T4" fmla="*/ 0 w 64"/>
                <a:gd name="T5" fmla="*/ 10 h 84"/>
                <a:gd name="T6" fmla="*/ 64 w 64"/>
                <a:gd name="T7" fmla="*/ 0 h 84"/>
                <a:gd name="T8" fmla="*/ 41 w 64"/>
                <a:gd name="T9" fmla="*/ 28 h 84"/>
                <a:gd name="T10" fmla="*/ 32 w 6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32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4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2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442"/>
            <p:cNvSpPr>
              <a:spLocks/>
            </p:cNvSpPr>
            <p:nvPr/>
          </p:nvSpPr>
          <p:spPr bwMode="auto">
            <a:xfrm>
              <a:off x="22228176" y="13284200"/>
              <a:ext cx="752475" cy="4254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443"/>
            <p:cNvSpPr>
              <a:spLocks/>
            </p:cNvSpPr>
            <p:nvPr/>
          </p:nvSpPr>
          <p:spPr bwMode="auto">
            <a:xfrm>
              <a:off x="22305964" y="13290550"/>
              <a:ext cx="557213" cy="284163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5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444"/>
            <p:cNvSpPr>
              <a:spLocks/>
            </p:cNvSpPr>
            <p:nvPr/>
          </p:nvSpPr>
          <p:spPr bwMode="auto">
            <a:xfrm>
              <a:off x="22496464" y="13350875"/>
              <a:ext cx="144463" cy="61913"/>
            </a:xfrm>
            <a:custGeom>
              <a:avLst/>
              <a:gdLst>
                <a:gd name="T0" fmla="*/ 1 w 26"/>
                <a:gd name="T1" fmla="*/ 4 h 11"/>
                <a:gd name="T2" fmla="*/ 13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445"/>
            <p:cNvSpPr>
              <a:spLocks/>
            </p:cNvSpPr>
            <p:nvPr/>
          </p:nvSpPr>
          <p:spPr bwMode="auto">
            <a:xfrm>
              <a:off x="23148926" y="13290550"/>
              <a:ext cx="757238" cy="430213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4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6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446"/>
            <p:cNvSpPr>
              <a:spLocks/>
            </p:cNvSpPr>
            <p:nvPr/>
          </p:nvSpPr>
          <p:spPr bwMode="auto">
            <a:xfrm>
              <a:off x="23264814" y="13295313"/>
              <a:ext cx="558800" cy="290513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60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7" y="49"/>
                    <a:pt x="100" y="40"/>
                  </a:cubicBezTo>
                  <a:cubicBezTo>
                    <a:pt x="97" y="22"/>
                    <a:pt x="86" y="5"/>
                    <a:pt x="60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3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447"/>
            <p:cNvSpPr>
              <a:spLocks/>
            </p:cNvSpPr>
            <p:nvPr/>
          </p:nvSpPr>
          <p:spPr bwMode="auto">
            <a:xfrm>
              <a:off x="23488651" y="13361988"/>
              <a:ext cx="144463" cy="61913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1 w 26"/>
                <a:gd name="T5" fmla="*/ 7 h 11"/>
                <a:gd name="T6" fmla="*/ 13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1" y="7"/>
                  </a:cubicBezTo>
                  <a:cubicBezTo>
                    <a:pt x="0" y="4"/>
                    <a:pt x="6" y="2"/>
                    <a:pt x="13" y="1"/>
                  </a:cubicBezTo>
                  <a:cubicBezTo>
                    <a:pt x="20" y="0"/>
                    <a:pt x="26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448"/>
            <p:cNvSpPr>
              <a:spLocks/>
            </p:cNvSpPr>
            <p:nvPr/>
          </p:nvSpPr>
          <p:spPr bwMode="auto">
            <a:xfrm>
              <a:off x="23355301" y="11272838"/>
              <a:ext cx="133350" cy="290513"/>
            </a:xfrm>
            <a:custGeom>
              <a:avLst/>
              <a:gdLst>
                <a:gd name="T0" fmla="*/ 4 w 24"/>
                <a:gd name="T1" fmla="*/ 10 h 52"/>
                <a:gd name="T2" fmla="*/ 21 w 24"/>
                <a:gd name="T3" fmla="*/ 52 h 52"/>
                <a:gd name="T4" fmla="*/ 24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5" y="38"/>
                    <a:pt x="21" y="5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449"/>
            <p:cNvSpPr>
              <a:spLocks/>
            </p:cNvSpPr>
            <p:nvPr/>
          </p:nvSpPr>
          <p:spPr bwMode="auto">
            <a:xfrm>
              <a:off x="22567901" y="9350375"/>
              <a:ext cx="725488" cy="1831975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9 h 328"/>
                <a:gd name="T4" fmla="*/ 130 w 130"/>
                <a:gd name="T5" fmla="*/ 283 h 328"/>
                <a:gd name="T6" fmla="*/ 106 w 130"/>
                <a:gd name="T7" fmla="*/ 19 h 328"/>
                <a:gd name="T8" fmla="*/ 106 w 130"/>
                <a:gd name="T9" fmla="*/ 1 h 328"/>
                <a:gd name="T10" fmla="*/ 3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8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450"/>
            <p:cNvSpPr>
              <a:spLocks/>
            </p:cNvSpPr>
            <p:nvPr/>
          </p:nvSpPr>
          <p:spPr bwMode="auto">
            <a:xfrm>
              <a:off x="22585364" y="9350375"/>
              <a:ext cx="596900" cy="1022350"/>
            </a:xfrm>
            <a:custGeom>
              <a:avLst/>
              <a:gdLst>
                <a:gd name="T0" fmla="*/ 107 w 107"/>
                <a:gd name="T1" fmla="*/ 183 h 183"/>
                <a:gd name="T2" fmla="*/ 103 w 107"/>
                <a:gd name="T3" fmla="*/ 19 h 183"/>
                <a:gd name="T4" fmla="*/ 103 w 107"/>
                <a:gd name="T5" fmla="*/ 1 h 183"/>
                <a:gd name="T6" fmla="*/ 0 w 107"/>
                <a:gd name="T7" fmla="*/ 0 h 183"/>
                <a:gd name="T8" fmla="*/ 0 w 107"/>
                <a:gd name="T9" fmla="*/ 17 h 183"/>
                <a:gd name="T10" fmla="*/ 4 w 107"/>
                <a:gd name="T11" fmla="*/ 137 h 183"/>
                <a:gd name="T12" fmla="*/ 107 w 107"/>
                <a:gd name="T1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83">
                  <a:moveTo>
                    <a:pt x="107" y="183"/>
                  </a:moveTo>
                  <a:cubicBezTo>
                    <a:pt x="98" y="127"/>
                    <a:pt x="91" y="59"/>
                    <a:pt x="103" y="19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3" y="74"/>
                    <a:pt x="4" y="137"/>
                  </a:cubicBezTo>
                  <a:cubicBezTo>
                    <a:pt x="37" y="155"/>
                    <a:pt x="74" y="164"/>
                    <a:pt x="107" y="183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451"/>
            <p:cNvSpPr>
              <a:spLocks/>
            </p:cNvSpPr>
            <p:nvPr/>
          </p:nvSpPr>
          <p:spPr bwMode="auto">
            <a:xfrm>
              <a:off x="21994814" y="7461250"/>
              <a:ext cx="1700213" cy="1235075"/>
            </a:xfrm>
            <a:custGeom>
              <a:avLst/>
              <a:gdLst>
                <a:gd name="T0" fmla="*/ 26 w 305"/>
                <a:gd name="T1" fmla="*/ 221 h 221"/>
                <a:gd name="T2" fmla="*/ 7 w 305"/>
                <a:gd name="T3" fmla="*/ 78 h 221"/>
                <a:gd name="T4" fmla="*/ 24 w 305"/>
                <a:gd name="T5" fmla="*/ 51 h 221"/>
                <a:gd name="T6" fmla="*/ 287 w 305"/>
                <a:gd name="T7" fmla="*/ 0 h 221"/>
                <a:gd name="T8" fmla="*/ 273 w 305"/>
                <a:gd name="T9" fmla="*/ 37 h 221"/>
                <a:gd name="T10" fmla="*/ 295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5"/>
                    <a:pt x="24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452"/>
            <p:cNvSpPr>
              <a:spLocks/>
            </p:cNvSpPr>
            <p:nvPr/>
          </p:nvSpPr>
          <p:spPr bwMode="auto">
            <a:xfrm>
              <a:off x="22183726" y="7942263"/>
              <a:ext cx="1298575" cy="758825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9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453"/>
            <p:cNvSpPr>
              <a:spLocks/>
            </p:cNvSpPr>
            <p:nvPr/>
          </p:nvSpPr>
          <p:spPr bwMode="auto">
            <a:xfrm>
              <a:off x="22039264" y="8086725"/>
              <a:ext cx="1589088" cy="1565275"/>
            </a:xfrm>
            <a:custGeom>
              <a:avLst/>
              <a:gdLst>
                <a:gd name="T0" fmla="*/ 38 w 285"/>
                <a:gd name="T1" fmla="*/ 14 h 280"/>
                <a:gd name="T2" fmla="*/ 251 w 285"/>
                <a:gd name="T3" fmla="*/ 24 h 280"/>
                <a:gd name="T4" fmla="*/ 247 w 285"/>
                <a:gd name="T5" fmla="*/ 89 h 280"/>
                <a:gd name="T6" fmla="*/ 284 w 285"/>
                <a:gd name="T7" fmla="*/ 114 h 280"/>
                <a:gd name="T8" fmla="*/ 248 w 285"/>
                <a:gd name="T9" fmla="*/ 134 h 280"/>
                <a:gd name="T10" fmla="*/ 236 w 285"/>
                <a:gd name="T11" fmla="*/ 216 h 280"/>
                <a:gd name="T12" fmla="*/ 207 w 285"/>
                <a:gd name="T13" fmla="*/ 256 h 280"/>
                <a:gd name="T14" fmla="*/ 173 w 285"/>
                <a:gd name="T15" fmla="*/ 252 h 280"/>
                <a:gd name="T16" fmla="*/ 141 w 285"/>
                <a:gd name="T17" fmla="*/ 275 h 280"/>
                <a:gd name="T18" fmla="*/ 121 w 285"/>
                <a:gd name="T19" fmla="*/ 250 h 280"/>
                <a:gd name="T20" fmla="*/ 76 w 285"/>
                <a:gd name="T21" fmla="*/ 243 h 280"/>
                <a:gd name="T22" fmla="*/ 49 w 285"/>
                <a:gd name="T23" fmla="*/ 205 h 280"/>
                <a:gd name="T24" fmla="*/ 39 w 285"/>
                <a:gd name="T25" fmla="*/ 137 h 280"/>
                <a:gd name="T26" fmla="*/ 6 w 285"/>
                <a:gd name="T27" fmla="*/ 114 h 280"/>
                <a:gd name="T28" fmla="*/ 37 w 285"/>
                <a:gd name="T29" fmla="*/ 88 h 280"/>
                <a:gd name="T30" fmla="*/ 38 w 285"/>
                <a:gd name="T31" fmla="*/ 1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5" h="280">
                  <a:moveTo>
                    <a:pt x="38" y="14"/>
                  </a:moveTo>
                  <a:cubicBezTo>
                    <a:pt x="38" y="14"/>
                    <a:pt x="158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4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6" y="216"/>
                    <a:pt x="236" y="216"/>
                    <a:pt x="236" y="216"/>
                  </a:cubicBezTo>
                  <a:cubicBezTo>
                    <a:pt x="236" y="216"/>
                    <a:pt x="234" y="258"/>
                    <a:pt x="207" y="256"/>
                  </a:cubicBezTo>
                  <a:cubicBezTo>
                    <a:pt x="204" y="255"/>
                    <a:pt x="182" y="253"/>
                    <a:pt x="173" y="252"/>
                  </a:cubicBezTo>
                  <a:cubicBezTo>
                    <a:pt x="161" y="251"/>
                    <a:pt x="179" y="280"/>
                    <a:pt x="141" y="275"/>
                  </a:cubicBezTo>
                  <a:cubicBezTo>
                    <a:pt x="116" y="27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454"/>
            <p:cNvSpPr>
              <a:spLocks/>
            </p:cNvSpPr>
            <p:nvPr/>
          </p:nvSpPr>
          <p:spPr bwMode="auto">
            <a:xfrm>
              <a:off x="22680614" y="9064625"/>
              <a:ext cx="708025" cy="587375"/>
            </a:xfrm>
            <a:custGeom>
              <a:avLst/>
              <a:gdLst>
                <a:gd name="T0" fmla="*/ 127 w 127"/>
                <a:gd name="T1" fmla="*/ 0 h 105"/>
                <a:gd name="T2" fmla="*/ 79 w 127"/>
                <a:gd name="T3" fmla="*/ 48 h 105"/>
                <a:gd name="T4" fmla="*/ 76 w 127"/>
                <a:gd name="T5" fmla="*/ 50 h 105"/>
                <a:gd name="T6" fmla="*/ 21 w 127"/>
                <a:gd name="T7" fmla="*/ 40 h 105"/>
                <a:gd name="T8" fmla="*/ 0 w 127"/>
                <a:gd name="T9" fmla="*/ 74 h 105"/>
                <a:gd name="T10" fmla="*/ 6 w 127"/>
                <a:gd name="T11" fmla="*/ 75 h 105"/>
                <a:gd name="T12" fmla="*/ 26 w 127"/>
                <a:gd name="T13" fmla="*/ 100 h 105"/>
                <a:gd name="T14" fmla="*/ 58 w 127"/>
                <a:gd name="T15" fmla="*/ 77 h 105"/>
                <a:gd name="T16" fmla="*/ 92 w 127"/>
                <a:gd name="T17" fmla="*/ 81 h 105"/>
                <a:gd name="T18" fmla="*/ 121 w 127"/>
                <a:gd name="T19" fmla="*/ 41 h 105"/>
                <a:gd name="T20" fmla="*/ 127 w 127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05">
                  <a:moveTo>
                    <a:pt x="127" y="0"/>
                  </a:moveTo>
                  <a:cubicBezTo>
                    <a:pt x="101" y="8"/>
                    <a:pt x="91" y="27"/>
                    <a:pt x="79" y="48"/>
                  </a:cubicBezTo>
                  <a:cubicBezTo>
                    <a:pt x="78" y="49"/>
                    <a:pt x="77" y="50"/>
                    <a:pt x="76" y="50"/>
                  </a:cubicBezTo>
                  <a:cubicBezTo>
                    <a:pt x="59" y="46"/>
                    <a:pt x="39" y="35"/>
                    <a:pt x="21" y="40"/>
                  </a:cubicBezTo>
                  <a:cubicBezTo>
                    <a:pt x="5" y="44"/>
                    <a:pt x="0" y="59"/>
                    <a:pt x="0" y="74"/>
                  </a:cubicBezTo>
                  <a:cubicBezTo>
                    <a:pt x="2" y="74"/>
                    <a:pt x="4" y="74"/>
                    <a:pt x="6" y="75"/>
                  </a:cubicBezTo>
                  <a:cubicBezTo>
                    <a:pt x="15" y="76"/>
                    <a:pt x="1" y="96"/>
                    <a:pt x="26" y="100"/>
                  </a:cubicBezTo>
                  <a:cubicBezTo>
                    <a:pt x="64" y="105"/>
                    <a:pt x="46" y="76"/>
                    <a:pt x="58" y="77"/>
                  </a:cubicBezTo>
                  <a:cubicBezTo>
                    <a:pt x="67" y="78"/>
                    <a:pt x="89" y="80"/>
                    <a:pt x="92" y="81"/>
                  </a:cubicBezTo>
                  <a:cubicBezTo>
                    <a:pt x="119" y="83"/>
                    <a:pt x="121" y="41"/>
                    <a:pt x="121" y="41"/>
                  </a:cubicBezTo>
                  <a:cubicBezTo>
                    <a:pt x="127" y="0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455"/>
            <p:cNvSpPr>
              <a:spLocks noEditPoints="1"/>
            </p:cNvSpPr>
            <p:nvPr/>
          </p:nvSpPr>
          <p:spPr bwMode="auto">
            <a:xfrm>
              <a:off x="22039264" y="8086725"/>
              <a:ext cx="1589088" cy="1565275"/>
            </a:xfrm>
            <a:custGeom>
              <a:avLst/>
              <a:gdLst>
                <a:gd name="T0" fmla="*/ 284 w 285"/>
                <a:gd name="T1" fmla="*/ 114 h 280"/>
                <a:gd name="T2" fmla="*/ 247 w 285"/>
                <a:gd name="T3" fmla="*/ 89 h 280"/>
                <a:gd name="T4" fmla="*/ 251 w 285"/>
                <a:gd name="T5" fmla="*/ 24 h 280"/>
                <a:gd name="T6" fmla="*/ 38 w 285"/>
                <a:gd name="T7" fmla="*/ 14 h 280"/>
                <a:gd name="T8" fmla="*/ 37 w 285"/>
                <a:gd name="T9" fmla="*/ 88 h 280"/>
                <a:gd name="T10" fmla="*/ 6 w 285"/>
                <a:gd name="T11" fmla="*/ 114 h 280"/>
                <a:gd name="T12" fmla="*/ 39 w 285"/>
                <a:gd name="T13" fmla="*/ 137 h 280"/>
                <a:gd name="T14" fmla="*/ 49 w 285"/>
                <a:gd name="T15" fmla="*/ 205 h 280"/>
                <a:gd name="T16" fmla="*/ 76 w 285"/>
                <a:gd name="T17" fmla="*/ 243 h 280"/>
                <a:gd name="T18" fmla="*/ 119 w 285"/>
                <a:gd name="T19" fmla="*/ 249 h 280"/>
                <a:gd name="T20" fmla="*/ 141 w 285"/>
                <a:gd name="T21" fmla="*/ 275 h 280"/>
                <a:gd name="T22" fmla="*/ 175 w 285"/>
                <a:gd name="T23" fmla="*/ 252 h 280"/>
                <a:gd name="T24" fmla="*/ 207 w 285"/>
                <a:gd name="T25" fmla="*/ 256 h 280"/>
                <a:gd name="T26" fmla="*/ 236 w 285"/>
                <a:gd name="T27" fmla="*/ 216 h 280"/>
                <a:gd name="T28" fmla="*/ 248 w 285"/>
                <a:gd name="T29" fmla="*/ 134 h 280"/>
                <a:gd name="T30" fmla="*/ 284 w 285"/>
                <a:gd name="T31" fmla="*/ 114 h 280"/>
                <a:gd name="T32" fmla="*/ 225 w 285"/>
                <a:gd name="T33" fmla="*/ 200 h 280"/>
                <a:gd name="T34" fmla="*/ 201 w 285"/>
                <a:gd name="T35" fmla="*/ 243 h 280"/>
                <a:gd name="T36" fmla="*/ 71 w 285"/>
                <a:gd name="T37" fmla="*/ 224 h 280"/>
                <a:gd name="T38" fmla="*/ 48 w 285"/>
                <a:gd name="T39" fmla="*/ 140 h 280"/>
                <a:gd name="T40" fmla="*/ 43 w 285"/>
                <a:gd name="T41" fmla="*/ 90 h 280"/>
                <a:gd name="T42" fmla="*/ 47 w 285"/>
                <a:gd name="T43" fmla="*/ 35 h 280"/>
                <a:gd name="T44" fmla="*/ 65 w 285"/>
                <a:gd name="T45" fmla="*/ 15 h 280"/>
                <a:gd name="T46" fmla="*/ 192 w 285"/>
                <a:gd name="T47" fmla="*/ 18 h 280"/>
                <a:gd name="T48" fmla="*/ 242 w 285"/>
                <a:gd name="T49" fmla="*/ 63 h 280"/>
                <a:gd name="T50" fmla="*/ 225 w 285"/>
                <a:gd name="T51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5" h="280">
                  <a:moveTo>
                    <a:pt x="284" y="114"/>
                  </a:moveTo>
                  <a:cubicBezTo>
                    <a:pt x="284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8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1" y="247"/>
                    <a:pt x="119" y="249"/>
                  </a:cubicBezTo>
                  <a:cubicBezTo>
                    <a:pt x="128" y="251"/>
                    <a:pt x="116" y="271"/>
                    <a:pt x="141" y="275"/>
                  </a:cubicBezTo>
                  <a:cubicBezTo>
                    <a:pt x="179" y="280"/>
                    <a:pt x="163" y="251"/>
                    <a:pt x="175" y="252"/>
                  </a:cubicBezTo>
                  <a:cubicBezTo>
                    <a:pt x="185" y="253"/>
                    <a:pt x="204" y="255"/>
                    <a:pt x="207" y="256"/>
                  </a:cubicBezTo>
                  <a:cubicBezTo>
                    <a:pt x="234" y="258"/>
                    <a:pt x="236" y="216"/>
                    <a:pt x="236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6" y="235"/>
                    <a:pt x="201" y="243"/>
                  </a:cubicBezTo>
                  <a:cubicBezTo>
                    <a:pt x="177" y="252"/>
                    <a:pt x="90" y="247"/>
                    <a:pt x="71" y="224"/>
                  </a:cubicBezTo>
                  <a:cubicBezTo>
                    <a:pt x="53" y="203"/>
                    <a:pt x="51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40" y="48"/>
                    <a:pt x="47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6" y="18"/>
                    <a:pt x="192" y="18"/>
                  </a:cubicBezTo>
                  <a:cubicBezTo>
                    <a:pt x="245" y="18"/>
                    <a:pt x="238" y="35"/>
                    <a:pt x="242" y="63"/>
                  </a:cubicBezTo>
                  <a:cubicBezTo>
                    <a:pt x="248" y="97"/>
                    <a:pt x="233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456"/>
            <p:cNvSpPr>
              <a:spLocks/>
            </p:cNvSpPr>
            <p:nvPr/>
          </p:nvSpPr>
          <p:spPr bwMode="auto">
            <a:xfrm>
              <a:off x="23013989" y="8281988"/>
              <a:ext cx="228600" cy="146050"/>
            </a:xfrm>
            <a:custGeom>
              <a:avLst/>
              <a:gdLst>
                <a:gd name="T0" fmla="*/ 0 w 41"/>
                <a:gd name="T1" fmla="*/ 15 h 26"/>
                <a:gd name="T2" fmla="*/ 40 w 41"/>
                <a:gd name="T3" fmla="*/ 26 h 26"/>
                <a:gd name="T4" fmla="*/ 28 w 41"/>
                <a:gd name="T5" fmla="*/ 4 h 26"/>
                <a:gd name="T6" fmla="*/ 0 w 41"/>
                <a:gd name="T7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6">
                  <a:moveTo>
                    <a:pt x="0" y="15"/>
                  </a:moveTo>
                  <a:cubicBezTo>
                    <a:pt x="0" y="15"/>
                    <a:pt x="30" y="11"/>
                    <a:pt x="40" y="26"/>
                  </a:cubicBezTo>
                  <a:cubicBezTo>
                    <a:pt x="40" y="26"/>
                    <a:pt x="41" y="9"/>
                    <a:pt x="28" y="4"/>
                  </a:cubicBezTo>
                  <a:cubicBezTo>
                    <a:pt x="18" y="0"/>
                    <a:pt x="6" y="2"/>
                    <a:pt x="0" y="1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457"/>
            <p:cNvSpPr>
              <a:spLocks/>
            </p:cNvSpPr>
            <p:nvPr/>
          </p:nvSpPr>
          <p:spPr bwMode="auto">
            <a:xfrm>
              <a:off x="22372639" y="8456613"/>
              <a:ext cx="179388" cy="177800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1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6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458"/>
            <p:cNvSpPr>
              <a:spLocks/>
            </p:cNvSpPr>
            <p:nvPr/>
          </p:nvSpPr>
          <p:spPr bwMode="auto">
            <a:xfrm>
              <a:off x="23025101" y="8472488"/>
              <a:ext cx="179388" cy="179388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2"/>
                  </a:cubicBezTo>
                  <a:cubicBezTo>
                    <a:pt x="6" y="31"/>
                    <a:pt x="0" y="24"/>
                    <a:pt x="1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Freeform 459"/>
            <p:cNvSpPr>
              <a:spLocks/>
            </p:cNvSpPr>
            <p:nvPr/>
          </p:nvSpPr>
          <p:spPr bwMode="auto">
            <a:xfrm>
              <a:off x="22707601" y="8294688"/>
              <a:ext cx="179388" cy="698500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2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8" y="96"/>
                    <a:pt x="0" y="117"/>
                  </a:cubicBezTo>
                  <a:cubicBezTo>
                    <a:pt x="0" y="117"/>
                    <a:pt x="13" y="125"/>
                    <a:pt x="22" y="122"/>
                  </a:cubicBezTo>
                  <a:cubicBezTo>
                    <a:pt x="32" y="119"/>
                    <a:pt x="21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460"/>
            <p:cNvSpPr>
              <a:spLocks/>
            </p:cNvSpPr>
            <p:nvPr/>
          </p:nvSpPr>
          <p:spPr bwMode="auto">
            <a:xfrm>
              <a:off x="22645689" y="8399463"/>
              <a:ext cx="161925" cy="576263"/>
            </a:xfrm>
            <a:custGeom>
              <a:avLst/>
              <a:gdLst>
                <a:gd name="T0" fmla="*/ 24 w 29"/>
                <a:gd name="T1" fmla="*/ 103 h 103"/>
                <a:gd name="T2" fmla="*/ 6 w 29"/>
                <a:gd name="T3" fmla="*/ 77 h 103"/>
                <a:gd name="T4" fmla="*/ 22 w 29"/>
                <a:gd name="T5" fmla="*/ 4 h 103"/>
                <a:gd name="T6" fmla="*/ 24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4" y="103"/>
                  </a:moveTo>
                  <a:cubicBezTo>
                    <a:pt x="24" y="103"/>
                    <a:pt x="0" y="103"/>
                    <a:pt x="6" y="77"/>
                  </a:cubicBezTo>
                  <a:cubicBezTo>
                    <a:pt x="12" y="51"/>
                    <a:pt x="16" y="0"/>
                    <a:pt x="22" y="4"/>
                  </a:cubicBezTo>
                  <a:cubicBezTo>
                    <a:pt x="29" y="7"/>
                    <a:pt x="24" y="103"/>
                    <a:pt x="24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461"/>
            <p:cNvSpPr>
              <a:spLocks/>
            </p:cNvSpPr>
            <p:nvPr/>
          </p:nvSpPr>
          <p:spPr bwMode="auto">
            <a:xfrm>
              <a:off x="22261514" y="8288338"/>
              <a:ext cx="246063" cy="139700"/>
            </a:xfrm>
            <a:custGeom>
              <a:avLst/>
              <a:gdLst>
                <a:gd name="T0" fmla="*/ 2 w 44"/>
                <a:gd name="T1" fmla="*/ 25 h 25"/>
                <a:gd name="T2" fmla="*/ 44 w 44"/>
                <a:gd name="T3" fmla="*/ 11 h 25"/>
                <a:gd name="T4" fmla="*/ 16 w 44"/>
                <a:gd name="T5" fmla="*/ 5 h 25"/>
                <a:gd name="T6" fmla="*/ 2 w 4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5">
                  <a:moveTo>
                    <a:pt x="2" y="25"/>
                  </a:moveTo>
                  <a:cubicBezTo>
                    <a:pt x="2" y="25"/>
                    <a:pt x="23" y="13"/>
                    <a:pt x="44" y="11"/>
                  </a:cubicBezTo>
                  <a:cubicBezTo>
                    <a:pt x="44" y="11"/>
                    <a:pt x="32" y="0"/>
                    <a:pt x="16" y="5"/>
                  </a:cubicBezTo>
                  <a:cubicBezTo>
                    <a:pt x="0" y="11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462"/>
            <p:cNvSpPr>
              <a:spLocks/>
            </p:cNvSpPr>
            <p:nvPr/>
          </p:nvSpPr>
          <p:spPr bwMode="auto">
            <a:xfrm>
              <a:off x="23360064" y="7461250"/>
              <a:ext cx="234950" cy="228600"/>
            </a:xfrm>
            <a:custGeom>
              <a:avLst/>
              <a:gdLst>
                <a:gd name="T0" fmla="*/ 148 w 148"/>
                <a:gd name="T1" fmla="*/ 0 h 144"/>
                <a:gd name="T2" fmla="*/ 0 w 148"/>
                <a:gd name="T3" fmla="*/ 144 h 144"/>
                <a:gd name="T4" fmla="*/ 98 w 148"/>
                <a:gd name="T5" fmla="*/ 130 h 144"/>
                <a:gd name="T6" fmla="*/ 148 w 148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4">
                  <a:moveTo>
                    <a:pt x="148" y="0"/>
                  </a:moveTo>
                  <a:lnTo>
                    <a:pt x="0" y="144"/>
                  </a:lnTo>
                  <a:lnTo>
                    <a:pt x="98" y="13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463"/>
            <p:cNvSpPr>
              <a:spLocks/>
            </p:cNvSpPr>
            <p:nvPr/>
          </p:nvSpPr>
          <p:spPr bwMode="auto">
            <a:xfrm>
              <a:off x="23544214" y="7634288"/>
              <a:ext cx="95250" cy="217488"/>
            </a:xfrm>
            <a:custGeom>
              <a:avLst/>
              <a:gdLst>
                <a:gd name="T0" fmla="*/ 60 w 60"/>
                <a:gd name="T1" fmla="*/ 0 h 137"/>
                <a:gd name="T2" fmla="*/ 0 w 60"/>
                <a:gd name="T3" fmla="*/ 137 h 137"/>
                <a:gd name="T4" fmla="*/ 53 w 60"/>
                <a:gd name="T5" fmla="*/ 81 h 137"/>
                <a:gd name="T6" fmla="*/ 60 w 60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37">
                  <a:moveTo>
                    <a:pt x="60" y="0"/>
                  </a:moveTo>
                  <a:lnTo>
                    <a:pt x="0" y="137"/>
                  </a:lnTo>
                  <a:lnTo>
                    <a:pt x="53" y="8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464"/>
            <p:cNvSpPr>
              <a:spLocks/>
            </p:cNvSpPr>
            <p:nvPr/>
          </p:nvSpPr>
          <p:spPr bwMode="auto">
            <a:xfrm>
              <a:off x="22061489" y="8534400"/>
              <a:ext cx="306388" cy="312738"/>
            </a:xfrm>
            <a:custGeom>
              <a:avLst/>
              <a:gdLst>
                <a:gd name="T0" fmla="*/ 55 w 55"/>
                <a:gd name="T1" fmla="*/ 27 h 56"/>
                <a:gd name="T2" fmla="*/ 20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0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465"/>
            <p:cNvSpPr>
              <a:spLocks/>
            </p:cNvSpPr>
            <p:nvPr/>
          </p:nvSpPr>
          <p:spPr bwMode="auto">
            <a:xfrm>
              <a:off x="23333076" y="8567738"/>
              <a:ext cx="288925" cy="307975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0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466"/>
            <p:cNvSpPr>
              <a:spLocks/>
            </p:cNvSpPr>
            <p:nvPr/>
          </p:nvSpPr>
          <p:spPr bwMode="auto">
            <a:xfrm>
              <a:off x="22540914" y="8986838"/>
              <a:ext cx="608013" cy="246063"/>
            </a:xfrm>
            <a:custGeom>
              <a:avLst/>
              <a:gdLst>
                <a:gd name="T0" fmla="*/ 3 w 109"/>
                <a:gd name="T1" fmla="*/ 44 h 44"/>
                <a:gd name="T2" fmla="*/ 1 w 109"/>
                <a:gd name="T3" fmla="*/ 43 h 44"/>
                <a:gd name="T4" fmla="*/ 1 w 109"/>
                <a:gd name="T5" fmla="*/ 39 h 44"/>
                <a:gd name="T6" fmla="*/ 106 w 109"/>
                <a:gd name="T7" fmla="*/ 14 h 44"/>
                <a:gd name="T8" fmla="*/ 109 w 109"/>
                <a:gd name="T9" fmla="*/ 18 h 44"/>
                <a:gd name="T10" fmla="*/ 105 w 109"/>
                <a:gd name="T11" fmla="*/ 20 h 44"/>
                <a:gd name="T12" fmla="*/ 5 w 109"/>
                <a:gd name="T13" fmla="*/ 43 h 44"/>
                <a:gd name="T14" fmla="*/ 3 w 109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4">
                  <a:moveTo>
                    <a:pt x="3" y="44"/>
                  </a:moveTo>
                  <a:cubicBezTo>
                    <a:pt x="2" y="44"/>
                    <a:pt x="2" y="44"/>
                    <a:pt x="1" y="43"/>
                  </a:cubicBezTo>
                  <a:cubicBezTo>
                    <a:pt x="0" y="42"/>
                    <a:pt x="0" y="41"/>
                    <a:pt x="1" y="39"/>
                  </a:cubicBezTo>
                  <a:cubicBezTo>
                    <a:pt x="2" y="38"/>
                    <a:pt x="30" y="0"/>
                    <a:pt x="106" y="14"/>
                  </a:cubicBezTo>
                  <a:cubicBezTo>
                    <a:pt x="108" y="15"/>
                    <a:pt x="109" y="16"/>
                    <a:pt x="109" y="18"/>
                  </a:cubicBezTo>
                  <a:cubicBezTo>
                    <a:pt x="108" y="19"/>
                    <a:pt x="107" y="20"/>
                    <a:pt x="105" y="20"/>
                  </a:cubicBezTo>
                  <a:cubicBezTo>
                    <a:pt x="33" y="6"/>
                    <a:pt x="5" y="42"/>
                    <a:pt x="5" y="43"/>
                  </a:cubicBezTo>
                  <a:cubicBezTo>
                    <a:pt x="5" y="44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467"/>
            <p:cNvSpPr>
              <a:spLocks/>
            </p:cNvSpPr>
            <p:nvPr/>
          </p:nvSpPr>
          <p:spPr bwMode="auto">
            <a:xfrm>
              <a:off x="22445664" y="9159875"/>
              <a:ext cx="84138" cy="134938"/>
            </a:xfrm>
            <a:custGeom>
              <a:avLst/>
              <a:gdLst>
                <a:gd name="T0" fmla="*/ 12 w 15"/>
                <a:gd name="T1" fmla="*/ 24 h 24"/>
                <a:gd name="T2" fmla="*/ 10 w 15"/>
                <a:gd name="T3" fmla="*/ 24 h 24"/>
                <a:gd name="T4" fmla="*/ 1 w 15"/>
                <a:gd name="T5" fmla="*/ 14 h 24"/>
                <a:gd name="T6" fmla="*/ 4 w 15"/>
                <a:gd name="T7" fmla="*/ 2 h 24"/>
                <a:gd name="T8" fmla="*/ 8 w 15"/>
                <a:gd name="T9" fmla="*/ 1 h 24"/>
                <a:gd name="T10" fmla="*/ 9 w 15"/>
                <a:gd name="T11" fmla="*/ 5 h 24"/>
                <a:gd name="T12" fmla="*/ 7 w 15"/>
                <a:gd name="T13" fmla="*/ 13 h 24"/>
                <a:gd name="T14" fmla="*/ 13 w 15"/>
                <a:gd name="T15" fmla="*/ 19 h 24"/>
                <a:gd name="T16" fmla="*/ 14 w 15"/>
                <a:gd name="T17" fmla="*/ 22 h 24"/>
                <a:gd name="T18" fmla="*/ 12 w 1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4">
                  <a:moveTo>
                    <a:pt x="12" y="24"/>
                  </a:moveTo>
                  <a:cubicBezTo>
                    <a:pt x="11" y="24"/>
                    <a:pt x="11" y="24"/>
                    <a:pt x="10" y="24"/>
                  </a:cubicBezTo>
                  <a:cubicBezTo>
                    <a:pt x="6" y="21"/>
                    <a:pt x="3" y="18"/>
                    <a:pt x="1" y="14"/>
                  </a:cubicBezTo>
                  <a:cubicBezTo>
                    <a:pt x="0" y="8"/>
                    <a:pt x="4" y="2"/>
                    <a:pt x="4" y="2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9" y="2"/>
                    <a:pt x="9" y="4"/>
                    <a:pt x="9" y="5"/>
                  </a:cubicBezTo>
                  <a:cubicBezTo>
                    <a:pt x="9" y="5"/>
                    <a:pt x="6" y="9"/>
                    <a:pt x="7" y="13"/>
                  </a:cubicBezTo>
                  <a:cubicBezTo>
                    <a:pt x="8" y="15"/>
                    <a:pt x="10" y="17"/>
                    <a:pt x="13" y="19"/>
                  </a:cubicBezTo>
                  <a:cubicBezTo>
                    <a:pt x="14" y="19"/>
                    <a:pt x="15" y="21"/>
                    <a:pt x="14" y="22"/>
                  </a:cubicBezTo>
                  <a:cubicBezTo>
                    <a:pt x="14" y="23"/>
                    <a:pt x="13" y="24"/>
                    <a:pt x="12" y="24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468"/>
            <p:cNvSpPr>
              <a:spLocks/>
            </p:cNvSpPr>
            <p:nvPr/>
          </p:nvSpPr>
          <p:spPr bwMode="auto">
            <a:xfrm>
              <a:off x="22552026" y="9556750"/>
              <a:ext cx="273050" cy="29686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6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7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Freeform 469"/>
            <p:cNvSpPr>
              <a:spLocks/>
            </p:cNvSpPr>
            <p:nvPr/>
          </p:nvSpPr>
          <p:spPr bwMode="auto">
            <a:xfrm>
              <a:off x="22891751" y="9528175"/>
              <a:ext cx="239713" cy="30797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9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4" y="36"/>
                    <a:pt x="6" y="39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470"/>
            <p:cNvSpPr>
              <a:spLocks/>
            </p:cNvSpPr>
            <p:nvPr/>
          </p:nvSpPr>
          <p:spPr bwMode="auto">
            <a:xfrm>
              <a:off x="22552026" y="9472613"/>
              <a:ext cx="277813" cy="29686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9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471"/>
            <p:cNvSpPr>
              <a:spLocks/>
            </p:cNvSpPr>
            <p:nvPr/>
          </p:nvSpPr>
          <p:spPr bwMode="auto">
            <a:xfrm>
              <a:off x="22869526" y="9467850"/>
              <a:ext cx="246063" cy="306388"/>
            </a:xfrm>
            <a:custGeom>
              <a:avLst/>
              <a:gdLst>
                <a:gd name="T0" fmla="*/ 0 w 44"/>
                <a:gd name="T1" fmla="*/ 29 h 55"/>
                <a:gd name="T2" fmla="*/ 0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3 h 55"/>
                <a:gd name="T16" fmla="*/ 14 w 44"/>
                <a:gd name="T17" fmla="*/ 14 h 55"/>
                <a:gd name="T18" fmla="*/ 6 w 44"/>
                <a:gd name="T19" fmla="*/ 23 h 55"/>
                <a:gd name="T20" fmla="*/ 0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0" y="5"/>
                    <a:pt x="16" y="12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472"/>
            <p:cNvSpPr>
              <a:spLocks/>
            </p:cNvSpPr>
            <p:nvPr/>
          </p:nvSpPr>
          <p:spPr bwMode="auto">
            <a:xfrm>
              <a:off x="22618701" y="9467850"/>
              <a:ext cx="211138" cy="261938"/>
            </a:xfrm>
            <a:custGeom>
              <a:avLst/>
              <a:gdLst>
                <a:gd name="T0" fmla="*/ 21 w 38"/>
                <a:gd name="T1" fmla="*/ 28 h 47"/>
                <a:gd name="T2" fmla="*/ 33 w 38"/>
                <a:gd name="T3" fmla="*/ 35 h 47"/>
                <a:gd name="T4" fmla="*/ 34 w 38"/>
                <a:gd name="T5" fmla="*/ 35 h 47"/>
                <a:gd name="T6" fmla="*/ 36 w 38"/>
                <a:gd name="T7" fmla="*/ 28 h 47"/>
                <a:gd name="T8" fmla="*/ 31 w 38"/>
                <a:gd name="T9" fmla="*/ 25 h 47"/>
                <a:gd name="T10" fmla="*/ 18 w 38"/>
                <a:gd name="T11" fmla="*/ 1 h 47"/>
                <a:gd name="T12" fmla="*/ 0 w 38"/>
                <a:gd name="T13" fmla="*/ 1 h 47"/>
                <a:gd name="T14" fmla="*/ 12 w 38"/>
                <a:gd name="T15" fmla="*/ 47 h 47"/>
                <a:gd name="T16" fmla="*/ 13 w 38"/>
                <a:gd name="T17" fmla="*/ 22 h 47"/>
                <a:gd name="T18" fmla="*/ 21 w 38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6" y="33"/>
                    <a:pt x="38" y="31"/>
                    <a:pt x="36" y="28"/>
                  </a:cubicBezTo>
                  <a:cubicBezTo>
                    <a:pt x="35" y="26"/>
                    <a:pt x="33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2" y="0"/>
                    <a:pt x="0" y="1"/>
                  </a:cubicBezTo>
                  <a:cubicBezTo>
                    <a:pt x="4" y="16"/>
                    <a:pt x="1" y="34"/>
                    <a:pt x="12" y="47"/>
                  </a:cubicBezTo>
                  <a:cubicBezTo>
                    <a:pt x="14" y="42"/>
                    <a:pt x="13" y="26"/>
                    <a:pt x="13" y="22"/>
                  </a:cubicBezTo>
                  <a:cubicBezTo>
                    <a:pt x="16" y="23"/>
                    <a:pt x="19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473"/>
            <p:cNvSpPr>
              <a:spLocks/>
            </p:cNvSpPr>
            <p:nvPr/>
          </p:nvSpPr>
          <p:spPr bwMode="auto">
            <a:xfrm>
              <a:off x="22869526" y="9467850"/>
              <a:ext cx="217488" cy="250825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3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3"/>
                  </a:cubicBezTo>
                  <a:cubicBezTo>
                    <a:pt x="20" y="5"/>
                    <a:pt x="16" y="12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9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474"/>
            <p:cNvSpPr>
              <a:spLocks/>
            </p:cNvSpPr>
            <p:nvPr/>
          </p:nvSpPr>
          <p:spPr bwMode="auto">
            <a:xfrm>
              <a:off x="22540914" y="10931525"/>
              <a:ext cx="808038" cy="385763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Freeform 475"/>
            <p:cNvSpPr>
              <a:spLocks/>
            </p:cNvSpPr>
            <p:nvPr/>
          </p:nvSpPr>
          <p:spPr bwMode="auto">
            <a:xfrm>
              <a:off x="22540914" y="10931525"/>
              <a:ext cx="808038" cy="246063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9 w 145"/>
                <a:gd name="T17" fmla="*/ 25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2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7" y="29"/>
                    <a:pt x="71" y="35"/>
                    <a:pt x="73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7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2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476"/>
            <p:cNvSpPr>
              <a:spLocks/>
            </p:cNvSpPr>
            <p:nvPr/>
          </p:nvSpPr>
          <p:spPr bwMode="auto">
            <a:xfrm>
              <a:off x="22875876" y="11004550"/>
              <a:ext cx="244475" cy="223838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1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477"/>
            <p:cNvSpPr>
              <a:spLocks/>
            </p:cNvSpPr>
            <p:nvPr/>
          </p:nvSpPr>
          <p:spPr bwMode="auto">
            <a:xfrm>
              <a:off x="22880639" y="11004550"/>
              <a:ext cx="239713" cy="161925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39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6" y="11"/>
                    <a:pt x="12" y="15"/>
                    <a:pt x="18" y="18"/>
                  </a:cubicBezTo>
                  <a:cubicBezTo>
                    <a:pt x="21" y="20"/>
                    <a:pt x="25" y="22"/>
                    <a:pt x="29" y="23"/>
                  </a:cubicBezTo>
                  <a:cubicBezTo>
                    <a:pt x="30" y="24"/>
                    <a:pt x="38" y="29"/>
                    <a:pt x="39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Freeform 478"/>
            <p:cNvSpPr>
              <a:spLocks/>
            </p:cNvSpPr>
            <p:nvPr/>
          </p:nvSpPr>
          <p:spPr bwMode="auto">
            <a:xfrm>
              <a:off x="22953664" y="9472613"/>
              <a:ext cx="852488" cy="2201863"/>
            </a:xfrm>
            <a:custGeom>
              <a:avLst/>
              <a:gdLst>
                <a:gd name="T0" fmla="*/ 21 w 153"/>
                <a:gd name="T1" fmla="*/ 0 h 394"/>
                <a:gd name="T2" fmla="*/ 103 w 153"/>
                <a:gd name="T3" fmla="*/ 2 h 394"/>
                <a:gd name="T4" fmla="*/ 126 w 153"/>
                <a:gd name="T5" fmla="*/ 8 h 394"/>
                <a:gd name="T6" fmla="*/ 139 w 153"/>
                <a:gd name="T7" fmla="*/ 15 h 394"/>
                <a:gd name="T8" fmla="*/ 140 w 153"/>
                <a:gd name="T9" fmla="*/ 29 h 394"/>
                <a:gd name="T10" fmla="*/ 134 w 153"/>
                <a:gd name="T11" fmla="*/ 46 h 394"/>
                <a:gd name="T12" fmla="*/ 124 w 153"/>
                <a:gd name="T13" fmla="*/ 82 h 394"/>
                <a:gd name="T14" fmla="*/ 117 w 153"/>
                <a:gd name="T15" fmla="*/ 118 h 394"/>
                <a:gd name="T16" fmla="*/ 97 w 153"/>
                <a:gd name="T17" fmla="*/ 234 h 394"/>
                <a:gd name="T18" fmla="*/ 115 w 153"/>
                <a:gd name="T19" fmla="*/ 267 h 394"/>
                <a:gd name="T20" fmla="*/ 147 w 153"/>
                <a:gd name="T21" fmla="*/ 318 h 394"/>
                <a:gd name="T22" fmla="*/ 153 w 153"/>
                <a:gd name="T23" fmla="*/ 337 h 394"/>
                <a:gd name="T24" fmla="*/ 107 w 153"/>
                <a:gd name="T25" fmla="*/ 362 h 394"/>
                <a:gd name="T26" fmla="*/ 40 w 153"/>
                <a:gd name="T27" fmla="*/ 245 h 394"/>
                <a:gd name="T28" fmla="*/ 21 w 153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4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1" y="3"/>
                    <a:pt x="119" y="5"/>
                    <a:pt x="126" y="8"/>
                  </a:cubicBezTo>
                  <a:cubicBezTo>
                    <a:pt x="130" y="10"/>
                    <a:pt x="136" y="12"/>
                    <a:pt x="139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8" y="70"/>
                    <a:pt x="124" y="82"/>
                  </a:cubicBezTo>
                  <a:cubicBezTo>
                    <a:pt x="121" y="94"/>
                    <a:pt x="118" y="106"/>
                    <a:pt x="117" y="118"/>
                  </a:cubicBezTo>
                  <a:cubicBezTo>
                    <a:pt x="111" y="165"/>
                    <a:pt x="94" y="225"/>
                    <a:pt x="97" y="234"/>
                  </a:cubicBezTo>
                  <a:cubicBezTo>
                    <a:pt x="101" y="244"/>
                    <a:pt x="115" y="267"/>
                    <a:pt x="115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8"/>
                    <a:pt x="153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4" y="330"/>
                    <a:pt x="52" y="288"/>
                    <a:pt x="40" y="245"/>
                  </a:cubicBezTo>
                  <a:cubicBezTo>
                    <a:pt x="28" y="203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Freeform 479"/>
            <p:cNvSpPr>
              <a:spLocks/>
            </p:cNvSpPr>
            <p:nvPr/>
          </p:nvSpPr>
          <p:spPr bwMode="auto">
            <a:xfrm>
              <a:off x="23009226" y="9472613"/>
              <a:ext cx="641350" cy="1106488"/>
            </a:xfrm>
            <a:custGeom>
              <a:avLst/>
              <a:gdLst>
                <a:gd name="T0" fmla="*/ 92 w 115"/>
                <a:gd name="T1" fmla="*/ 198 h 198"/>
                <a:gd name="T2" fmla="*/ 107 w 115"/>
                <a:gd name="T3" fmla="*/ 118 h 198"/>
                <a:gd name="T4" fmla="*/ 114 w 115"/>
                <a:gd name="T5" fmla="*/ 82 h 198"/>
                <a:gd name="T6" fmla="*/ 115 w 115"/>
                <a:gd name="T7" fmla="*/ 78 h 198"/>
                <a:gd name="T8" fmla="*/ 96 w 115"/>
                <a:gd name="T9" fmla="*/ 53 h 198"/>
                <a:gd name="T10" fmla="*/ 81 w 115"/>
                <a:gd name="T11" fmla="*/ 27 h 198"/>
                <a:gd name="T12" fmla="*/ 76 w 115"/>
                <a:gd name="T13" fmla="*/ 1 h 198"/>
                <a:gd name="T14" fmla="*/ 11 w 115"/>
                <a:gd name="T15" fmla="*/ 0 h 198"/>
                <a:gd name="T16" fmla="*/ 9 w 115"/>
                <a:gd name="T17" fmla="*/ 147 h 198"/>
                <a:gd name="T18" fmla="*/ 92 w 115"/>
                <a:gd name="T1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98">
                  <a:moveTo>
                    <a:pt x="92" y="198"/>
                  </a:moveTo>
                  <a:cubicBezTo>
                    <a:pt x="96" y="175"/>
                    <a:pt x="103" y="145"/>
                    <a:pt x="107" y="118"/>
                  </a:cubicBezTo>
                  <a:cubicBezTo>
                    <a:pt x="108" y="106"/>
                    <a:pt x="111" y="94"/>
                    <a:pt x="114" y="82"/>
                  </a:cubicBezTo>
                  <a:cubicBezTo>
                    <a:pt x="115" y="81"/>
                    <a:pt x="115" y="79"/>
                    <a:pt x="115" y="78"/>
                  </a:cubicBezTo>
                  <a:cubicBezTo>
                    <a:pt x="109" y="70"/>
                    <a:pt x="103" y="61"/>
                    <a:pt x="96" y="53"/>
                  </a:cubicBezTo>
                  <a:cubicBezTo>
                    <a:pt x="90" y="45"/>
                    <a:pt x="84" y="37"/>
                    <a:pt x="81" y="27"/>
                  </a:cubicBezTo>
                  <a:cubicBezTo>
                    <a:pt x="77" y="18"/>
                    <a:pt x="77" y="10"/>
                    <a:pt x="76" y="1"/>
                  </a:cubicBezTo>
                  <a:cubicBezTo>
                    <a:pt x="51" y="0"/>
                    <a:pt x="11" y="0"/>
                    <a:pt x="11" y="0"/>
                  </a:cubicBezTo>
                  <a:cubicBezTo>
                    <a:pt x="0" y="45"/>
                    <a:pt x="3" y="100"/>
                    <a:pt x="9" y="147"/>
                  </a:cubicBezTo>
                  <a:cubicBezTo>
                    <a:pt x="38" y="162"/>
                    <a:pt x="65" y="180"/>
                    <a:pt x="92" y="19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Freeform 480"/>
            <p:cNvSpPr>
              <a:spLocks/>
            </p:cNvSpPr>
            <p:nvPr/>
          </p:nvSpPr>
          <p:spPr bwMode="auto">
            <a:xfrm>
              <a:off x="22953664" y="9472613"/>
              <a:ext cx="406400" cy="1487488"/>
            </a:xfrm>
            <a:custGeom>
              <a:avLst/>
              <a:gdLst>
                <a:gd name="T0" fmla="*/ 47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5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1 w 73"/>
                <a:gd name="T13" fmla="*/ 0 h 266"/>
                <a:gd name="T14" fmla="*/ 40 w 73"/>
                <a:gd name="T15" fmla="*/ 245 h 266"/>
                <a:gd name="T16" fmla="*/ 47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7" y="266"/>
                  </a:moveTo>
                  <a:cubicBezTo>
                    <a:pt x="44" y="236"/>
                    <a:pt x="38" y="206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3"/>
                    <a:pt x="40" y="245"/>
                  </a:cubicBezTo>
                  <a:cubicBezTo>
                    <a:pt x="42" y="252"/>
                    <a:pt x="45" y="259"/>
                    <a:pt x="47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481"/>
            <p:cNvSpPr>
              <a:spLocks/>
            </p:cNvSpPr>
            <p:nvPr/>
          </p:nvSpPr>
          <p:spPr bwMode="auto">
            <a:xfrm>
              <a:off x="22729826" y="9707563"/>
              <a:ext cx="446088" cy="1323975"/>
            </a:xfrm>
            <a:custGeom>
              <a:avLst/>
              <a:gdLst>
                <a:gd name="T0" fmla="*/ 10 w 80"/>
                <a:gd name="T1" fmla="*/ 0 h 237"/>
                <a:gd name="T2" fmla="*/ 4 w 80"/>
                <a:gd name="T3" fmla="*/ 132 h 237"/>
                <a:gd name="T4" fmla="*/ 26 w 80"/>
                <a:gd name="T5" fmla="*/ 237 h 237"/>
                <a:gd name="T6" fmla="*/ 75 w 80"/>
                <a:gd name="T7" fmla="*/ 232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0 h 237"/>
                <a:gd name="T14" fmla="*/ 10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8" y="180"/>
                    <a:pt x="26" y="237"/>
                    <a:pt x="26" y="237"/>
                  </a:cubicBezTo>
                  <a:cubicBezTo>
                    <a:pt x="46" y="237"/>
                    <a:pt x="66" y="236"/>
                    <a:pt x="75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0" y="54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482"/>
            <p:cNvSpPr>
              <a:spLocks/>
            </p:cNvSpPr>
            <p:nvPr/>
          </p:nvSpPr>
          <p:spPr bwMode="auto">
            <a:xfrm>
              <a:off x="22763164" y="9707563"/>
              <a:ext cx="379413" cy="1436688"/>
            </a:xfrm>
            <a:custGeom>
              <a:avLst/>
              <a:gdLst>
                <a:gd name="T0" fmla="*/ 10 w 68"/>
                <a:gd name="T1" fmla="*/ 0 h 257"/>
                <a:gd name="T2" fmla="*/ 4 w 68"/>
                <a:gd name="T3" fmla="*/ 132 h 257"/>
                <a:gd name="T4" fmla="*/ 23 w 68"/>
                <a:gd name="T5" fmla="*/ 233 h 257"/>
                <a:gd name="T6" fmla="*/ 59 w 68"/>
                <a:gd name="T7" fmla="*/ 257 h 257"/>
                <a:gd name="T8" fmla="*/ 68 w 68"/>
                <a:gd name="T9" fmla="*/ 209 h 257"/>
                <a:gd name="T10" fmla="*/ 31 w 68"/>
                <a:gd name="T11" fmla="*/ 89 h 257"/>
                <a:gd name="T12" fmla="*/ 19 w 68"/>
                <a:gd name="T13" fmla="*/ 0 h 257"/>
                <a:gd name="T14" fmla="*/ 10 w 6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7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68" y="209"/>
                    <a:pt x="35" y="124"/>
                    <a:pt x="31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483"/>
            <p:cNvSpPr>
              <a:spLocks/>
            </p:cNvSpPr>
            <p:nvPr/>
          </p:nvSpPr>
          <p:spPr bwMode="auto">
            <a:xfrm>
              <a:off x="22763164" y="9707563"/>
              <a:ext cx="334963" cy="1436688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1 w 60"/>
                <a:gd name="T9" fmla="*/ 10 h 257"/>
                <a:gd name="T10" fmla="*/ 19 w 60"/>
                <a:gd name="T11" fmla="*/ 0 h 257"/>
                <a:gd name="T12" fmla="*/ 10 w 60"/>
                <a:gd name="T13" fmla="*/ 0 h 257"/>
                <a:gd name="T14" fmla="*/ 4 w 60"/>
                <a:gd name="T15" fmla="*/ 132 h 257"/>
                <a:gd name="T16" fmla="*/ 23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8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2" y="32"/>
                    <a:pt x="17" y="17"/>
                  </a:cubicBezTo>
                  <a:cubicBezTo>
                    <a:pt x="18" y="14"/>
                    <a:pt x="19" y="12"/>
                    <a:pt x="21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4"/>
                    <a:pt x="4" y="132"/>
                  </a:cubicBezTo>
                  <a:cubicBezTo>
                    <a:pt x="7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8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484"/>
            <p:cNvSpPr>
              <a:spLocks/>
            </p:cNvSpPr>
            <p:nvPr/>
          </p:nvSpPr>
          <p:spPr bwMode="auto">
            <a:xfrm>
              <a:off x="22785389" y="9612313"/>
              <a:ext cx="139700" cy="123825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0 h 22"/>
                <a:gd name="T6" fmla="*/ 1 w 25"/>
                <a:gd name="T7" fmla="*/ 16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5" y="19"/>
                    <a:pt x="19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485"/>
            <p:cNvSpPr>
              <a:spLocks/>
            </p:cNvSpPr>
            <p:nvPr/>
          </p:nvSpPr>
          <p:spPr bwMode="auto">
            <a:xfrm>
              <a:off x="22061489" y="9461500"/>
              <a:ext cx="663575" cy="2163763"/>
            </a:xfrm>
            <a:custGeom>
              <a:avLst/>
              <a:gdLst>
                <a:gd name="T0" fmla="*/ 77 w 119"/>
                <a:gd name="T1" fmla="*/ 376 h 387"/>
                <a:gd name="T2" fmla="*/ 53 w 119"/>
                <a:gd name="T3" fmla="*/ 385 h 387"/>
                <a:gd name="T4" fmla="*/ 15 w 119"/>
                <a:gd name="T5" fmla="*/ 361 h 387"/>
                <a:gd name="T6" fmla="*/ 39 w 119"/>
                <a:gd name="T7" fmla="*/ 326 h 387"/>
                <a:gd name="T8" fmla="*/ 58 w 119"/>
                <a:gd name="T9" fmla="*/ 264 h 387"/>
                <a:gd name="T10" fmla="*/ 32 w 119"/>
                <a:gd name="T11" fmla="*/ 131 h 387"/>
                <a:gd name="T12" fmla="*/ 5 w 119"/>
                <a:gd name="T13" fmla="*/ 51 h 387"/>
                <a:gd name="T14" fmla="*/ 5 w 119"/>
                <a:gd name="T15" fmla="*/ 36 h 387"/>
                <a:gd name="T16" fmla="*/ 94 w 119"/>
                <a:gd name="T17" fmla="*/ 1 h 387"/>
                <a:gd name="T18" fmla="*/ 103 w 119"/>
                <a:gd name="T19" fmla="*/ 2 h 387"/>
                <a:gd name="T20" fmla="*/ 104 w 119"/>
                <a:gd name="T21" fmla="*/ 243 h 387"/>
                <a:gd name="T22" fmla="*/ 77 w 119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387">
                  <a:moveTo>
                    <a:pt x="77" y="376"/>
                  </a:moveTo>
                  <a:cubicBezTo>
                    <a:pt x="67" y="383"/>
                    <a:pt x="58" y="385"/>
                    <a:pt x="53" y="385"/>
                  </a:cubicBezTo>
                  <a:cubicBezTo>
                    <a:pt x="38" y="387"/>
                    <a:pt x="17" y="372"/>
                    <a:pt x="15" y="361"/>
                  </a:cubicBezTo>
                  <a:cubicBezTo>
                    <a:pt x="14" y="349"/>
                    <a:pt x="34" y="340"/>
                    <a:pt x="39" y="326"/>
                  </a:cubicBezTo>
                  <a:cubicBezTo>
                    <a:pt x="45" y="305"/>
                    <a:pt x="52" y="285"/>
                    <a:pt x="58" y="264"/>
                  </a:cubicBezTo>
                  <a:cubicBezTo>
                    <a:pt x="66" y="236"/>
                    <a:pt x="45" y="218"/>
                    <a:pt x="32" y="131"/>
                  </a:cubicBezTo>
                  <a:cubicBezTo>
                    <a:pt x="20" y="45"/>
                    <a:pt x="5" y="51"/>
                    <a:pt x="5" y="51"/>
                  </a:cubicBezTo>
                  <a:cubicBezTo>
                    <a:pt x="5" y="51"/>
                    <a:pt x="0" y="51"/>
                    <a:pt x="5" y="36"/>
                  </a:cubicBezTo>
                  <a:cubicBezTo>
                    <a:pt x="9" y="20"/>
                    <a:pt x="74" y="3"/>
                    <a:pt x="94" y="1"/>
                  </a:cubicBezTo>
                  <a:cubicBezTo>
                    <a:pt x="100" y="0"/>
                    <a:pt x="103" y="2"/>
                    <a:pt x="103" y="2"/>
                  </a:cubicBezTo>
                  <a:cubicBezTo>
                    <a:pt x="119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7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486"/>
            <p:cNvSpPr>
              <a:spLocks/>
            </p:cNvSpPr>
            <p:nvPr/>
          </p:nvSpPr>
          <p:spPr bwMode="auto">
            <a:xfrm>
              <a:off x="22378989" y="9494838"/>
              <a:ext cx="312738" cy="654050"/>
            </a:xfrm>
            <a:custGeom>
              <a:avLst/>
              <a:gdLst>
                <a:gd name="T0" fmla="*/ 49 w 56"/>
                <a:gd name="T1" fmla="*/ 115 h 117"/>
                <a:gd name="T2" fmla="*/ 55 w 56"/>
                <a:gd name="T3" fmla="*/ 117 h 117"/>
                <a:gd name="T4" fmla="*/ 48 w 56"/>
                <a:gd name="T5" fmla="*/ 0 h 117"/>
                <a:gd name="T6" fmla="*/ 27 w 56"/>
                <a:gd name="T7" fmla="*/ 26 h 117"/>
                <a:gd name="T8" fmla="*/ 25 w 56"/>
                <a:gd name="T9" fmla="*/ 30 h 117"/>
                <a:gd name="T10" fmla="*/ 22 w 56"/>
                <a:gd name="T11" fmla="*/ 67 h 117"/>
                <a:gd name="T12" fmla="*/ 22 w 56"/>
                <a:gd name="T13" fmla="*/ 71 h 117"/>
                <a:gd name="T14" fmla="*/ 49 w 56"/>
                <a:gd name="T15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17">
                  <a:moveTo>
                    <a:pt x="49" y="115"/>
                  </a:moveTo>
                  <a:cubicBezTo>
                    <a:pt x="51" y="116"/>
                    <a:pt x="53" y="117"/>
                    <a:pt x="55" y="117"/>
                  </a:cubicBezTo>
                  <a:cubicBezTo>
                    <a:pt x="56" y="67"/>
                    <a:pt x="55" y="18"/>
                    <a:pt x="48" y="0"/>
                  </a:cubicBezTo>
                  <a:cubicBezTo>
                    <a:pt x="34" y="2"/>
                    <a:pt x="19" y="9"/>
                    <a:pt x="27" y="26"/>
                  </a:cubicBezTo>
                  <a:cubicBezTo>
                    <a:pt x="28" y="28"/>
                    <a:pt x="27" y="29"/>
                    <a:pt x="25" y="30"/>
                  </a:cubicBezTo>
                  <a:cubicBezTo>
                    <a:pt x="7" y="36"/>
                    <a:pt x="6" y="57"/>
                    <a:pt x="22" y="67"/>
                  </a:cubicBezTo>
                  <a:cubicBezTo>
                    <a:pt x="24" y="68"/>
                    <a:pt x="24" y="70"/>
                    <a:pt x="22" y="71"/>
                  </a:cubicBezTo>
                  <a:cubicBezTo>
                    <a:pt x="0" y="87"/>
                    <a:pt x="38" y="109"/>
                    <a:pt x="49" y="11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487"/>
            <p:cNvSpPr>
              <a:spLocks/>
            </p:cNvSpPr>
            <p:nvPr/>
          </p:nvSpPr>
          <p:spPr bwMode="auto">
            <a:xfrm>
              <a:off x="22294851" y="9461500"/>
              <a:ext cx="412750" cy="1185863"/>
            </a:xfrm>
            <a:custGeom>
              <a:avLst/>
              <a:gdLst>
                <a:gd name="T0" fmla="*/ 61 w 74"/>
                <a:gd name="T1" fmla="*/ 2 h 212"/>
                <a:gd name="T2" fmla="*/ 52 w 74"/>
                <a:gd name="T3" fmla="*/ 1 h 212"/>
                <a:gd name="T4" fmla="*/ 14 w 74"/>
                <a:gd name="T5" fmla="*/ 9 h 212"/>
                <a:gd name="T6" fmla="*/ 27 w 74"/>
                <a:gd name="T7" fmla="*/ 20 h 212"/>
                <a:gd name="T8" fmla="*/ 59 w 74"/>
                <a:gd name="T9" fmla="*/ 102 h 212"/>
                <a:gd name="T10" fmla="*/ 59 w 74"/>
                <a:gd name="T11" fmla="*/ 103 h 212"/>
                <a:gd name="T12" fmla="*/ 56 w 74"/>
                <a:gd name="T13" fmla="*/ 149 h 212"/>
                <a:gd name="T14" fmla="*/ 58 w 74"/>
                <a:gd name="T15" fmla="*/ 164 h 212"/>
                <a:gd name="T16" fmla="*/ 65 w 74"/>
                <a:gd name="T17" fmla="*/ 212 h 212"/>
                <a:gd name="T18" fmla="*/ 61 w 74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2">
                  <a:moveTo>
                    <a:pt x="61" y="2"/>
                  </a:moveTo>
                  <a:cubicBezTo>
                    <a:pt x="61" y="2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7" y="134"/>
                    <a:pt x="56" y="149"/>
                  </a:cubicBezTo>
                  <a:cubicBezTo>
                    <a:pt x="57" y="154"/>
                    <a:pt x="58" y="159"/>
                    <a:pt x="58" y="164"/>
                  </a:cubicBezTo>
                  <a:cubicBezTo>
                    <a:pt x="61" y="180"/>
                    <a:pt x="63" y="196"/>
                    <a:pt x="65" y="212"/>
                  </a:cubicBezTo>
                  <a:cubicBezTo>
                    <a:pt x="71" y="139"/>
                    <a:pt x="74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488"/>
            <p:cNvSpPr>
              <a:spLocks/>
            </p:cNvSpPr>
            <p:nvPr/>
          </p:nvSpPr>
          <p:spPr bwMode="auto">
            <a:xfrm>
              <a:off x="22283739" y="10494963"/>
              <a:ext cx="179388" cy="766763"/>
            </a:xfrm>
            <a:custGeom>
              <a:avLst/>
              <a:gdLst>
                <a:gd name="T0" fmla="*/ 16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5"/>
                    <a:pt x="8" y="7"/>
                    <a:pt x="3" y="0"/>
                  </a:cubicBezTo>
                  <a:cubicBezTo>
                    <a:pt x="14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489"/>
            <p:cNvSpPr>
              <a:spLocks/>
            </p:cNvSpPr>
            <p:nvPr/>
          </p:nvSpPr>
          <p:spPr bwMode="auto">
            <a:xfrm>
              <a:off x="23036214" y="9607550"/>
              <a:ext cx="1031875" cy="1089025"/>
            </a:xfrm>
            <a:custGeom>
              <a:avLst/>
              <a:gdLst>
                <a:gd name="T0" fmla="*/ 61 w 185"/>
                <a:gd name="T1" fmla="*/ 0 h 195"/>
                <a:gd name="T2" fmla="*/ 163 w 185"/>
                <a:gd name="T3" fmla="*/ 128 h 195"/>
                <a:gd name="T4" fmla="*/ 157 w 185"/>
                <a:gd name="T5" fmla="*/ 175 h 195"/>
                <a:gd name="T6" fmla="*/ 0 w 185"/>
                <a:gd name="T7" fmla="*/ 106 h 195"/>
                <a:gd name="T8" fmla="*/ 61 w 185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95">
                  <a:moveTo>
                    <a:pt x="61" y="0"/>
                  </a:moveTo>
                  <a:cubicBezTo>
                    <a:pt x="163" y="128"/>
                    <a:pt x="163" y="128"/>
                    <a:pt x="163" y="128"/>
                  </a:cubicBezTo>
                  <a:cubicBezTo>
                    <a:pt x="163" y="128"/>
                    <a:pt x="185" y="155"/>
                    <a:pt x="157" y="175"/>
                  </a:cubicBezTo>
                  <a:cubicBezTo>
                    <a:pt x="130" y="195"/>
                    <a:pt x="0" y="106"/>
                    <a:pt x="0" y="106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490"/>
            <p:cNvSpPr>
              <a:spLocks/>
            </p:cNvSpPr>
            <p:nvPr/>
          </p:nvSpPr>
          <p:spPr bwMode="auto">
            <a:xfrm>
              <a:off x="23036214" y="9607550"/>
              <a:ext cx="982663" cy="1089025"/>
            </a:xfrm>
            <a:custGeom>
              <a:avLst/>
              <a:gdLst>
                <a:gd name="T0" fmla="*/ 168 w 176"/>
                <a:gd name="T1" fmla="*/ 135 h 195"/>
                <a:gd name="T2" fmla="*/ 149 w 176"/>
                <a:gd name="T3" fmla="*/ 162 h 195"/>
                <a:gd name="T4" fmla="*/ 75 w 176"/>
                <a:gd name="T5" fmla="*/ 139 h 195"/>
                <a:gd name="T6" fmla="*/ 50 w 176"/>
                <a:gd name="T7" fmla="*/ 124 h 195"/>
                <a:gd name="T8" fmla="*/ 38 w 176"/>
                <a:gd name="T9" fmla="*/ 116 h 195"/>
                <a:gd name="T10" fmla="*/ 37 w 176"/>
                <a:gd name="T11" fmla="*/ 102 h 195"/>
                <a:gd name="T12" fmla="*/ 67 w 176"/>
                <a:gd name="T13" fmla="*/ 63 h 195"/>
                <a:gd name="T14" fmla="*/ 80 w 176"/>
                <a:gd name="T15" fmla="*/ 24 h 195"/>
                <a:gd name="T16" fmla="*/ 61 w 176"/>
                <a:gd name="T17" fmla="*/ 0 h 195"/>
                <a:gd name="T18" fmla="*/ 0 w 176"/>
                <a:gd name="T19" fmla="*/ 106 h 195"/>
                <a:gd name="T20" fmla="*/ 157 w 176"/>
                <a:gd name="T21" fmla="*/ 175 h 195"/>
                <a:gd name="T22" fmla="*/ 168 w 176"/>
                <a:gd name="T23" fmla="*/ 13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195">
                  <a:moveTo>
                    <a:pt x="168" y="135"/>
                  </a:moveTo>
                  <a:cubicBezTo>
                    <a:pt x="167" y="146"/>
                    <a:pt x="162" y="156"/>
                    <a:pt x="149" y="162"/>
                  </a:cubicBezTo>
                  <a:cubicBezTo>
                    <a:pt x="124" y="173"/>
                    <a:pt x="95" y="152"/>
                    <a:pt x="75" y="139"/>
                  </a:cubicBezTo>
                  <a:cubicBezTo>
                    <a:pt x="66" y="135"/>
                    <a:pt x="58" y="129"/>
                    <a:pt x="50" y="124"/>
                  </a:cubicBezTo>
                  <a:cubicBezTo>
                    <a:pt x="47" y="121"/>
                    <a:pt x="41" y="119"/>
                    <a:pt x="38" y="116"/>
                  </a:cubicBezTo>
                  <a:cubicBezTo>
                    <a:pt x="34" y="112"/>
                    <a:pt x="33" y="107"/>
                    <a:pt x="37" y="102"/>
                  </a:cubicBezTo>
                  <a:cubicBezTo>
                    <a:pt x="49" y="90"/>
                    <a:pt x="59" y="79"/>
                    <a:pt x="67" y="63"/>
                  </a:cubicBezTo>
                  <a:cubicBezTo>
                    <a:pt x="73" y="50"/>
                    <a:pt x="78" y="37"/>
                    <a:pt x="80" y="24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130" y="195"/>
                    <a:pt x="157" y="175"/>
                  </a:cubicBezTo>
                  <a:cubicBezTo>
                    <a:pt x="176" y="162"/>
                    <a:pt x="172" y="145"/>
                    <a:pt x="168" y="13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491"/>
            <p:cNvSpPr>
              <a:spLocks/>
            </p:cNvSpPr>
            <p:nvPr/>
          </p:nvSpPr>
          <p:spPr bwMode="auto">
            <a:xfrm>
              <a:off x="23171151" y="9093200"/>
              <a:ext cx="350838" cy="514350"/>
            </a:xfrm>
            <a:custGeom>
              <a:avLst/>
              <a:gdLst>
                <a:gd name="T0" fmla="*/ 0 w 63"/>
                <a:gd name="T1" fmla="*/ 78 h 92"/>
                <a:gd name="T2" fmla="*/ 14 w 63"/>
                <a:gd name="T3" fmla="*/ 20 h 92"/>
                <a:gd name="T4" fmla="*/ 56 w 63"/>
                <a:gd name="T5" fmla="*/ 22 h 92"/>
                <a:gd name="T6" fmla="*/ 37 w 63"/>
                <a:gd name="T7" fmla="*/ 92 h 92"/>
                <a:gd name="T8" fmla="*/ 0 w 63"/>
                <a:gd name="T9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92">
                  <a:moveTo>
                    <a:pt x="0" y="78"/>
                  </a:moveTo>
                  <a:cubicBezTo>
                    <a:pt x="0" y="78"/>
                    <a:pt x="3" y="35"/>
                    <a:pt x="14" y="20"/>
                  </a:cubicBezTo>
                  <a:cubicBezTo>
                    <a:pt x="28" y="2"/>
                    <a:pt x="63" y="0"/>
                    <a:pt x="56" y="22"/>
                  </a:cubicBezTo>
                  <a:cubicBezTo>
                    <a:pt x="52" y="34"/>
                    <a:pt x="38" y="55"/>
                    <a:pt x="37" y="92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492"/>
            <p:cNvSpPr>
              <a:spLocks/>
            </p:cNvSpPr>
            <p:nvPr/>
          </p:nvSpPr>
          <p:spPr bwMode="auto">
            <a:xfrm>
              <a:off x="23171151" y="9144000"/>
              <a:ext cx="322263" cy="463550"/>
            </a:xfrm>
            <a:custGeom>
              <a:avLst/>
              <a:gdLst>
                <a:gd name="T0" fmla="*/ 53 w 58"/>
                <a:gd name="T1" fmla="*/ 0 h 83"/>
                <a:gd name="T2" fmla="*/ 41 w 58"/>
                <a:gd name="T3" fmla="*/ 32 h 83"/>
                <a:gd name="T4" fmla="*/ 25 w 58"/>
                <a:gd name="T5" fmla="*/ 55 h 83"/>
                <a:gd name="T6" fmla="*/ 2 w 58"/>
                <a:gd name="T7" fmla="*/ 48 h 83"/>
                <a:gd name="T8" fmla="*/ 0 w 58"/>
                <a:gd name="T9" fmla="*/ 69 h 83"/>
                <a:gd name="T10" fmla="*/ 37 w 58"/>
                <a:gd name="T11" fmla="*/ 83 h 83"/>
                <a:gd name="T12" fmla="*/ 56 w 58"/>
                <a:gd name="T13" fmla="*/ 13 h 83"/>
                <a:gd name="T14" fmla="*/ 53 w 58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3">
                  <a:moveTo>
                    <a:pt x="53" y="0"/>
                  </a:moveTo>
                  <a:cubicBezTo>
                    <a:pt x="49" y="11"/>
                    <a:pt x="45" y="22"/>
                    <a:pt x="41" y="32"/>
                  </a:cubicBezTo>
                  <a:cubicBezTo>
                    <a:pt x="37" y="41"/>
                    <a:pt x="33" y="50"/>
                    <a:pt x="25" y="55"/>
                  </a:cubicBezTo>
                  <a:cubicBezTo>
                    <a:pt x="17" y="60"/>
                    <a:pt x="9" y="55"/>
                    <a:pt x="2" y="48"/>
                  </a:cubicBezTo>
                  <a:cubicBezTo>
                    <a:pt x="0" y="59"/>
                    <a:pt x="0" y="69"/>
                    <a:pt x="0" y="6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8" y="46"/>
                    <a:pt x="52" y="25"/>
                    <a:pt x="56" y="13"/>
                  </a:cubicBezTo>
                  <a:cubicBezTo>
                    <a:pt x="58" y="7"/>
                    <a:pt x="56" y="3"/>
                    <a:pt x="53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493"/>
            <p:cNvSpPr>
              <a:spLocks/>
            </p:cNvSpPr>
            <p:nvPr/>
          </p:nvSpPr>
          <p:spPr bwMode="auto">
            <a:xfrm>
              <a:off x="22490114" y="9310688"/>
              <a:ext cx="936625" cy="944563"/>
            </a:xfrm>
            <a:custGeom>
              <a:avLst/>
              <a:gdLst>
                <a:gd name="T0" fmla="*/ 164 w 168"/>
                <a:gd name="T1" fmla="*/ 77 h 169"/>
                <a:gd name="T2" fmla="*/ 168 w 168"/>
                <a:gd name="T3" fmla="*/ 60 h 169"/>
                <a:gd name="T4" fmla="*/ 155 w 168"/>
                <a:gd name="T5" fmla="*/ 41 h 169"/>
                <a:gd name="T6" fmla="*/ 114 w 168"/>
                <a:gd name="T7" fmla="*/ 21 h 169"/>
                <a:gd name="T8" fmla="*/ 73 w 168"/>
                <a:gd name="T9" fmla="*/ 4 h 169"/>
                <a:gd name="T10" fmla="*/ 52 w 168"/>
                <a:gd name="T11" fmla="*/ 5 h 169"/>
                <a:gd name="T12" fmla="*/ 42 w 168"/>
                <a:gd name="T13" fmla="*/ 24 h 169"/>
                <a:gd name="T14" fmla="*/ 48 w 168"/>
                <a:gd name="T15" fmla="*/ 41 h 169"/>
                <a:gd name="T16" fmla="*/ 34 w 168"/>
                <a:gd name="T17" fmla="*/ 39 h 169"/>
                <a:gd name="T18" fmla="*/ 14 w 168"/>
                <a:gd name="T19" fmla="*/ 47 h 169"/>
                <a:gd name="T20" fmla="*/ 17 w 168"/>
                <a:gd name="T21" fmla="*/ 66 h 169"/>
                <a:gd name="T22" fmla="*/ 3 w 168"/>
                <a:gd name="T23" fmla="*/ 71 h 169"/>
                <a:gd name="T24" fmla="*/ 0 w 168"/>
                <a:gd name="T25" fmla="*/ 85 h 169"/>
                <a:gd name="T26" fmla="*/ 22 w 168"/>
                <a:gd name="T27" fmla="*/ 101 h 169"/>
                <a:gd name="T28" fmla="*/ 13 w 168"/>
                <a:gd name="T29" fmla="*/ 118 h 169"/>
                <a:gd name="T30" fmla="*/ 37 w 168"/>
                <a:gd name="T31" fmla="*/ 137 h 169"/>
                <a:gd name="T32" fmla="*/ 104 w 168"/>
                <a:gd name="T33" fmla="*/ 165 h 169"/>
                <a:gd name="T34" fmla="*/ 143 w 168"/>
                <a:gd name="T35" fmla="*/ 121 h 169"/>
                <a:gd name="T36" fmla="*/ 164 w 168"/>
                <a:gd name="T37" fmla="*/ 7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9">
                  <a:moveTo>
                    <a:pt x="164" y="77"/>
                  </a:moveTo>
                  <a:cubicBezTo>
                    <a:pt x="167" y="71"/>
                    <a:pt x="168" y="63"/>
                    <a:pt x="168" y="60"/>
                  </a:cubicBezTo>
                  <a:cubicBezTo>
                    <a:pt x="168" y="51"/>
                    <a:pt x="162" y="45"/>
                    <a:pt x="155" y="41"/>
                  </a:cubicBezTo>
                  <a:cubicBezTo>
                    <a:pt x="142" y="33"/>
                    <a:pt x="128" y="28"/>
                    <a:pt x="114" y="21"/>
                  </a:cubicBezTo>
                  <a:cubicBezTo>
                    <a:pt x="101" y="15"/>
                    <a:pt x="87" y="8"/>
                    <a:pt x="73" y="4"/>
                  </a:cubicBezTo>
                  <a:cubicBezTo>
                    <a:pt x="66" y="2"/>
                    <a:pt x="58" y="0"/>
                    <a:pt x="52" y="5"/>
                  </a:cubicBezTo>
                  <a:cubicBezTo>
                    <a:pt x="46" y="10"/>
                    <a:pt x="42" y="17"/>
                    <a:pt x="42" y="24"/>
                  </a:cubicBezTo>
                  <a:cubicBezTo>
                    <a:pt x="42" y="28"/>
                    <a:pt x="48" y="41"/>
                    <a:pt x="48" y="41"/>
                  </a:cubicBezTo>
                  <a:cubicBezTo>
                    <a:pt x="48" y="41"/>
                    <a:pt x="38" y="39"/>
                    <a:pt x="34" y="39"/>
                  </a:cubicBezTo>
                  <a:cubicBezTo>
                    <a:pt x="28" y="38"/>
                    <a:pt x="19" y="37"/>
                    <a:pt x="14" y="47"/>
                  </a:cubicBezTo>
                  <a:cubicBezTo>
                    <a:pt x="7" y="59"/>
                    <a:pt x="17" y="66"/>
                    <a:pt x="17" y="66"/>
                  </a:cubicBezTo>
                  <a:cubicBezTo>
                    <a:pt x="17" y="66"/>
                    <a:pt x="9" y="65"/>
                    <a:pt x="3" y="71"/>
                  </a:cubicBezTo>
                  <a:cubicBezTo>
                    <a:pt x="1" y="74"/>
                    <a:pt x="0" y="77"/>
                    <a:pt x="0" y="85"/>
                  </a:cubicBezTo>
                  <a:cubicBezTo>
                    <a:pt x="0" y="93"/>
                    <a:pt x="22" y="101"/>
                    <a:pt x="22" y="101"/>
                  </a:cubicBezTo>
                  <a:cubicBezTo>
                    <a:pt x="22" y="101"/>
                    <a:pt x="7" y="103"/>
                    <a:pt x="13" y="118"/>
                  </a:cubicBezTo>
                  <a:cubicBezTo>
                    <a:pt x="16" y="127"/>
                    <a:pt x="29" y="133"/>
                    <a:pt x="37" y="137"/>
                  </a:cubicBezTo>
                  <a:cubicBezTo>
                    <a:pt x="45" y="141"/>
                    <a:pt x="88" y="169"/>
                    <a:pt x="104" y="165"/>
                  </a:cubicBezTo>
                  <a:cubicBezTo>
                    <a:pt x="117" y="162"/>
                    <a:pt x="134" y="135"/>
                    <a:pt x="143" y="121"/>
                  </a:cubicBezTo>
                  <a:cubicBezTo>
                    <a:pt x="152" y="107"/>
                    <a:pt x="164" y="77"/>
                    <a:pt x="164" y="7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494"/>
            <p:cNvSpPr>
              <a:spLocks/>
            </p:cNvSpPr>
            <p:nvPr/>
          </p:nvSpPr>
          <p:spPr bwMode="auto">
            <a:xfrm>
              <a:off x="22540914" y="9618663"/>
              <a:ext cx="495300" cy="223838"/>
            </a:xfrm>
            <a:custGeom>
              <a:avLst/>
              <a:gdLst>
                <a:gd name="T0" fmla="*/ 16 w 89"/>
                <a:gd name="T1" fmla="*/ 19 h 40"/>
                <a:gd name="T2" fmla="*/ 68 w 89"/>
                <a:gd name="T3" fmla="*/ 37 h 40"/>
                <a:gd name="T4" fmla="*/ 83 w 89"/>
                <a:gd name="T5" fmla="*/ 40 h 40"/>
                <a:gd name="T6" fmla="*/ 81 w 89"/>
                <a:gd name="T7" fmla="*/ 34 h 40"/>
                <a:gd name="T8" fmla="*/ 60 w 89"/>
                <a:gd name="T9" fmla="*/ 26 h 40"/>
                <a:gd name="T10" fmla="*/ 2 w 89"/>
                <a:gd name="T11" fmla="*/ 0 h 40"/>
                <a:gd name="T12" fmla="*/ 8 w 89"/>
                <a:gd name="T13" fmla="*/ 11 h 40"/>
                <a:gd name="T14" fmla="*/ 0 w 89"/>
                <a:gd name="T15" fmla="*/ 13 h 40"/>
                <a:gd name="T16" fmla="*/ 16 w 89"/>
                <a:gd name="T17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40">
                  <a:moveTo>
                    <a:pt x="16" y="19"/>
                  </a:moveTo>
                  <a:cubicBezTo>
                    <a:pt x="33" y="26"/>
                    <a:pt x="50" y="33"/>
                    <a:pt x="68" y="37"/>
                  </a:cubicBezTo>
                  <a:cubicBezTo>
                    <a:pt x="73" y="38"/>
                    <a:pt x="78" y="39"/>
                    <a:pt x="83" y="40"/>
                  </a:cubicBezTo>
                  <a:cubicBezTo>
                    <a:pt x="89" y="40"/>
                    <a:pt x="84" y="35"/>
                    <a:pt x="81" y="34"/>
                  </a:cubicBezTo>
                  <a:cubicBezTo>
                    <a:pt x="74" y="31"/>
                    <a:pt x="67" y="29"/>
                    <a:pt x="60" y="26"/>
                  </a:cubicBezTo>
                  <a:cubicBezTo>
                    <a:pt x="41" y="18"/>
                    <a:pt x="19" y="12"/>
                    <a:pt x="2" y="0"/>
                  </a:cubicBezTo>
                  <a:cubicBezTo>
                    <a:pt x="2" y="7"/>
                    <a:pt x="8" y="11"/>
                    <a:pt x="8" y="11"/>
                  </a:cubicBezTo>
                  <a:cubicBezTo>
                    <a:pt x="8" y="11"/>
                    <a:pt x="4" y="11"/>
                    <a:pt x="0" y="13"/>
                  </a:cubicBezTo>
                  <a:cubicBezTo>
                    <a:pt x="5" y="14"/>
                    <a:pt x="11" y="17"/>
                    <a:pt x="16" y="1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495"/>
            <p:cNvSpPr>
              <a:spLocks/>
            </p:cNvSpPr>
            <p:nvPr/>
          </p:nvSpPr>
          <p:spPr bwMode="auto">
            <a:xfrm>
              <a:off x="22640926" y="9321800"/>
              <a:ext cx="496888" cy="374650"/>
            </a:xfrm>
            <a:custGeom>
              <a:avLst/>
              <a:gdLst>
                <a:gd name="T0" fmla="*/ 26 w 89"/>
                <a:gd name="T1" fmla="*/ 46 h 67"/>
                <a:gd name="T2" fmla="*/ 62 w 89"/>
                <a:gd name="T3" fmla="*/ 60 h 67"/>
                <a:gd name="T4" fmla="*/ 74 w 89"/>
                <a:gd name="T5" fmla="*/ 64 h 67"/>
                <a:gd name="T6" fmla="*/ 82 w 89"/>
                <a:gd name="T7" fmla="*/ 67 h 67"/>
                <a:gd name="T8" fmla="*/ 89 w 89"/>
                <a:gd name="T9" fmla="*/ 62 h 67"/>
                <a:gd name="T10" fmla="*/ 56 w 89"/>
                <a:gd name="T11" fmla="*/ 43 h 67"/>
                <a:gd name="T12" fmla="*/ 27 w 89"/>
                <a:gd name="T13" fmla="*/ 7 h 67"/>
                <a:gd name="T14" fmla="*/ 34 w 89"/>
                <a:gd name="T15" fmla="*/ 0 h 67"/>
                <a:gd name="T16" fmla="*/ 25 w 89"/>
                <a:gd name="T17" fmla="*/ 3 h 67"/>
                <a:gd name="T18" fmla="*/ 15 w 89"/>
                <a:gd name="T19" fmla="*/ 22 h 67"/>
                <a:gd name="T20" fmla="*/ 21 w 89"/>
                <a:gd name="T21" fmla="*/ 39 h 67"/>
                <a:gd name="T22" fmla="*/ 7 w 89"/>
                <a:gd name="T23" fmla="*/ 37 h 67"/>
                <a:gd name="T24" fmla="*/ 0 w 89"/>
                <a:gd name="T25" fmla="*/ 36 h 67"/>
                <a:gd name="T26" fmla="*/ 26 w 89"/>
                <a:gd name="T27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7">
                  <a:moveTo>
                    <a:pt x="26" y="46"/>
                  </a:moveTo>
                  <a:cubicBezTo>
                    <a:pt x="38" y="52"/>
                    <a:pt x="50" y="57"/>
                    <a:pt x="62" y="60"/>
                  </a:cubicBezTo>
                  <a:cubicBezTo>
                    <a:pt x="66" y="62"/>
                    <a:pt x="70" y="63"/>
                    <a:pt x="74" y="64"/>
                  </a:cubicBezTo>
                  <a:cubicBezTo>
                    <a:pt x="77" y="66"/>
                    <a:pt x="80" y="67"/>
                    <a:pt x="82" y="67"/>
                  </a:cubicBezTo>
                  <a:cubicBezTo>
                    <a:pt x="84" y="66"/>
                    <a:pt x="87" y="64"/>
                    <a:pt x="89" y="62"/>
                  </a:cubicBezTo>
                  <a:cubicBezTo>
                    <a:pt x="80" y="53"/>
                    <a:pt x="67" y="48"/>
                    <a:pt x="56" y="43"/>
                  </a:cubicBezTo>
                  <a:cubicBezTo>
                    <a:pt x="42" y="36"/>
                    <a:pt x="16" y="28"/>
                    <a:pt x="27" y="7"/>
                  </a:cubicBezTo>
                  <a:cubicBezTo>
                    <a:pt x="28" y="4"/>
                    <a:pt x="31" y="2"/>
                    <a:pt x="34" y="0"/>
                  </a:cubicBezTo>
                  <a:cubicBezTo>
                    <a:pt x="30" y="0"/>
                    <a:pt x="27" y="1"/>
                    <a:pt x="25" y="3"/>
                  </a:cubicBezTo>
                  <a:cubicBezTo>
                    <a:pt x="19" y="8"/>
                    <a:pt x="15" y="15"/>
                    <a:pt x="15" y="22"/>
                  </a:cubicBezTo>
                  <a:cubicBezTo>
                    <a:pt x="15" y="26"/>
                    <a:pt x="21" y="39"/>
                    <a:pt x="21" y="39"/>
                  </a:cubicBezTo>
                  <a:cubicBezTo>
                    <a:pt x="21" y="39"/>
                    <a:pt x="11" y="37"/>
                    <a:pt x="7" y="37"/>
                  </a:cubicBezTo>
                  <a:cubicBezTo>
                    <a:pt x="5" y="36"/>
                    <a:pt x="2" y="36"/>
                    <a:pt x="0" y="36"/>
                  </a:cubicBezTo>
                  <a:cubicBezTo>
                    <a:pt x="9" y="39"/>
                    <a:pt x="19" y="43"/>
                    <a:pt x="26" y="4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496"/>
            <p:cNvSpPr>
              <a:spLocks/>
            </p:cNvSpPr>
            <p:nvPr/>
          </p:nvSpPr>
          <p:spPr bwMode="auto">
            <a:xfrm>
              <a:off x="22501226" y="9807575"/>
              <a:ext cx="490538" cy="212725"/>
            </a:xfrm>
            <a:custGeom>
              <a:avLst/>
              <a:gdLst>
                <a:gd name="T0" fmla="*/ 14 w 88"/>
                <a:gd name="T1" fmla="*/ 14 h 38"/>
                <a:gd name="T2" fmla="*/ 29 w 88"/>
                <a:gd name="T3" fmla="*/ 21 h 38"/>
                <a:gd name="T4" fmla="*/ 65 w 88"/>
                <a:gd name="T5" fmla="*/ 33 h 38"/>
                <a:gd name="T6" fmla="*/ 79 w 88"/>
                <a:gd name="T7" fmla="*/ 36 h 38"/>
                <a:gd name="T8" fmla="*/ 83 w 88"/>
                <a:gd name="T9" fmla="*/ 35 h 38"/>
                <a:gd name="T10" fmla="*/ 61 w 88"/>
                <a:gd name="T11" fmla="*/ 26 h 38"/>
                <a:gd name="T12" fmla="*/ 20 w 88"/>
                <a:gd name="T13" fmla="*/ 7 h 38"/>
                <a:gd name="T14" fmla="*/ 0 w 88"/>
                <a:gd name="T15" fmla="*/ 0 h 38"/>
                <a:gd name="T16" fmla="*/ 20 w 88"/>
                <a:gd name="T17" fmla="*/ 12 h 38"/>
                <a:gd name="T18" fmla="*/ 14 w 88"/>
                <a:gd name="T1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8">
                  <a:moveTo>
                    <a:pt x="14" y="14"/>
                  </a:moveTo>
                  <a:cubicBezTo>
                    <a:pt x="20" y="16"/>
                    <a:pt x="26" y="19"/>
                    <a:pt x="29" y="21"/>
                  </a:cubicBezTo>
                  <a:cubicBezTo>
                    <a:pt x="40" y="26"/>
                    <a:pt x="53" y="30"/>
                    <a:pt x="65" y="33"/>
                  </a:cubicBezTo>
                  <a:cubicBezTo>
                    <a:pt x="70" y="34"/>
                    <a:pt x="75" y="36"/>
                    <a:pt x="79" y="36"/>
                  </a:cubicBezTo>
                  <a:cubicBezTo>
                    <a:pt x="81" y="36"/>
                    <a:pt x="88" y="38"/>
                    <a:pt x="83" y="35"/>
                  </a:cubicBezTo>
                  <a:cubicBezTo>
                    <a:pt x="76" y="31"/>
                    <a:pt x="68" y="29"/>
                    <a:pt x="61" y="26"/>
                  </a:cubicBezTo>
                  <a:cubicBezTo>
                    <a:pt x="47" y="20"/>
                    <a:pt x="35" y="11"/>
                    <a:pt x="20" y="7"/>
                  </a:cubicBezTo>
                  <a:cubicBezTo>
                    <a:pt x="15" y="5"/>
                    <a:pt x="7" y="3"/>
                    <a:pt x="0" y="0"/>
                  </a:cubicBezTo>
                  <a:cubicBezTo>
                    <a:pt x="5" y="7"/>
                    <a:pt x="20" y="12"/>
                    <a:pt x="20" y="12"/>
                  </a:cubicBezTo>
                  <a:cubicBezTo>
                    <a:pt x="20" y="12"/>
                    <a:pt x="17" y="12"/>
                    <a:pt x="14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497"/>
            <p:cNvSpPr>
              <a:spLocks/>
            </p:cNvSpPr>
            <p:nvPr/>
          </p:nvSpPr>
          <p:spPr bwMode="auto">
            <a:xfrm>
              <a:off x="22607589" y="9567863"/>
              <a:ext cx="819150" cy="687388"/>
            </a:xfrm>
            <a:custGeom>
              <a:avLst/>
              <a:gdLst>
                <a:gd name="T0" fmla="*/ 141 w 147"/>
                <a:gd name="T1" fmla="*/ 0 h 123"/>
                <a:gd name="T2" fmla="*/ 139 w 147"/>
                <a:gd name="T3" fmla="*/ 32 h 123"/>
                <a:gd name="T4" fmla="*/ 117 w 147"/>
                <a:gd name="T5" fmla="*/ 67 h 123"/>
                <a:gd name="T6" fmla="*/ 100 w 147"/>
                <a:gd name="T7" fmla="*/ 93 h 123"/>
                <a:gd name="T8" fmla="*/ 58 w 147"/>
                <a:gd name="T9" fmla="*/ 104 h 123"/>
                <a:gd name="T10" fmla="*/ 0 w 147"/>
                <a:gd name="T11" fmla="*/ 82 h 123"/>
                <a:gd name="T12" fmla="*/ 16 w 147"/>
                <a:gd name="T13" fmla="*/ 91 h 123"/>
                <a:gd name="T14" fmla="*/ 83 w 147"/>
                <a:gd name="T15" fmla="*/ 119 h 123"/>
                <a:gd name="T16" fmla="*/ 122 w 147"/>
                <a:gd name="T17" fmla="*/ 75 h 123"/>
                <a:gd name="T18" fmla="*/ 143 w 147"/>
                <a:gd name="T19" fmla="*/ 31 h 123"/>
                <a:gd name="T20" fmla="*/ 147 w 147"/>
                <a:gd name="T21" fmla="*/ 14 h 123"/>
                <a:gd name="T22" fmla="*/ 141 w 147"/>
                <a:gd name="T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123">
                  <a:moveTo>
                    <a:pt x="141" y="0"/>
                  </a:moveTo>
                  <a:cubicBezTo>
                    <a:pt x="146" y="9"/>
                    <a:pt x="146" y="19"/>
                    <a:pt x="139" y="32"/>
                  </a:cubicBezTo>
                  <a:cubicBezTo>
                    <a:pt x="132" y="44"/>
                    <a:pt x="124" y="55"/>
                    <a:pt x="117" y="67"/>
                  </a:cubicBezTo>
                  <a:cubicBezTo>
                    <a:pt x="112" y="75"/>
                    <a:pt x="107" y="85"/>
                    <a:pt x="100" y="93"/>
                  </a:cubicBezTo>
                  <a:cubicBezTo>
                    <a:pt x="89" y="106"/>
                    <a:pt x="75" y="108"/>
                    <a:pt x="58" y="104"/>
                  </a:cubicBezTo>
                  <a:cubicBezTo>
                    <a:pt x="38" y="100"/>
                    <a:pt x="17" y="93"/>
                    <a:pt x="0" y="82"/>
                  </a:cubicBezTo>
                  <a:cubicBezTo>
                    <a:pt x="5" y="86"/>
                    <a:pt x="11" y="89"/>
                    <a:pt x="16" y="91"/>
                  </a:cubicBezTo>
                  <a:cubicBezTo>
                    <a:pt x="24" y="95"/>
                    <a:pt x="67" y="123"/>
                    <a:pt x="83" y="119"/>
                  </a:cubicBezTo>
                  <a:cubicBezTo>
                    <a:pt x="96" y="116"/>
                    <a:pt x="113" y="89"/>
                    <a:pt x="122" y="75"/>
                  </a:cubicBezTo>
                  <a:cubicBezTo>
                    <a:pt x="131" y="61"/>
                    <a:pt x="143" y="31"/>
                    <a:pt x="143" y="31"/>
                  </a:cubicBezTo>
                  <a:cubicBezTo>
                    <a:pt x="146" y="25"/>
                    <a:pt x="147" y="17"/>
                    <a:pt x="147" y="14"/>
                  </a:cubicBezTo>
                  <a:cubicBezTo>
                    <a:pt x="147" y="8"/>
                    <a:pt x="145" y="3"/>
                    <a:pt x="141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2" name="Group 1311"/>
          <p:cNvGrpSpPr/>
          <p:nvPr/>
        </p:nvGrpSpPr>
        <p:grpSpPr>
          <a:xfrm>
            <a:off x="18060962" y="7198123"/>
            <a:ext cx="2199836" cy="5253754"/>
            <a:chOff x="18091151" y="7461250"/>
            <a:chExt cx="2620963" cy="6259513"/>
          </a:xfrm>
        </p:grpSpPr>
        <p:sp>
          <p:nvSpPr>
            <p:cNvPr id="1197" name="Freeform 519"/>
            <p:cNvSpPr>
              <a:spLocks/>
            </p:cNvSpPr>
            <p:nvPr/>
          </p:nvSpPr>
          <p:spPr bwMode="auto">
            <a:xfrm>
              <a:off x="19467514" y="13290550"/>
              <a:ext cx="752475" cy="430213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0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498"/>
            <p:cNvSpPr>
              <a:spLocks/>
            </p:cNvSpPr>
            <p:nvPr/>
          </p:nvSpPr>
          <p:spPr bwMode="auto">
            <a:xfrm>
              <a:off x="20270789" y="11217275"/>
              <a:ext cx="223838" cy="261938"/>
            </a:xfrm>
            <a:custGeom>
              <a:avLst/>
              <a:gdLst>
                <a:gd name="T0" fmla="*/ 2 w 40"/>
                <a:gd name="T1" fmla="*/ 22 h 47"/>
                <a:gd name="T2" fmla="*/ 27 w 40"/>
                <a:gd name="T3" fmla="*/ 2 h 47"/>
                <a:gd name="T4" fmla="*/ 33 w 40"/>
                <a:gd name="T5" fmla="*/ 26 h 47"/>
                <a:gd name="T6" fmla="*/ 2 w 40"/>
                <a:gd name="T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7">
                  <a:moveTo>
                    <a:pt x="2" y="22"/>
                  </a:moveTo>
                  <a:cubicBezTo>
                    <a:pt x="2" y="22"/>
                    <a:pt x="19" y="0"/>
                    <a:pt x="27" y="2"/>
                  </a:cubicBezTo>
                  <a:cubicBezTo>
                    <a:pt x="34" y="5"/>
                    <a:pt x="40" y="15"/>
                    <a:pt x="33" y="26"/>
                  </a:cubicBezTo>
                  <a:cubicBezTo>
                    <a:pt x="26" y="37"/>
                    <a:pt x="0" y="47"/>
                    <a:pt x="2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499"/>
            <p:cNvSpPr>
              <a:spLocks/>
            </p:cNvSpPr>
            <p:nvPr/>
          </p:nvSpPr>
          <p:spPr bwMode="auto">
            <a:xfrm>
              <a:off x="20270789" y="11239500"/>
              <a:ext cx="212725" cy="239713"/>
            </a:xfrm>
            <a:custGeom>
              <a:avLst/>
              <a:gdLst>
                <a:gd name="T0" fmla="*/ 34 w 38"/>
                <a:gd name="T1" fmla="*/ 4 h 43"/>
                <a:gd name="T2" fmla="*/ 32 w 38"/>
                <a:gd name="T3" fmla="*/ 6 h 43"/>
                <a:gd name="T4" fmla="*/ 22 w 38"/>
                <a:gd name="T5" fmla="*/ 18 h 43"/>
                <a:gd name="T6" fmla="*/ 15 w 38"/>
                <a:gd name="T7" fmla="*/ 10 h 43"/>
                <a:gd name="T8" fmla="*/ 19 w 38"/>
                <a:gd name="T9" fmla="*/ 5 h 43"/>
                <a:gd name="T10" fmla="*/ 21 w 38"/>
                <a:gd name="T11" fmla="*/ 0 h 43"/>
                <a:gd name="T12" fmla="*/ 2 w 38"/>
                <a:gd name="T13" fmla="*/ 18 h 43"/>
                <a:gd name="T14" fmla="*/ 33 w 38"/>
                <a:gd name="T15" fmla="*/ 22 h 43"/>
                <a:gd name="T16" fmla="*/ 34 w 38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3">
                  <a:moveTo>
                    <a:pt x="34" y="4"/>
                  </a:moveTo>
                  <a:cubicBezTo>
                    <a:pt x="33" y="5"/>
                    <a:pt x="33" y="6"/>
                    <a:pt x="32" y="6"/>
                  </a:cubicBezTo>
                  <a:cubicBezTo>
                    <a:pt x="30" y="12"/>
                    <a:pt x="27" y="18"/>
                    <a:pt x="22" y="18"/>
                  </a:cubicBezTo>
                  <a:cubicBezTo>
                    <a:pt x="17" y="19"/>
                    <a:pt x="14" y="14"/>
                    <a:pt x="15" y="10"/>
                  </a:cubicBezTo>
                  <a:cubicBezTo>
                    <a:pt x="16" y="8"/>
                    <a:pt x="18" y="6"/>
                    <a:pt x="19" y="5"/>
                  </a:cubicBezTo>
                  <a:cubicBezTo>
                    <a:pt x="19" y="3"/>
                    <a:pt x="20" y="2"/>
                    <a:pt x="21" y="0"/>
                  </a:cubicBezTo>
                  <a:cubicBezTo>
                    <a:pt x="12" y="5"/>
                    <a:pt x="2" y="18"/>
                    <a:pt x="2" y="18"/>
                  </a:cubicBezTo>
                  <a:cubicBezTo>
                    <a:pt x="0" y="43"/>
                    <a:pt x="26" y="33"/>
                    <a:pt x="33" y="22"/>
                  </a:cubicBezTo>
                  <a:cubicBezTo>
                    <a:pt x="38" y="15"/>
                    <a:pt x="37" y="9"/>
                    <a:pt x="34" y="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500"/>
            <p:cNvSpPr>
              <a:spLocks/>
            </p:cNvSpPr>
            <p:nvPr/>
          </p:nvSpPr>
          <p:spPr bwMode="auto">
            <a:xfrm>
              <a:off x="19835814" y="10909300"/>
              <a:ext cx="785813" cy="681038"/>
            </a:xfrm>
            <a:custGeom>
              <a:avLst/>
              <a:gdLst>
                <a:gd name="T0" fmla="*/ 88 w 141"/>
                <a:gd name="T1" fmla="*/ 10 h 122"/>
                <a:gd name="T2" fmla="*/ 95 w 141"/>
                <a:gd name="T3" fmla="*/ 62 h 122"/>
                <a:gd name="T4" fmla="*/ 101 w 141"/>
                <a:gd name="T5" fmla="*/ 85 h 122"/>
                <a:gd name="T6" fmla="*/ 123 w 141"/>
                <a:gd name="T7" fmla="*/ 66 h 122"/>
                <a:gd name="T8" fmla="*/ 117 w 141"/>
                <a:gd name="T9" fmla="*/ 104 h 122"/>
                <a:gd name="T10" fmla="*/ 34 w 141"/>
                <a:gd name="T11" fmla="*/ 91 h 122"/>
                <a:gd name="T12" fmla="*/ 17 w 141"/>
                <a:gd name="T13" fmla="*/ 0 h 122"/>
                <a:gd name="T14" fmla="*/ 88 w 141"/>
                <a:gd name="T15" fmla="*/ 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22">
                  <a:moveTo>
                    <a:pt x="88" y="10"/>
                  </a:moveTo>
                  <a:cubicBezTo>
                    <a:pt x="88" y="10"/>
                    <a:pt x="110" y="39"/>
                    <a:pt x="95" y="62"/>
                  </a:cubicBezTo>
                  <a:cubicBezTo>
                    <a:pt x="80" y="84"/>
                    <a:pt x="97" y="85"/>
                    <a:pt x="101" y="85"/>
                  </a:cubicBezTo>
                  <a:cubicBezTo>
                    <a:pt x="104" y="85"/>
                    <a:pt x="111" y="61"/>
                    <a:pt x="123" y="66"/>
                  </a:cubicBezTo>
                  <a:cubicBezTo>
                    <a:pt x="134" y="71"/>
                    <a:pt x="141" y="89"/>
                    <a:pt x="117" y="104"/>
                  </a:cubicBezTo>
                  <a:cubicBezTo>
                    <a:pt x="92" y="119"/>
                    <a:pt x="55" y="122"/>
                    <a:pt x="34" y="91"/>
                  </a:cubicBezTo>
                  <a:cubicBezTo>
                    <a:pt x="13" y="60"/>
                    <a:pt x="0" y="20"/>
                    <a:pt x="17" y="0"/>
                  </a:cubicBezTo>
                  <a:lnTo>
                    <a:pt x="88" y="1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501"/>
            <p:cNvSpPr>
              <a:spLocks/>
            </p:cNvSpPr>
            <p:nvPr/>
          </p:nvSpPr>
          <p:spPr bwMode="auto">
            <a:xfrm>
              <a:off x="19835814" y="10909300"/>
              <a:ext cx="758825" cy="681038"/>
            </a:xfrm>
            <a:custGeom>
              <a:avLst/>
              <a:gdLst>
                <a:gd name="T0" fmla="*/ 79 w 136"/>
                <a:gd name="T1" fmla="*/ 104 h 122"/>
                <a:gd name="T2" fmla="*/ 57 w 136"/>
                <a:gd name="T3" fmla="*/ 84 h 122"/>
                <a:gd name="T4" fmla="*/ 57 w 136"/>
                <a:gd name="T5" fmla="*/ 59 h 122"/>
                <a:gd name="T6" fmla="*/ 33 w 136"/>
                <a:gd name="T7" fmla="*/ 28 h 122"/>
                <a:gd name="T8" fmla="*/ 35 w 136"/>
                <a:gd name="T9" fmla="*/ 23 h 122"/>
                <a:gd name="T10" fmla="*/ 97 w 136"/>
                <a:gd name="T11" fmla="*/ 28 h 122"/>
                <a:gd name="T12" fmla="*/ 88 w 136"/>
                <a:gd name="T13" fmla="*/ 10 h 122"/>
                <a:gd name="T14" fmla="*/ 17 w 136"/>
                <a:gd name="T15" fmla="*/ 0 h 122"/>
                <a:gd name="T16" fmla="*/ 34 w 136"/>
                <a:gd name="T17" fmla="*/ 91 h 122"/>
                <a:gd name="T18" fmla="*/ 117 w 136"/>
                <a:gd name="T19" fmla="*/ 104 h 122"/>
                <a:gd name="T20" fmla="*/ 131 w 136"/>
                <a:gd name="T21" fmla="*/ 74 h 122"/>
                <a:gd name="T22" fmla="*/ 79 w 136"/>
                <a:gd name="T23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22">
                  <a:moveTo>
                    <a:pt x="79" y="104"/>
                  </a:moveTo>
                  <a:cubicBezTo>
                    <a:pt x="68" y="102"/>
                    <a:pt x="56" y="97"/>
                    <a:pt x="57" y="84"/>
                  </a:cubicBezTo>
                  <a:cubicBezTo>
                    <a:pt x="57" y="76"/>
                    <a:pt x="60" y="67"/>
                    <a:pt x="57" y="59"/>
                  </a:cubicBezTo>
                  <a:cubicBezTo>
                    <a:pt x="52" y="46"/>
                    <a:pt x="44" y="36"/>
                    <a:pt x="33" y="28"/>
                  </a:cubicBezTo>
                  <a:cubicBezTo>
                    <a:pt x="30" y="27"/>
                    <a:pt x="32" y="22"/>
                    <a:pt x="35" y="23"/>
                  </a:cubicBezTo>
                  <a:cubicBezTo>
                    <a:pt x="55" y="30"/>
                    <a:pt x="76" y="29"/>
                    <a:pt x="97" y="28"/>
                  </a:cubicBezTo>
                  <a:cubicBezTo>
                    <a:pt x="94" y="17"/>
                    <a:pt x="88" y="10"/>
                    <a:pt x="88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20"/>
                    <a:pt x="13" y="60"/>
                    <a:pt x="34" y="91"/>
                  </a:cubicBezTo>
                  <a:cubicBezTo>
                    <a:pt x="55" y="122"/>
                    <a:pt x="92" y="119"/>
                    <a:pt x="117" y="104"/>
                  </a:cubicBezTo>
                  <a:cubicBezTo>
                    <a:pt x="134" y="94"/>
                    <a:pt x="136" y="82"/>
                    <a:pt x="131" y="74"/>
                  </a:cubicBezTo>
                  <a:cubicBezTo>
                    <a:pt x="122" y="93"/>
                    <a:pt x="101" y="108"/>
                    <a:pt x="79" y="10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502"/>
            <p:cNvSpPr>
              <a:spLocks/>
            </p:cNvSpPr>
            <p:nvPr/>
          </p:nvSpPr>
          <p:spPr bwMode="auto">
            <a:xfrm>
              <a:off x="19842164" y="9505950"/>
              <a:ext cx="869950" cy="1520825"/>
            </a:xfrm>
            <a:custGeom>
              <a:avLst/>
              <a:gdLst>
                <a:gd name="T0" fmla="*/ 11 w 156"/>
                <a:gd name="T1" fmla="*/ 0 h 272"/>
                <a:gd name="T2" fmla="*/ 147 w 156"/>
                <a:gd name="T3" fmla="*/ 120 h 272"/>
                <a:gd name="T4" fmla="*/ 143 w 156"/>
                <a:gd name="T5" fmla="*/ 162 h 272"/>
                <a:gd name="T6" fmla="*/ 99 w 156"/>
                <a:gd name="T7" fmla="*/ 248 h 272"/>
                <a:gd name="T8" fmla="*/ 93 w 156"/>
                <a:gd name="T9" fmla="*/ 272 h 272"/>
                <a:gd name="T10" fmla="*/ 5 w 156"/>
                <a:gd name="T11" fmla="*/ 255 h 272"/>
                <a:gd name="T12" fmla="*/ 67 w 156"/>
                <a:gd name="T13" fmla="*/ 154 h 272"/>
                <a:gd name="T14" fmla="*/ 0 w 156"/>
                <a:gd name="T15" fmla="*/ 95 h 272"/>
                <a:gd name="T16" fmla="*/ 11 w 156"/>
                <a:gd name="T1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72">
                  <a:moveTo>
                    <a:pt x="11" y="0"/>
                  </a:moveTo>
                  <a:cubicBezTo>
                    <a:pt x="11" y="0"/>
                    <a:pt x="144" y="116"/>
                    <a:pt x="147" y="120"/>
                  </a:cubicBezTo>
                  <a:cubicBezTo>
                    <a:pt x="151" y="125"/>
                    <a:pt x="156" y="131"/>
                    <a:pt x="143" y="162"/>
                  </a:cubicBezTo>
                  <a:cubicBezTo>
                    <a:pt x="131" y="193"/>
                    <a:pt x="99" y="248"/>
                    <a:pt x="99" y="248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3" y="272"/>
                    <a:pt x="22" y="271"/>
                    <a:pt x="5" y="255"/>
                  </a:cubicBezTo>
                  <a:cubicBezTo>
                    <a:pt x="5" y="255"/>
                    <a:pt x="63" y="159"/>
                    <a:pt x="67" y="154"/>
                  </a:cubicBezTo>
                  <a:cubicBezTo>
                    <a:pt x="67" y="154"/>
                    <a:pt x="12" y="117"/>
                    <a:pt x="0" y="9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Freeform 503"/>
            <p:cNvSpPr>
              <a:spLocks/>
            </p:cNvSpPr>
            <p:nvPr/>
          </p:nvSpPr>
          <p:spPr bwMode="auto">
            <a:xfrm>
              <a:off x="19842164" y="9505950"/>
              <a:ext cx="546100" cy="1447800"/>
            </a:xfrm>
            <a:custGeom>
              <a:avLst/>
              <a:gdLst>
                <a:gd name="T0" fmla="*/ 67 w 98"/>
                <a:gd name="T1" fmla="*/ 154 h 259"/>
                <a:gd name="T2" fmla="*/ 15 w 98"/>
                <a:gd name="T3" fmla="*/ 237 h 259"/>
                <a:gd name="T4" fmla="*/ 96 w 98"/>
                <a:gd name="T5" fmla="*/ 259 h 259"/>
                <a:gd name="T6" fmla="*/ 98 w 98"/>
                <a:gd name="T7" fmla="*/ 251 h 259"/>
                <a:gd name="T8" fmla="*/ 76 w 98"/>
                <a:gd name="T9" fmla="*/ 249 h 259"/>
                <a:gd name="T10" fmla="*/ 36 w 98"/>
                <a:gd name="T11" fmla="*/ 236 h 259"/>
                <a:gd name="T12" fmla="*/ 45 w 98"/>
                <a:gd name="T13" fmla="*/ 204 h 259"/>
                <a:gd name="T14" fmla="*/ 83 w 98"/>
                <a:gd name="T15" fmla="*/ 149 h 259"/>
                <a:gd name="T16" fmla="*/ 90 w 98"/>
                <a:gd name="T17" fmla="*/ 134 h 259"/>
                <a:gd name="T18" fmla="*/ 83 w 98"/>
                <a:gd name="T19" fmla="*/ 137 h 259"/>
                <a:gd name="T20" fmla="*/ 70 w 98"/>
                <a:gd name="T21" fmla="*/ 140 h 259"/>
                <a:gd name="T22" fmla="*/ 40 w 98"/>
                <a:gd name="T23" fmla="*/ 114 h 259"/>
                <a:gd name="T24" fmla="*/ 34 w 98"/>
                <a:gd name="T25" fmla="*/ 76 h 259"/>
                <a:gd name="T26" fmla="*/ 45 w 98"/>
                <a:gd name="T27" fmla="*/ 30 h 259"/>
                <a:gd name="T28" fmla="*/ 11 w 98"/>
                <a:gd name="T29" fmla="*/ 0 h 259"/>
                <a:gd name="T30" fmla="*/ 0 w 98"/>
                <a:gd name="T31" fmla="*/ 95 h 259"/>
                <a:gd name="T32" fmla="*/ 67 w 98"/>
                <a:gd name="T33" fmla="*/ 15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259">
                  <a:moveTo>
                    <a:pt x="67" y="154"/>
                  </a:moveTo>
                  <a:cubicBezTo>
                    <a:pt x="64" y="157"/>
                    <a:pt x="33" y="209"/>
                    <a:pt x="15" y="237"/>
                  </a:cubicBezTo>
                  <a:cubicBezTo>
                    <a:pt x="40" y="251"/>
                    <a:pt x="68" y="257"/>
                    <a:pt x="96" y="259"/>
                  </a:cubicBezTo>
                  <a:cubicBezTo>
                    <a:pt x="98" y="251"/>
                    <a:pt x="98" y="251"/>
                    <a:pt x="98" y="251"/>
                  </a:cubicBezTo>
                  <a:cubicBezTo>
                    <a:pt x="91" y="251"/>
                    <a:pt x="84" y="250"/>
                    <a:pt x="76" y="249"/>
                  </a:cubicBezTo>
                  <a:cubicBezTo>
                    <a:pt x="66" y="248"/>
                    <a:pt x="42" y="247"/>
                    <a:pt x="36" y="236"/>
                  </a:cubicBezTo>
                  <a:cubicBezTo>
                    <a:pt x="31" y="227"/>
                    <a:pt x="41" y="212"/>
                    <a:pt x="45" y="204"/>
                  </a:cubicBezTo>
                  <a:cubicBezTo>
                    <a:pt x="57" y="185"/>
                    <a:pt x="72" y="168"/>
                    <a:pt x="83" y="149"/>
                  </a:cubicBezTo>
                  <a:cubicBezTo>
                    <a:pt x="84" y="147"/>
                    <a:pt x="89" y="135"/>
                    <a:pt x="90" y="134"/>
                  </a:cubicBezTo>
                  <a:cubicBezTo>
                    <a:pt x="88" y="135"/>
                    <a:pt x="85" y="136"/>
                    <a:pt x="83" y="137"/>
                  </a:cubicBezTo>
                  <a:cubicBezTo>
                    <a:pt x="79" y="139"/>
                    <a:pt x="75" y="140"/>
                    <a:pt x="70" y="140"/>
                  </a:cubicBezTo>
                  <a:cubicBezTo>
                    <a:pt x="58" y="140"/>
                    <a:pt x="47" y="121"/>
                    <a:pt x="40" y="114"/>
                  </a:cubicBezTo>
                  <a:cubicBezTo>
                    <a:pt x="28" y="103"/>
                    <a:pt x="29" y="90"/>
                    <a:pt x="34" y="76"/>
                  </a:cubicBezTo>
                  <a:cubicBezTo>
                    <a:pt x="40" y="61"/>
                    <a:pt x="42" y="45"/>
                    <a:pt x="45" y="30"/>
                  </a:cubicBezTo>
                  <a:cubicBezTo>
                    <a:pt x="26" y="13"/>
                    <a:pt x="11" y="0"/>
                    <a:pt x="11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2" y="117"/>
                    <a:pt x="67" y="154"/>
                    <a:pt x="67" y="15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504"/>
            <p:cNvSpPr>
              <a:spLocks/>
            </p:cNvSpPr>
            <p:nvPr/>
          </p:nvSpPr>
          <p:spPr bwMode="auto">
            <a:xfrm>
              <a:off x="19869151" y="10864850"/>
              <a:ext cx="88900" cy="111125"/>
            </a:xfrm>
            <a:custGeom>
              <a:avLst/>
              <a:gdLst>
                <a:gd name="T0" fmla="*/ 7 w 16"/>
                <a:gd name="T1" fmla="*/ 0 h 20"/>
                <a:gd name="T2" fmla="*/ 0 w 16"/>
                <a:gd name="T3" fmla="*/ 12 h 20"/>
                <a:gd name="T4" fmla="*/ 16 w 16"/>
                <a:gd name="T5" fmla="*/ 20 h 20"/>
                <a:gd name="T6" fmla="*/ 7 w 16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0">
                  <a:moveTo>
                    <a:pt x="7" y="0"/>
                  </a:moveTo>
                  <a:cubicBezTo>
                    <a:pt x="2" y="8"/>
                    <a:pt x="0" y="12"/>
                    <a:pt x="0" y="12"/>
                  </a:cubicBezTo>
                  <a:cubicBezTo>
                    <a:pt x="3" y="16"/>
                    <a:pt x="9" y="18"/>
                    <a:pt x="16" y="20"/>
                  </a:cubicBezTo>
                  <a:cubicBezTo>
                    <a:pt x="13" y="13"/>
                    <a:pt x="10" y="7"/>
                    <a:pt x="7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Freeform 505"/>
            <p:cNvSpPr>
              <a:spLocks/>
            </p:cNvSpPr>
            <p:nvPr/>
          </p:nvSpPr>
          <p:spPr bwMode="auto">
            <a:xfrm>
              <a:off x="18091151" y="9640888"/>
              <a:ext cx="719138" cy="1698625"/>
            </a:xfrm>
            <a:custGeom>
              <a:avLst/>
              <a:gdLst>
                <a:gd name="T0" fmla="*/ 64 w 129"/>
                <a:gd name="T1" fmla="*/ 0 h 304"/>
                <a:gd name="T2" fmla="*/ 25 w 129"/>
                <a:gd name="T3" fmla="*/ 94 h 304"/>
                <a:gd name="T4" fmla="*/ 6 w 129"/>
                <a:gd name="T5" fmla="*/ 192 h 304"/>
                <a:gd name="T6" fmla="*/ 97 w 129"/>
                <a:gd name="T7" fmla="*/ 304 h 304"/>
                <a:gd name="T8" fmla="*/ 129 w 129"/>
                <a:gd name="T9" fmla="*/ 223 h 304"/>
                <a:gd name="T10" fmla="*/ 80 w 129"/>
                <a:gd name="T11" fmla="*/ 181 h 304"/>
                <a:gd name="T12" fmla="*/ 108 w 129"/>
                <a:gd name="T13" fmla="*/ 120 h 304"/>
                <a:gd name="T14" fmla="*/ 83 w 129"/>
                <a:gd name="T15" fmla="*/ 4 h 304"/>
                <a:gd name="T16" fmla="*/ 64 w 129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304">
                  <a:moveTo>
                    <a:pt x="64" y="0"/>
                  </a:moveTo>
                  <a:cubicBezTo>
                    <a:pt x="64" y="0"/>
                    <a:pt x="41" y="44"/>
                    <a:pt x="25" y="94"/>
                  </a:cubicBezTo>
                  <a:cubicBezTo>
                    <a:pt x="10" y="144"/>
                    <a:pt x="0" y="169"/>
                    <a:pt x="6" y="192"/>
                  </a:cubicBezTo>
                  <a:cubicBezTo>
                    <a:pt x="13" y="214"/>
                    <a:pt x="97" y="304"/>
                    <a:pt x="97" y="304"/>
                  </a:cubicBezTo>
                  <a:cubicBezTo>
                    <a:pt x="129" y="223"/>
                    <a:pt x="129" y="223"/>
                    <a:pt x="129" y="223"/>
                  </a:cubicBezTo>
                  <a:cubicBezTo>
                    <a:pt x="129" y="223"/>
                    <a:pt x="93" y="201"/>
                    <a:pt x="80" y="181"/>
                  </a:cubicBezTo>
                  <a:cubicBezTo>
                    <a:pt x="68" y="161"/>
                    <a:pt x="108" y="120"/>
                    <a:pt x="108" y="120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Freeform 506"/>
            <p:cNvSpPr>
              <a:spLocks/>
            </p:cNvSpPr>
            <p:nvPr/>
          </p:nvSpPr>
          <p:spPr bwMode="auto">
            <a:xfrm>
              <a:off x="18559464" y="10787063"/>
              <a:ext cx="250825" cy="552450"/>
            </a:xfrm>
            <a:custGeom>
              <a:avLst/>
              <a:gdLst>
                <a:gd name="T0" fmla="*/ 19 w 45"/>
                <a:gd name="T1" fmla="*/ 0 h 99"/>
                <a:gd name="T2" fmla="*/ 9 w 45"/>
                <a:gd name="T3" fmla="*/ 59 h 99"/>
                <a:gd name="T4" fmla="*/ 0 w 45"/>
                <a:gd name="T5" fmla="*/ 85 h 99"/>
                <a:gd name="T6" fmla="*/ 13 w 45"/>
                <a:gd name="T7" fmla="*/ 99 h 99"/>
                <a:gd name="T8" fmla="*/ 45 w 45"/>
                <a:gd name="T9" fmla="*/ 18 h 99"/>
                <a:gd name="T10" fmla="*/ 19 w 45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99">
                  <a:moveTo>
                    <a:pt x="19" y="0"/>
                  </a:moveTo>
                  <a:cubicBezTo>
                    <a:pt x="17" y="20"/>
                    <a:pt x="15" y="39"/>
                    <a:pt x="9" y="59"/>
                  </a:cubicBezTo>
                  <a:cubicBezTo>
                    <a:pt x="6" y="68"/>
                    <a:pt x="3" y="76"/>
                    <a:pt x="0" y="85"/>
                  </a:cubicBezTo>
                  <a:cubicBezTo>
                    <a:pt x="8" y="94"/>
                    <a:pt x="13" y="99"/>
                    <a:pt x="13" y="99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32" y="10"/>
                    <a:pt x="1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507"/>
            <p:cNvSpPr>
              <a:spLocks/>
            </p:cNvSpPr>
            <p:nvPr/>
          </p:nvSpPr>
          <p:spPr bwMode="auto">
            <a:xfrm>
              <a:off x="18386426" y="9640888"/>
              <a:ext cx="306388" cy="809625"/>
            </a:xfrm>
            <a:custGeom>
              <a:avLst/>
              <a:gdLst>
                <a:gd name="T0" fmla="*/ 20 w 55"/>
                <a:gd name="T1" fmla="*/ 91 h 145"/>
                <a:gd name="T2" fmla="*/ 35 w 55"/>
                <a:gd name="T3" fmla="*/ 145 h 145"/>
                <a:gd name="T4" fmla="*/ 55 w 55"/>
                <a:gd name="T5" fmla="*/ 120 h 145"/>
                <a:gd name="T6" fmla="*/ 30 w 55"/>
                <a:gd name="T7" fmla="*/ 4 h 145"/>
                <a:gd name="T8" fmla="*/ 11 w 55"/>
                <a:gd name="T9" fmla="*/ 0 h 145"/>
                <a:gd name="T10" fmla="*/ 0 w 55"/>
                <a:gd name="T11" fmla="*/ 24 h 145"/>
                <a:gd name="T12" fmla="*/ 20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1"/>
                  </a:moveTo>
                  <a:cubicBezTo>
                    <a:pt x="23" y="109"/>
                    <a:pt x="26" y="129"/>
                    <a:pt x="35" y="145"/>
                  </a:cubicBezTo>
                  <a:cubicBezTo>
                    <a:pt x="43" y="132"/>
                    <a:pt x="55" y="120"/>
                    <a:pt x="55" y="12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9"/>
                    <a:pt x="0" y="24"/>
                  </a:cubicBezTo>
                  <a:cubicBezTo>
                    <a:pt x="8" y="46"/>
                    <a:pt x="15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508"/>
            <p:cNvSpPr>
              <a:spLocks/>
            </p:cNvSpPr>
            <p:nvPr/>
          </p:nvSpPr>
          <p:spPr bwMode="auto">
            <a:xfrm>
              <a:off x="18799176" y="11283950"/>
              <a:ext cx="517525" cy="2301875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509"/>
            <p:cNvSpPr>
              <a:spLocks/>
            </p:cNvSpPr>
            <p:nvPr/>
          </p:nvSpPr>
          <p:spPr bwMode="auto">
            <a:xfrm>
              <a:off x="18803939" y="11345863"/>
              <a:ext cx="128588" cy="273050"/>
            </a:xfrm>
            <a:custGeom>
              <a:avLst/>
              <a:gdLst>
                <a:gd name="T0" fmla="*/ 2 w 23"/>
                <a:gd name="T1" fmla="*/ 49 h 49"/>
                <a:gd name="T2" fmla="*/ 11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2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2" y="49"/>
                  </a:moveTo>
                  <a:cubicBezTo>
                    <a:pt x="6" y="44"/>
                    <a:pt x="9" y="38"/>
                    <a:pt x="11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1" y="27"/>
                    <a:pt x="2" y="36"/>
                    <a:pt x="2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510"/>
            <p:cNvSpPr>
              <a:spLocks/>
            </p:cNvSpPr>
            <p:nvPr/>
          </p:nvSpPr>
          <p:spPr bwMode="auto">
            <a:xfrm>
              <a:off x="19150014" y="11372850"/>
              <a:ext cx="166688" cy="2212975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1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1" y="26"/>
                    <a:pt x="21" y="26"/>
                  </a:cubicBezTo>
                  <a:cubicBezTo>
                    <a:pt x="21" y="26"/>
                    <a:pt x="14" y="10"/>
                    <a:pt x="0" y="0"/>
                  </a:cubicBezTo>
                  <a:cubicBezTo>
                    <a:pt x="8" y="30"/>
                    <a:pt x="9" y="60"/>
                    <a:pt x="7" y="91"/>
                  </a:cubicBezTo>
                  <a:cubicBezTo>
                    <a:pt x="6" y="110"/>
                    <a:pt x="4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6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511"/>
            <p:cNvSpPr>
              <a:spLocks/>
            </p:cNvSpPr>
            <p:nvPr/>
          </p:nvSpPr>
          <p:spPr bwMode="auto">
            <a:xfrm>
              <a:off x="18754726" y="11004550"/>
              <a:ext cx="1087438" cy="541338"/>
            </a:xfrm>
            <a:custGeom>
              <a:avLst/>
              <a:gdLst>
                <a:gd name="T0" fmla="*/ 19 w 195"/>
                <a:gd name="T1" fmla="*/ 8 h 97"/>
                <a:gd name="T2" fmla="*/ 0 w 195"/>
                <a:gd name="T3" fmla="*/ 67 h 97"/>
                <a:gd name="T4" fmla="*/ 106 w 195"/>
                <a:gd name="T5" fmla="*/ 93 h 97"/>
                <a:gd name="T6" fmla="*/ 188 w 195"/>
                <a:gd name="T7" fmla="*/ 72 h 97"/>
                <a:gd name="T8" fmla="*/ 195 w 195"/>
                <a:gd name="T9" fmla="*/ 64 h 97"/>
                <a:gd name="T10" fmla="*/ 164 w 195"/>
                <a:gd name="T11" fmla="*/ 0 h 97"/>
                <a:gd name="T12" fmla="*/ 19 w 195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7">
                  <a:moveTo>
                    <a:pt x="19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6" y="97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3" y="34"/>
                    <a:pt x="19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512"/>
            <p:cNvSpPr>
              <a:spLocks/>
            </p:cNvSpPr>
            <p:nvPr/>
          </p:nvSpPr>
          <p:spPr bwMode="auto">
            <a:xfrm>
              <a:off x="19238914" y="11356975"/>
              <a:ext cx="592138" cy="2228850"/>
            </a:xfrm>
            <a:custGeom>
              <a:avLst/>
              <a:gdLst>
                <a:gd name="T0" fmla="*/ 102 w 106"/>
                <a:gd name="T1" fmla="*/ 0 h 399"/>
                <a:gd name="T2" fmla="*/ 97 w 106"/>
                <a:gd name="T3" fmla="*/ 215 h 399"/>
                <a:gd name="T4" fmla="*/ 98 w 106"/>
                <a:gd name="T5" fmla="*/ 399 h 399"/>
                <a:gd name="T6" fmla="*/ 45 w 106"/>
                <a:gd name="T7" fmla="*/ 396 h 399"/>
                <a:gd name="T8" fmla="*/ 0 w 106"/>
                <a:gd name="T9" fmla="*/ 13 h 399"/>
                <a:gd name="T10" fmla="*/ 102 w 106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99">
                  <a:moveTo>
                    <a:pt x="102" y="0"/>
                  </a:moveTo>
                  <a:cubicBezTo>
                    <a:pt x="102" y="0"/>
                    <a:pt x="88" y="183"/>
                    <a:pt x="97" y="215"/>
                  </a:cubicBezTo>
                  <a:cubicBezTo>
                    <a:pt x="106" y="246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513"/>
            <p:cNvSpPr>
              <a:spLocks/>
            </p:cNvSpPr>
            <p:nvPr/>
          </p:nvSpPr>
          <p:spPr bwMode="auto">
            <a:xfrm>
              <a:off x="19272251" y="11490325"/>
              <a:ext cx="268288" cy="2062163"/>
            </a:xfrm>
            <a:custGeom>
              <a:avLst/>
              <a:gdLst>
                <a:gd name="T0" fmla="*/ 43 w 48"/>
                <a:gd name="T1" fmla="*/ 308 h 369"/>
                <a:gd name="T2" fmla="*/ 26 w 48"/>
                <a:gd name="T3" fmla="*/ 181 h 369"/>
                <a:gd name="T4" fmla="*/ 30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5 w 48"/>
                <a:gd name="T13" fmla="*/ 362 h 369"/>
                <a:gd name="T14" fmla="*/ 48 w 48"/>
                <a:gd name="T15" fmla="*/ 369 h 369"/>
                <a:gd name="T16" fmla="*/ 43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3" y="308"/>
                  </a:moveTo>
                  <a:cubicBezTo>
                    <a:pt x="37" y="265"/>
                    <a:pt x="33" y="223"/>
                    <a:pt x="26" y="181"/>
                  </a:cubicBezTo>
                  <a:cubicBezTo>
                    <a:pt x="17" y="123"/>
                    <a:pt x="3" y="54"/>
                    <a:pt x="30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7" y="348"/>
                    <a:pt x="45" y="328"/>
                    <a:pt x="43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514"/>
            <p:cNvSpPr>
              <a:spLocks/>
            </p:cNvSpPr>
            <p:nvPr/>
          </p:nvSpPr>
          <p:spPr bwMode="auto">
            <a:xfrm>
              <a:off x="18754726" y="11004550"/>
              <a:ext cx="1087438" cy="446088"/>
            </a:xfrm>
            <a:custGeom>
              <a:avLst/>
              <a:gdLst>
                <a:gd name="T0" fmla="*/ 164 w 195"/>
                <a:gd name="T1" fmla="*/ 0 h 80"/>
                <a:gd name="T2" fmla="*/ 19 w 195"/>
                <a:gd name="T3" fmla="*/ 8 h 80"/>
                <a:gd name="T4" fmla="*/ 0 w 195"/>
                <a:gd name="T5" fmla="*/ 67 h 80"/>
                <a:gd name="T6" fmla="*/ 24 w 195"/>
                <a:gd name="T7" fmla="*/ 80 h 80"/>
                <a:gd name="T8" fmla="*/ 31 w 195"/>
                <a:gd name="T9" fmla="*/ 53 h 80"/>
                <a:gd name="T10" fmla="*/ 37 w 195"/>
                <a:gd name="T11" fmla="*/ 43 h 80"/>
                <a:gd name="T12" fmla="*/ 52 w 195"/>
                <a:gd name="T13" fmla="*/ 39 h 80"/>
                <a:gd name="T14" fmla="*/ 156 w 195"/>
                <a:gd name="T15" fmla="*/ 46 h 80"/>
                <a:gd name="T16" fmla="*/ 178 w 195"/>
                <a:gd name="T17" fmla="*/ 79 h 80"/>
                <a:gd name="T18" fmla="*/ 188 w 195"/>
                <a:gd name="T19" fmla="*/ 72 h 80"/>
                <a:gd name="T20" fmla="*/ 195 w 195"/>
                <a:gd name="T21" fmla="*/ 64 h 80"/>
                <a:gd name="T22" fmla="*/ 164 w 195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0">
                  <a:moveTo>
                    <a:pt x="164" y="0"/>
                  </a:moveTo>
                  <a:cubicBezTo>
                    <a:pt x="164" y="0"/>
                    <a:pt x="93" y="34"/>
                    <a:pt x="19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4" y="80"/>
                  </a:cubicBezTo>
                  <a:cubicBezTo>
                    <a:pt x="26" y="71"/>
                    <a:pt x="29" y="62"/>
                    <a:pt x="31" y="53"/>
                  </a:cubicBezTo>
                  <a:cubicBezTo>
                    <a:pt x="32" y="48"/>
                    <a:pt x="34" y="45"/>
                    <a:pt x="37" y="43"/>
                  </a:cubicBezTo>
                  <a:cubicBezTo>
                    <a:pt x="41" y="40"/>
                    <a:pt x="46" y="38"/>
                    <a:pt x="52" y="39"/>
                  </a:cubicBezTo>
                  <a:cubicBezTo>
                    <a:pt x="86" y="46"/>
                    <a:pt x="127" y="21"/>
                    <a:pt x="156" y="46"/>
                  </a:cubicBezTo>
                  <a:cubicBezTo>
                    <a:pt x="167" y="55"/>
                    <a:pt x="173" y="67"/>
                    <a:pt x="178" y="79"/>
                  </a:cubicBezTo>
                  <a:cubicBezTo>
                    <a:pt x="186" y="76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515"/>
            <p:cNvSpPr>
              <a:spLocks/>
            </p:cNvSpPr>
            <p:nvPr/>
          </p:nvSpPr>
          <p:spPr bwMode="auto">
            <a:xfrm>
              <a:off x="19132551" y="11445875"/>
              <a:ext cx="352425" cy="469900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516"/>
            <p:cNvSpPr>
              <a:spLocks/>
            </p:cNvSpPr>
            <p:nvPr/>
          </p:nvSpPr>
          <p:spPr bwMode="auto">
            <a:xfrm>
              <a:off x="18548351" y="13284200"/>
              <a:ext cx="752475" cy="4254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0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0" y="43"/>
                    <a:pt x="120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517"/>
            <p:cNvSpPr>
              <a:spLocks/>
            </p:cNvSpPr>
            <p:nvPr/>
          </p:nvSpPr>
          <p:spPr bwMode="auto">
            <a:xfrm>
              <a:off x="18619789" y="13290550"/>
              <a:ext cx="558800" cy="284163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2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9" y="51"/>
                    <a:pt x="14" y="47"/>
                    <a:pt x="0" y="37"/>
                  </a:cubicBezTo>
                  <a:cubicBezTo>
                    <a:pt x="4" y="20"/>
                    <a:pt x="15" y="3"/>
                    <a:pt x="42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8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518"/>
            <p:cNvSpPr>
              <a:spLocks/>
            </p:cNvSpPr>
            <p:nvPr/>
          </p:nvSpPr>
          <p:spPr bwMode="auto">
            <a:xfrm>
              <a:off x="18815051" y="13350875"/>
              <a:ext cx="146050" cy="61913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5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5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520"/>
            <p:cNvSpPr>
              <a:spLocks/>
            </p:cNvSpPr>
            <p:nvPr/>
          </p:nvSpPr>
          <p:spPr bwMode="auto">
            <a:xfrm>
              <a:off x="19584989" y="13295313"/>
              <a:ext cx="557213" cy="290513"/>
            </a:xfrm>
            <a:custGeom>
              <a:avLst/>
              <a:gdLst>
                <a:gd name="T0" fmla="*/ 55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5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5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8" y="15"/>
                    <a:pt x="0" y="27"/>
                  </a:cubicBezTo>
                  <a:cubicBezTo>
                    <a:pt x="10" y="43"/>
                    <a:pt x="32" y="50"/>
                    <a:pt x="55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521"/>
            <p:cNvSpPr>
              <a:spLocks/>
            </p:cNvSpPr>
            <p:nvPr/>
          </p:nvSpPr>
          <p:spPr bwMode="auto">
            <a:xfrm>
              <a:off x="19808826" y="13361988"/>
              <a:ext cx="144463" cy="61913"/>
            </a:xfrm>
            <a:custGeom>
              <a:avLst/>
              <a:gdLst>
                <a:gd name="T0" fmla="*/ 26 w 26"/>
                <a:gd name="T1" fmla="*/ 4 h 11"/>
                <a:gd name="T2" fmla="*/ 13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0" y="9"/>
                    <a:pt x="13" y="10"/>
                  </a:cubicBezTo>
                  <a:cubicBezTo>
                    <a:pt x="6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Freeform 522"/>
            <p:cNvSpPr>
              <a:spLocks/>
            </p:cNvSpPr>
            <p:nvPr/>
          </p:nvSpPr>
          <p:spPr bwMode="auto">
            <a:xfrm>
              <a:off x="19673889" y="11272838"/>
              <a:ext cx="128588" cy="290513"/>
            </a:xfrm>
            <a:custGeom>
              <a:avLst/>
              <a:gdLst>
                <a:gd name="T0" fmla="*/ 3 w 23"/>
                <a:gd name="T1" fmla="*/ 10 h 52"/>
                <a:gd name="T2" fmla="*/ 20 w 23"/>
                <a:gd name="T3" fmla="*/ 52 h 52"/>
                <a:gd name="T4" fmla="*/ 23 w 23"/>
                <a:gd name="T5" fmla="*/ 24 h 52"/>
                <a:gd name="T6" fmla="*/ 23 w 23"/>
                <a:gd name="T7" fmla="*/ 0 h 52"/>
                <a:gd name="T8" fmla="*/ 0 w 23"/>
                <a:gd name="T9" fmla="*/ 4 h 52"/>
                <a:gd name="T10" fmla="*/ 3 w 23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3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8"/>
                    <a:pt x="3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523"/>
            <p:cNvSpPr>
              <a:spLocks/>
            </p:cNvSpPr>
            <p:nvPr/>
          </p:nvSpPr>
          <p:spPr bwMode="auto">
            <a:xfrm>
              <a:off x="18881726" y="9350375"/>
              <a:ext cx="731838" cy="1831975"/>
            </a:xfrm>
            <a:custGeom>
              <a:avLst/>
              <a:gdLst>
                <a:gd name="T0" fmla="*/ 3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6 w 131"/>
                <a:gd name="T9" fmla="*/ 1 h 328"/>
                <a:gd name="T10" fmla="*/ 4 w 131"/>
                <a:gd name="T11" fmla="*/ 0 h 328"/>
                <a:gd name="T12" fmla="*/ 3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3" y="17"/>
                  </a:moveTo>
                  <a:cubicBezTo>
                    <a:pt x="3" y="17"/>
                    <a:pt x="15" y="239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524"/>
            <p:cNvSpPr>
              <a:spLocks/>
            </p:cNvSpPr>
            <p:nvPr/>
          </p:nvSpPr>
          <p:spPr bwMode="auto">
            <a:xfrm>
              <a:off x="19005551" y="9445625"/>
              <a:ext cx="344488" cy="206375"/>
            </a:xfrm>
            <a:custGeom>
              <a:avLst/>
              <a:gdLst>
                <a:gd name="T0" fmla="*/ 61 w 62"/>
                <a:gd name="T1" fmla="*/ 4 h 37"/>
                <a:gd name="T2" fmla="*/ 2 w 62"/>
                <a:gd name="T3" fmla="*/ 0 h 37"/>
                <a:gd name="T4" fmla="*/ 2 w 62"/>
                <a:gd name="T5" fmla="*/ 6 h 37"/>
                <a:gd name="T6" fmla="*/ 24 w 62"/>
                <a:gd name="T7" fmla="*/ 32 h 37"/>
                <a:gd name="T8" fmla="*/ 59 w 62"/>
                <a:gd name="T9" fmla="*/ 9 h 37"/>
                <a:gd name="T10" fmla="*/ 61 w 62"/>
                <a:gd name="T11" fmla="*/ 10 h 37"/>
                <a:gd name="T12" fmla="*/ 61 w 62"/>
                <a:gd name="T13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7">
                  <a:moveTo>
                    <a:pt x="61" y="4"/>
                  </a:moveTo>
                  <a:cubicBezTo>
                    <a:pt x="44" y="5"/>
                    <a:pt x="22" y="4"/>
                    <a:pt x="2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1" y="8"/>
                    <a:pt x="0" y="28"/>
                    <a:pt x="24" y="32"/>
                  </a:cubicBezTo>
                  <a:cubicBezTo>
                    <a:pt x="62" y="37"/>
                    <a:pt x="47" y="8"/>
                    <a:pt x="59" y="9"/>
                  </a:cubicBezTo>
                  <a:cubicBezTo>
                    <a:pt x="60" y="9"/>
                    <a:pt x="60" y="9"/>
                    <a:pt x="61" y="10"/>
                  </a:cubicBezTo>
                  <a:lnTo>
                    <a:pt x="61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525"/>
            <p:cNvSpPr>
              <a:spLocks/>
            </p:cNvSpPr>
            <p:nvPr/>
          </p:nvSpPr>
          <p:spPr bwMode="auto">
            <a:xfrm>
              <a:off x="18865851" y="9556750"/>
              <a:ext cx="277813" cy="29686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526"/>
            <p:cNvSpPr>
              <a:spLocks/>
            </p:cNvSpPr>
            <p:nvPr/>
          </p:nvSpPr>
          <p:spPr bwMode="auto">
            <a:xfrm>
              <a:off x="19205576" y="9528175"/>
              <a:ext cx="246063" cy="314325"/>
            </a:xfrm>
            <a:custGeom>
              <a:avLst/>
              <a:gdLst>
                <a:gd name="T0" fmla="*/ 0 w 44"/>
                <a:gd name="T1" fmla="*/ 29 h 56"/>
                <a:gd name="T2" fmla="*/ 0 w 44"/>
                <a:gd name="T3" fmla="*/ 30 h 56"/>
                <a:gd name="T4" fmla="*/ 6 w 44"/>
                <a:gd name="T5" fmla="*/ 39 h 56"/>
                <a:gd name="T6" fmla="*/ 14 w 44"/>
                <a:gd name="T7" fmla="*/ 50 h 56"/>
                <a:gd name="T8" fmla="*/ 18 w 44"/>
                <a:gd name="T9" fmla="*/ 55 h 56"/>
                <a:gd name="T10" fmla="*/ 44 w 44"/>
                <a:gd name="T11" fmla="*/ 2 h 56"/>
                <a:gd name="T12" fmla="*/ 26 w 44"/>
                <a:gd name="T13" fmla="*/ 1 h 56"/>
                <a:gd name="T14" fmla="*/ 22 w 44"/>
                <a:gd name="T15" fmla="*/ 3 h 56"/>
                <a:gd name="T16" fmla="*/ 14 w 44"/>
                <a:gd name="T17" fmla="*/ 14 h 56"/>
                <a:gd name="T18" fmla="*/ 6 w 44"/>
                <a:gd name="T19" fmla="*/ 23 h 56"/>
                <a:gd name="T20" fmla="*/ 0 w 44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6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5" y="36"/>
                    <a:pt x="6" y="39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6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8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527"/>
            <p:cNvSpPr>
              <a:spLocks/>
            </p:cNvSpPr>
            <p:nvPr/>
          </p:nvSpPr>
          <p:spPr bwMode="auto">
            <a:xfrm>
              <a:off x="18865851" y="9472613"/>
              <a:ext cx="277813" cy="296863"/>
            </a:xfrm>
            <a:custGeom>
              <a:avLst/>
              <a:gdLst>
                <a:gd name="T0" fmla="*/ 31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1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50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9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9"/>
                    <a:pt x="31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528"/>
            <p:cNvSpPr>
              <a:spLocks/>
            </p:cNvSpPr>
            <p:nvPr/>
          </p:nvSpPr>
          <p:spPr bwMode="auto">
            <a:xfrm>
              <a:off x="19189701" y="9467850"/>
              <a:ext cx="239713" cy="306388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529"/>
            <p:cNvSpPr>
              <a:spLocks/>
            </p:cNvSpPr>
            <p:nvPr/>
          </p:nvSpPr>
          <p:spPr bwMode="auto">
            <a:xfrm>
              <a:off x="18938876" y="9467850"/>
              <a:ext cx="204788" cy="268288"/>
            </a:xfrm>
            <a:custGeom>
              <a:avLst/>
              <a:gdLst>
                <a:gd name="T0" fmla="*/ 21 w 37"/>
                <a:gd name="T1" fmla="*/ 28 h 48"/>
                <a:gd name="T2" fmla="*/ 32 w 37"/>
                <a:gd name="T3" fmla="*/ 35 h 48"/>
                <a:gd name="T4" fmla="*/ 33 w 37"/>
                <a:gd name="T5" fmla="*/ 35 h 48"/>
                <a:gd name="T6" fmla="*/ 36 w 37"/>
                <a:gd name="T7" fmla="*/ 28 h 48"/>
                <a:gd name="T8" fmla="*/ 31 w 37"/>
                <a:gd name="T9" fmla="*/ 25 h 48"/>
                <a:gd name="T10" fmla="*/ 18 w 37"/>
                <a:gd name="T11" fmla="*/ 1 h 48"/>
                <a:gd name="T12" fmla="*/ 0 w 37"/>
                <a:gd name="T13" fmla="*/ 1 h 48"/>
                <a:gd name="T14" fmla="*/ 11 w 37"/>
                <a:gd name="T15" fmla="*/ 48 h 48"/>
                <a:gd name="T16" fmla="*/ 13 w 37"/>
                <a:gd name="T17" fmla="*/ 22 h 48"/>
                <a:gd name="T18" fmla="*/ 21 w 37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8">
                  <a:moveTo>
                    <a:pt x="21" y="28"/>
                  </a:moveTo>
                  <a:cubicBezTo>
                    <a:pt x="25" y="30"/>
                    <a:pt x="29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5" y="33"/>
                    <a:pt x="37" y="31"/>
                    <a:pt x="36" y="28"/>
                  </a:cubicBezTo>
                  <a:cubicBezTo>
                    <a:pt x="35" y="26"/>
                    <a:pt x="32" y="26"/>
                    <a:pt x="31" y="25"/>
                  </a:cubicBezTo>
                  <a:cubicBezTo>
                    <a:pt x="24" y="19"/>
                    <a:pt x="19" y="10"/>
                    <a:pt x="18" y="1"/>
                  </a:cubicBezTo>
                  <a:cubicBezTo>
                    <a:pt x="17" y="0"/>
                    <a:pt x="1" y="0"/>
                    <a:pt x="0" y="1"/>
                  </a:cubicBezTo>
                  <a:cubicBezTo>
                    <a:pt x="3" y="16"/>
                    <a:pt x="0" y="34"/>
                    <a:pt x="11" y="48"/>
                  </a:cubicBezTo>
                  <a:cubicBezTo>
                    <a:pt x="13" y="42"/>
                    <a:pt x="13" y="26"/>
                    <a:pt x="13" y="22"/>
                  </a:cubicBezTo>
                  <a:cubicBezTo>
                    <a:pt x="15" y="23"/>
                    <a:pt x="18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530"/>
            <p:cNvSpPr>
              <a:spLocks/>
            </p:cNvSpPr>
            <p:nvPr/>
          </p:nvSpPr>
          <p:spPr bwMode="auto">
            <a:xfrm>
              <a:off x="19189701" y="9467850"/>
              <a:ext cx="217488" cy="250825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7 w 39"/>
                <a:gd name="T23" fmla="*/ 25 h 45"/>
                <a:gd name="T24" fmla="*/ 37 w 39"/>
                <a:gd name="T25" fmla="*/ 8 h 45"/>
                <a:gd name="T26" fmla="*/ 36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8" y="35"/>
                    <a:pt x="37" y="29"/>
                    <a:pt x="37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6" y="1"/>
                  </a:cubicBezTo>
                  <a:cubicBezTo>
                    <a:pt x="35" y="0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531"/>
            <p:cNvSpPr>
              <a:spLocks/>
            </p:cNvSpPr>
            <p:nvPr/>
          </p:nvSpPr>
          <p:spPr bwMode="auto">
            <a:xfrm>
              <a:off x="18854739" y="10931525"/>
              <a:ext cx="814388" cy="385763"/>
            </a:xfrm>
            <a:custGeom>
              <a:avLst/>
              <a:gdLst>
                <a:gd name="T0" fmla="*/ 5 w 146"/>
                <a:gd name="T1" fmla="*/ 6 h 69"/>
                <a:gd name="T2" fmla="*/ 136 w 146"/>
                <a:gd name="T3" fmla="*/ 0 h 69"/>
                <a:gd name="T4" fmla="*/ 146 w 146"/>
                <a:gd name="T5" fmla="*/ 23 h 69"/>
                <a:gd name="T6" fmla="*/ 0 w 146"/>
                <a:gd name="T7" fmla="*/ 25 h 69"/>
                <a:gd name="T8" fmla="*/ 5 w 146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69">
                  <a:moveTo>
                    <a:pt x="5" y="6"/>
                  </a:moveTo>
                  <a:cubicBezTo>
                    <a:pt x="5" y="6"/>
                    <a:pt x="85" y="37"/>
                    <a:pt x="136" y="0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532"/>
            <p:cNvSpPr>
              <a:spLocks/>
            </p:cNvSpPr>
            <p:nvPr/>
          </p:nvSpPr>
          <p:spPr bwMode="auto">
            <a:xfrm>
              <a:off x="18854739" y="10931525"/>
              <a:ext cx="814388" cy="246063"/>
            </a:xfrm>
            <a:custGeom>
              <a:avLst/>
              <a:gdLst>
                <a:gd name="T0" fmla="*/ 128 w 146"/>
                <a:gd name="T1" fmla="*/ 31 h 44"/>
                <a:gd name="T2" fmla="*/ 146 w 146"/>
                <a:gd name="T3" fmla="*/ 23 h 44"/>
                <a:gd name="T4" fmla="*/ 136 w 146"/>
                <a:gd name="T5" fmla="*/ 0 h 44"/>
                <a:gd name="T6" fmla="*/ 5 w 146"/>
                <a:gd name="T7" fmla="*/ 6 h 44"/>
                <a:gd name="T8" fmla="*/ 0 w 146"/>
                <a:gd name="T9" fmla="*/ 25 h 44"/>
                <a:gd name="T10" fmla="*/ 16 w 146"/>
                <a:gd name="T11" fmla="*/ 33 h 44"/>
                <a:gd name="T12" fmla="*/ 17 w 146"/>
                <a:gd name="T13" fmla="*/ 27 h 44"/>
                <a:gd name="T14" fmla="*/ 31 w 146"/>
                <a:gd name="T15" fmla="*/ 17 h 44"/>
                <a:gd name="T16" fmla="*/ 59 w 146"/>
                <a:gd name="T17" fmla="*/ 25 h 44"/>
                <a:gd name="T18" fmla="*/ 73 w 146"/>
                <a:gd name="T19" fmla="*/ 44 h 44"/>
                <a:gd name="T20" fmla="*/ 105 w 146"/>
                <a:gd name="T21" fmla="*/ 39 h 44"/>
                <a:gd name="T22" fmla="*/ 106 w 146"/>
                <a:gd name="T23" fmla="*/ 37 h 44"/>
                <a:gd name="T24" fmla="*/ 109 w 146"/>
                <a:gd name="T25" fmla="*/ 21 h 44"/>
                <a:gd name="T26" fmla="*/ 122 w 146"/>
                <a:gd name="T27" fmla="*/ 14 h 44"/>
                <a:gd name="T28" fmla="*/ 129 w 146"/>
                <a:gd name="T29" fmla="*/ 27 h 44"/>
                <a:gd name="T30" fmla="*/ 128 w 146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44">
                  <a:moveTo>
                    <a:pt x="128" y="31"/>
                  </a:moveTo>
                  <a:cubicBezTo>
                    <a:pt x="139" y="27"/>
                    <a:pt x="146" y="23"/>
                    <a:pt x="14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8"/>
                    <a:pt x="11" y="31"/>
                    <a:pt x="16" y="33"/>
                  </a:cubicBezTo>
                  <a:cubicBezTo>
                    <a:pt x="16" y="31"/>
                    <a:pt x="16" y="28"/>
                    <a:pt x="17" y="27"/>
                  </a:cubicBezTo>
                  <a:cubicBezTo>
                    <a:pt x="19" y="21"/>
                    <a:pt x="24" y="16"/>
                    <a:pt x="31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8" y="29"/>
                    <a:pt x="72" y="35"/>
                    <a:pt x="73" y="44"/>
                  </a:cubicBezTo>
                  <a:cubicBezTo>
                    <a:pt x="85" y="43"/>
                    <a:pt x="96" y="42"/>
                    <a:pt x="105" y="39"/>
                  </a:cubicBezTo>
                  <a:cubicBezTo>
                    <a:pt x="105" y="38"/>
                    <a:pt x="105" y="38"/>
                    <a:pt x="106" y="37"/>
                  </a:cubicBezTo>
                  <a:cubicBezTo>
                    <a:pt x="107" y="32"/>
                    <a:pt x="107" y="26"/>
                    <a:pt x="109" y="21"/>
                  </a:cubicBezTo>
                  <a:cubicBezTo>
                    <a:pt x="110" y="15"/>
                    <a:pt x="117" y="12"/>
                    <a:pt x="122" y="14"/>
                  </a:cubicBezTo>
                  <a:cubicBezTo>
                    <a:pt x="128" y="15"/>
                    <a:pt x="131" y="21"/>
                    <a:pt x="129" y="27"/>
                  </a:cubicBezTo>
                  <a:cubicBezTo>
                    <a:pt x="129" y="28"/>
                    <a:pt x="129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533"/>
            <p:cNvSpPr>
              <a:spLocks/>
            </p:cNvSpPr>
            <p:nvPr/>
          </p:nvSpPr>
          <p:spPr bwMode="auto">
            <a:xfrm>
              <a:off x="19194464" y="11004550"/>
              <a:ext cx="246063" cy="223838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1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534"/>
            <p:cNvSpPr>
              <a:spLocks/>
            </p:cNvSpPr>
            <p:nvPr/>
          </p:nvSpPr>
          <p:spPr bwMode="auto">
            <a:xfrm>
              <a:off x="19194464" y="11004550"/>
              <a:ext cx="246063" cy="161925"/>
            </a:xfrm>
            <a:custGeom>
              <a:avLst/>
              <a:gdLst>
                <a:gd name="T0" fmla="*/ 2 w 44"/>
                <a:gd name="T1" fmla="*/ 7 h 29"/>
                <a:gd name="T2" fmla="*/ 18 w 44"/>
                <a:gd name="T3" fmla="*/ 18 h 29"/>
                <a:gd name="T4" fmla="*/ 29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8" y="18"/>
                  </a:cubicBezTo>
                  <a:cubicBezTo>
                    <a:pt x="22" y="20"/>
                    <a:pt x="26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2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535"/>
            <p:cNvSpPr>
              <a:spLocks/>
            </p:cNvSpPr>
            <p:nvPr/>
          </p:nvSpPr>
          <p:spPr bwMode="auto">
            <a:xfrm>
              <a:off x="19267489" y="9472613"/>
              <a:ext cx="858838" cy="2201863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1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8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7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0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2" y="18"/>
                    <a:pt x="141" y="25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8"/>
                  </a:cubicBezTo>
                  <a:cubicBezTo>
                    <a:pt x="111" y="166"/>
                    <a:pt x="94" y="225"/>
                    <a:pt x="98" y="234"/>
                  </a:cubicBezTo>
                  <a:cubicBezTo>
                    <a:pt x="102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536"/>
            <p:cNvSpPr>
              <a:spLocks/>
            </p:cNvSpPr>
            <p:nvPr/>
          </p:nvSpPr>
          <p:spPr bwMode="auto">
            <a:xfrm>
              <a:off x="19267489" y="9472613"/>
              <a:ext cx="406400" cy="1487488"/>
            </a:xfrm>
            <a:custGeom>
              <a:avLst/>
              <a:gdLst>
                <a:gd name="T0" fmla="*/ 48 w 73"/>
                <a:gd name="T1" fmla="*/ 266 h 266"/>
                <a:gd name="T2" fmla="*/ 33 w 73"/>
                <a:gd name="T3" fmla="*/ 176 h 266"/>
                <a:gd name="T4" fmla="*/ 27 w 73"/>
                <a:gd name="T5" fmla="*/ 67 h 266"/>
                <a:gd name="T6" fmla="*/ 46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2 w 73"/>
                <a:gd name="T13" fmla="*/ 0 h 266"/>
                <a:gd name="T14" fmla="*/ 41 w 73"/>
                <a:gd name="T15" fmla="*/ 245 h 266"/>
                <a:gd name="T16" fmla="*/ 48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8" y="266"/>
                  </a:moveTo>
                  <a:cubicBezTo>
                    <a:pt x="44" y="236"/>
                    <a:pt x="39" y="206"/>
                    <a:pt x="33" y="176"/>
                  </a:cubicBezTo>
                  <a:cubicBezTo>
                    <a:pt x="25" y="140"/>
                    <a:pt x="21" y="103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70" y="12"/>
                    <a:pt x="72" y="6"/>
                    <a:pt x="73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537"/>
            <p:cNvSpPr>
              <a:spLocks/>
            </p:cNvSpPr>
            <p:nvPr/>
          </p:nvSpPr>
          <p:spPr bwMode="auto">
            <a:xfrm>
              <a:off x="19043651" y="9707563"/>
              <a:ext cx="452438" cy="1323975"/>
            </a:xfrm>
            <a:custGeom>
              <a:avLst/>
              <a:gdLst>
                <a:gd name="T0" fmla="*/ 11 w 81"/>
                <a:gd name="T1" fmla="*/ 0 h 237"/>
                <a:gd name="T2" fmla="*/ 4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4" y="132"/>
                  </a:cubicBezTo>
                  <a:cubicBezTo>
                    <a:pt x="9" y="180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1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538"/>
            <p:cNvSpPr>
              <a:spLocks/>
            </p:cNvSpPr>
            <p:nvPr/>
          </p:nvSpPr>
          <p:spPr bwMode="auto">
            <a:xfrm>
              <a:off x="19083339" y="9707563"/>
              <a:ext cx="373063" cy="1436688"/>
            </a:xfrm>
            <a:custGeom>
              <a:avLst/>
              <a:gdLst>
                <a:gd name="T0" fmla="*/ 9 w 67"/>
                <a:gd name="T1" fmla="*/ 0 h 257"/>
                <a:gd name="T2" fmla="*/ 3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539"/>
            <p:cNvSpPr>
              <a:spLocks/>
            </p:cNvSpPr>
            <p:nvPr/>
          </p:nvSpPr>
          <p:spPr bwMode="auto">
            <a:xfrm>
              <a:off x="19083339" y="9707563"/>
              <a:ext cx="334963" cy="1436688"/>
            </a:xfrm>
            <a:custGeom>
              <a:avLst/>
              <a:gdLst>
                <a:gd name="T0" fmla="*/ 41 w 60"/>
                <a:gd name="T1" fmla="*/ 198 h 257"/>
                <a:gd name="T2" fmla="*/ 21 w 60"/>
                <a:gd name="T3" fmla="*/ 131 h 257"/>
                <a:gd name="T4" fmla="*/ 12 w 60"/>
                <a:gd name="T5" fmla="*/ 68 h 257"/>
                <a:gd name="T6" fmla="*/ 17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3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1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1" y="198"/>
                  </a:moveTo>
                  <a:cubicBezTo>
                    <a:pt x="34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2" y="68"/>
                  </a:cubicBezTo>
                  <a:cubicBezTo>
                    <a:pt x="14" y="52"/>
                    <a:pt x="11" y="32"/>
                    <a:pt x="17" y="17"/>
                  </a:cubicBezTo>
                  <a:cubicBezTo>
                    <a:pt x="17" y="14"/>
                    <a:pt x="19" y="12"/>
                    <a:pt x="20" y="10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2" y="235"/>
                    <a:pt x="47" y="216"/>
                    <a:pt x="41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540"/>
            <p:cNvSpPr>
              <a:spLocks/>
            </p:cNvSpPr>
            <p:nvPr/>
          </p:nvSpPr>
          <p:spPr bwMode="auto">
            <a:xfrm>
              <a:off x="19105564" y="9612313"/>
              <a:ext cx="133350" cy="123825"/>
            </a:xfrm>
            <a:custGeom>
              <a:avLst/>
              <a:gdLst>
                <a:gd name="T0" fmla="*/ 1 w 24"/>
                <a:gd name="T1" fmla="*/ 0 h 22"/>
                <a:gd name="T2" fmla="*/ 18 w 24"/>
                <a:gd name="T3" fmla="*/ 3 h 22"/>
                <a:gd name="T4" fmla="*/ 18 w 24"/>
                <a:gd name="T5" fmla="*/ 20 h 22"/>
                <a:gd name="T6" fmla="*/ 0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8" y="3"/>
                  </a:cubicBezTo>
                  <a:cubicBezTo>
                    <a:pt x="18" y="3"/>
                    <a:pt x="24" y="19"/>
                    <a:pt x="18" y="20"/>
                  </a:cubicBezTo>
                  <a:cubicBezTo>
                    <a:pt x="12" y="22"/>
                    <a:pt x="1" y="21"/>
                    <a:pt x="0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541"/>
            <p:cNvSpPr>
              <a:spLocks/>
            </p:cNvSpPr>
            <p:nvPr/>
          </p:nvSpPr>
          <p:spPr bwMode="auto">
            <a:xfrm>
              <a:off x="18380076" y="9461500"/>
              <a:ext cx="658813" cy="2163763"/>
            </a:xfrm>
            <a:custGeom>
              <a:avLst/>
              <a:gdLst>
                <a:gd name="T0" fmla="*/ 76 w 118"/>
                <a:gd name="T1" fmla="*/ 376 h 387"/>
                <a:gd name="T2" fmla="*/ 53 w 118"/>
                <a:gd name="T3" fmla="*/ 385 h 387"/>
                <a:gd name="T4" fmla="*/ 15 w 118"/>
                <a:gd name="T5" fmla="*/ 361 h 387"/>
                <a:gd name="T6" fmla="*/ 38 w 118"/>
                <a:gd name="T7" fmla="*/ 326 h 387"/>
                <a:gd name="T8" fmla="*/ 57 w 118"/>
                <a:gd name="T9" fmla="*/ 264 h 387"/>
                <a:gd name="T10" fmla="*/ 32 w 118"/>
                <a:gd name="T11" fmla="*/ 131 h 387"/>
                <a:gd name="T12" fmla="*/ 5 w 118"/>
                <a:gd name="T13" fmla="*/ 52 h 387"/>
                <a:gd name="T14" fmla="*/ 4 w 118"/>
                <a:gd name="T15" fmla="*/ 36 h 387"/>
                <a:gd name="T16" fmla="*/ 93 w 118"/>
                <a:gd name="T17" fmla="*/ 1 h 387"/>
                <a:gd name="T18" fmla="*/ 102 w 118"/>
                <a:gd name="T19" fmla="*/ 2 h 387"/>
                <a:gd name="T20" fmla="*/ 103 w 118"/>
                <a:gd name="T21" fmla="*/ 243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6" y="383"/>
                    <a:pt x="58" y="385"/>
                    <a:pt x="53" y="385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3" y="340"/>
                    <a:pt x="38" y="326"/>
                  </a:cubicBezTo>
                  <a:cubicBezTo>
                    <a:pt x="45" y="305"/>
                    <a:pt x="51" y="285"/>
                    <a:pt x="57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19" y="45"/>
                    <a:pt x="5" y="52"/>
                    <a:pt x="5" y="52"/>
                  </a:cubicBezTo>
                  <a:cubicBezTo>
                    <a:pt x="5" y="52"/>
                    <a:pt x="0" y="51"/>
                    <a:pt x="4" y="36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100" y="0"/>
                    <a:pt x="102" y="2"/>
                    <a:pt x="102" y="2"/>
                  </a:cubicBezTo>
                  <a:cubicBezTo>
                    <a:pt x="118" y="28"/>
                    <a:pt x="112" y="178"/>
                    <a:pt x="103" y="243"/>
                  </a:cubicBezTo>
                  <a:cubicBezTo>
                    <a:pt x="98" y="287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542"/>
            <p:cNvSpPr>
              <a:spLocks/>
            </p:cNvSpPr>
            <p:nvPr/>
          </p:nvSpPr>
          <p:spPr bwMode="auto">
            <a:xfrm>
              <a:off x="18608676" y="9461500"/>
              <a:ext cx="419100" cy="1185863"/>
            </a:xfrm>
            <a:custGeom>
              <a:avLst/>
              <a:gdLst>
                <a:gd name="T0" fmla="*/ 61 w 75"/>
                <a:gd name="T1" fmla="*/ 2 h 212"/>
                <a:gd name="T2" fmla="*/ 52 w 75"/>
                <a:gd name="T3" fmla="*/ 1 h 212"/>
                <a:gd name="T4" fmla="*/ 14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2" y="1"/>
                  </a:cubicBezTo>
                  <a:cubicBezTo>
                    <a:pt x="44" y="2"/>
                    <a:pt x="30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8" y="134"/>
                    <a:pt x="57" y="149"/>
                  </a:cubicBezTo>
                  <a:cubicBezTo>
                    <a:pt x="58" y="154"/>
                    <a:pt x="58" y="159"/>
                    <a:pt x="59" y="164"/>
                  </a:cubicBezTo>
                  <a:cubicBezTo>
                    <a:pt x="61" y="180"/>
                    <a:pt x="63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543"/>
            <p:cNvSpPr>
              <a:spLocks/>
            </p:cNvSpPr>
            <p:nvPr/>
          </p:nvSpPr>
          <p:spPr bwMode="auto">
            <a:xfrm>
              <a:off x="18597564" y="10494963"/>
              <a:ext cx="179388" cy="766763"/>
            </a:xfrm>
            <a:custGeom>
              <a:avLst/>
              <a:gdLst>
                <a:gd name="T0" fmla="*/ 17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7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3"/>
                  </a:moveTo>
                  <a:cubicBezTo>
                    <a:pt x="13" y="15"/>
                    <a:pt x="8" y="7"/>
                    <a:pt x="3" y="0"/>
                  </a:cubicBezTo>
                  <a:cubicBezTo>
                    <a:pt x="14" y="42"/>
                    <a:pt x="25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5" y="127"/>
                    <a:pt x="9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544"/>
            <p:cNvSpPr>
              <a:spLocks/>
            </p:cNvSpPr>
            <p:nvPr/>
          </p:nvSpPr>
          <p:spPr bwMode="auto">
            <a:xfrm>
              <a:off x="18313401" y="7461250"/>
              <a:ext cx="1700213" cy="1235075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6 w 305"/>
                <a:gd name="T7" fmla="*/ 0 h 221"/>
                <a:gd name="T8" fmla="*/ 272 w 305"/>
                <a:gd name="T9" fmla="*/ 37 h 221"/>
                <a:gd name="T10" fmla="*/ 294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6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545"/>
            <p:cNvSpPr>
              <a:spLocks/>
            </p:cNvSpPr>
            <p:nvPr/>
          </p:nvSpPr>
          <p:spPr bwMode="auto">
            <a:xfrm>
              <a:off x="18497551" y="7942263"/>
              <a:ext cx="1298575" cy="758825"/>
            </a:xfrm>
            <a:custGeom>
              <a:avLst/>
              <a:gdLst>
                <a:gd name="T0" fmla="*/ 4 w 233"/>
                <a:gd name="T1" fmla="*/ 115 h 136"/>
                <a:gd name="T2" fmla="*/ 5 w 233"/>
                <a:gd name="T3" fmla="*/ 39 h 136"/>
                <a:gd name="T4" fmla="*/ 233 w 233"/>
                <a:gd name="T5" fmla="*/ 25 h 136"/>
                <a:gd name="T6" fmla="*/ 230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5" y="39"/>
                  </a:cubicBezTo>
                  <a:cubicBezTo>
                    <a:pt x="9" y="21"/>
                    <a:pt x="213" y="0"/>
                    <a:pt x="233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546"/>
            <p:cNvSpPr>
              <a:spLocks/>
            </p:cNvSpPr>
            <p:nvPr/>
          </p:nvSpPr>
          <p:spPr bwMode="auto">
            <a:xfrm>
              <a:off x="18357851" y="8086725"/>
              <a:ext cx="1589088" cy="1414463"/>
            </a:xfrm>
            <a:custGeom>
              <a:avLst/>
              <a:gdLst>
                <a:gd name="T0" fmla="*/ 37 w 285"/>
                <a:gd name="T1" fmla="*/ 14 h 253"/>
                <a:gd name="T2" fmla="*/ 251 w 285"/>
                <a:gd name="T3" fmla="*/ 24 h 253"/>
                <a:gd name="T4" fmla="*/ 246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5 w 285"/>
                <a:gd name="T13" fmla="*/ 251 h 253"/>
                <a:gd name="T14" fmla="*/ 172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8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7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7" y="14"/>
                  </a:moveTo>
                  <a:cubicBezTo>
                    <a:pt x="37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7" y="246"/>
                    <a:pt x="205" y="251"/>
                  </a:cubicBezTo>
                  <a:cubicBezTo>
                    <a:pt x="201" y="251"/>
                    <a:pt x="182" y="253"/>
                    <a:pt x="172" y="252"/>
                  </a:cubicBezTo>
                  <a:cubicBezTo>
                    <a:pt x="160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49" y="237"/>
                    <a:pt x="48" y="205"/>
                    <a:pt x="48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547"/>
            <p:cNvSpPr>
              <a:spLocks/>
            </p:cNvSpPr>
            <p:nvPr/>
          </p:nvSpPr>
          <p:spPr bwMode="auto">
            <a:xfrm>
              <a:off x="18754726" y="8947150"/>
              <a:ext cx="730250" cy="425450"/>
            </a:xfrm>
            <a:custGeom>
              <a:avLst/>
              <a:gdLst>
                <a:gd name="T0" fmla="*/ 119 w 131"/>
                <a:gd name="T1" fmla="*/ 37 h 76"/>
                <a:gd name="T2" fmla="*/ 5 w 131"/>
                <a:gd name="T3" fmla="*/ 0 h 76"/>
                <a:gd name="T4" fmla="*/ 31 w 131"/>
                <a:gd name="T5" fmla="*/ 67 h 76"/>
                <a:gd name="T6" fmla="*/ 119 w 131"/>
                <a:gd name="T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76">
                  <a:moveTo>
                    <a:pt x="119" y="37"/>
                  </a:moveTo>
                  <a:cubicBezTo>
                    <a:pt x="119" y="37"/>
                    <a:pt x="74" y="61"/>
                    <a:pt x="5" y="0"/>
                  </a:cubicBezTo>
                  <a:cubicBezTo>
                    <a:pt x="5" y="0"/>
                    <a:pt x="0" y="57"/>
                    <a:pt x="31" y="67"/>
                  </a:cubicBezTo>
                  <a:cubicBezTo>
                    <a:pt x="61" y="76"/>
                    <a:pt x="131" y="51"/>
                    <a:pt x="119" y="37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548"/>
            <p:cNvSpPr>
              <a:spLocks noEditPoints="1"/>
            </p:cNvSpPr>
            <p:nvPr/>
          </p:nvSpPr>
          <p:spPr bwMode="auto">
            <a:xfrm>
              <a:off x="18357851" y="8086725"/>
              <a:ext cx="1589088" cy="1414463"/>
            </a:xfrm>
            <a:custGeom>
              <a:avLst/>
              <a:gdLst>
                <a:gd name="T0" fmla="*/ 284 w 285"/>
                <a:gd name="T1" fmla="*/ 114 h 253"/>
                <a:gd name="T2" fmla="*/ 246 w 285"/>
                <a:gd name="T3" fmla="*/ 89 h 253"/>
                <a:gd name="T4" fmla="*/ 251 w 285"/>
                <a:gd name="T5" fmla="*/ 24 h 253"/>
                <a:gd name="T6" fmla="*/ 37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8 w 285"/>
                <a:gd name="T15" fmla="*/ 205 h 253"/>
                <a:gd name="T16" fmla="*/ 76 w 285"/>
                <a:gd name="T17" fmla="*/ 243 h 253"/>
                <a:gd name="T18" fmla="*/ 118 w 285"/>
                <a:gd name="T19" fmla="*/ 250 h 253"/>
                <a:gd name="T20" fmla="*/ 175 w 285"/>
                <a:gd name="T21" fmla="*/ 252 h 253"/>
                <a:gd name="T22" fmla="*/ 206 w 285"/>
                <a:gd name="T23" fmla="*/ 252 h 253"/>
                <a:gd name="T24" fmla="*/ 235 w 285"/>
                <a:gd name="T25" fmla="*/ 216 h 253"/>
                <a:gd name="T26" fmla="*/ 248 w 285"/>
                <a:gd name="T27" fmla="*/ 134 h 253"/>
                <a:gd name="T28" fmla="*/ 284 w 285"/>
                <a:gd name="T29" fmla="*/ 114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7 w 285"/>
                <a:gd name="T37" fmla="*/ 140 h 253"/>
                <a:gd name="T38" fmla="*/ 42 w 285"/>
                <a:gd name="T39" fmla="*/ 90 h 253"/>
                <a:gd name="T40" fmla="*/ 46 w 285"/>
                <a:gd name="T41" fmla="*/ 36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49" y="237"/>
                    <a:pt x="76" y="243"/>
                  </a:cubicBezTo>
                  <a:cubicBezTo>
                    <a:pt x="82" y="245"/>
                    <a:pt x="100" y="248"/>
                    <a:pt x="118" y="250"/>
                  </a:cubicBezTo>
                  <a:cubicBezTo>
                    <a:pt x="127" y="251"/>
                    <a:pt x="163" y="252"/>
                    <a:pt x="175" y="252"/>
                  </a:cubicBezTo>
                  <a:cubicBezTo>
                    <a:pt x="185" y="253"/>
                    <a:pt x="202" y="253"/>
                    <a:pt x="206" y="252"/>
                  </a:cubicBezTo>
                  <a:cubicBezTo>
                    <a:pt x="231" y="245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19" y="223"/>
                    <a:pt x="225" y="235"/>
                    <a:pt x="201" y="243"/>
                  </a:cubicBezTo>
                  <a:cubicBezTo>
                    <a:pt x="176" y="252"/>
                    <a:pt x="90" y="247"/>
                    <a:pt x="71" y="224"/>
                  </a:cubicBezTo>
                  <a:cubicBezTo>
                    <a:pt x="52" y="203"/>
                    <a:pt x="50" y="170"/>
                    <a:pt x="47" y="140"/>
                  </a:cubicBezTo>
                  <a:cubicBezTo>
                    <a:pt x="46" y="118"/>
                    <a:pt x="46" y="112"/>
                    <a:pt x="42" y="90"/>
                  </a:cubicBezTo>
                  <a:cubicBezTo>
                    <a:pt x="40" y="77"/>
                    <a:pt x="39" y="48"/>
                    <a:pt x="46" y="36"/>
                  </a:cubicBezTo>
                  <a:cubicBezTo>
                    <a:pt x="47" y="28"/>
                    <a:pt x="55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549"/>
            <p:cNvSpPr>
              <a:spLocks/>
            </p:cNvSpPr>
            <p:nvPr/>
          </p:nvSpPr>
          <p:spPr bwMode="auto">
            <a:xfrm>
              <a:off x="19316701" y="8281988"/>
              <a:ext cx="223838" cy="146050"/>
            </a:xfrm>
            <a:custGeom>
              <a:avLst/>
              <a:gdLst>
                <a:gd name="T0" fmla="*/ 0 w 40"/>
                <a:gd name="T1" fmla="*/ 26 h 26"/>
                <a:gd name="T2" fmla="*/ 40 w 40"/>
                <a:gd name="T3" fmla="*/ 15 h 26"/>
                <a:gd name="T4" fmla="*/ 19 w 40"/>
                <a:gd name="T5" fmla="*/ 2 h 26"/>
                <a:gd name="T6" fmla="*/ 0 w 40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6">
                  <a:moveTo>
                    <a:pt x="0" y="26"/>
                  </a:moveTo>
                  <a:cubicBezTo>
                    <a:pt x="0" y="26"/>
                    <a:pt x="24" y="7"/>
                    <a:pt x="40" y="15"/>
                  </a:cubicBezTo>
                  <a:cubicBezTo>
                    <a:pt x="40" y="15"/>
                    <a:pt x="31" y="0"/>
                    <a:pt x="19" y="2"/>
                  </a:cubicBezTo>
                  <a:cubicBezTo>
                    <a:pt x="8" y="4"/>
                    <a:pt x="1" y="9"/>
                    <a:pt x="0" y="26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550"/>
            <p:cNvSpPr>
              <a:spLocks/>
            </p:cNvSpPr>
            <p:nvPr/>
          </p:nvSpPr>
          <p:spPr bwMode="auto">
            <a:xfrm>
              <a:off x="19021426" y="8294688"/>
              <a:ext cx="184150" cy="698500"/>
            </a:xfrm>
            <a:custGeom>
              <a:avLst/>
              <a:gdLst>
                <a:gd name="T0" fmla="*/ 12 w 33"/>
                <a:gd name="T1" fmla="*/ 23 h 125"/>
                <a:gd name="T2" fmla="*/ 0 w 33"/>
                <a:gd name="T3" fmla="*/ 117 h 125"/>
                <a:gd name="T4" fmla="*/ 23 w 33"/>
                <a:gd name="T5" fmla="*/ 122 h 125"/>
                <a:gd name="T6" fmla="*/ 12 w 33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5">
                  <a:moveTo>
                    <a:pt x="12" y="23"/>
                  </a:moveTo>
                  <a:cubicBezTo>
                    <a:pt x="12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3" y="119"/>
                    <a:pt x="21" y="0"/>
                    <a:pt x="12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551"/>
            <p:cNvSpPr>
              <a:spLocks/>
            </p:cNvSpPr>
            <p:nvPr/>
          </p:nvSpPr>
          <p:spPr bwMode="auto">
            <a:xfrm>
              <a:off x="18961101" y="8399463"/>
              <a:ext cx="160338" cy="576263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552"/>
            <p:cNvSpPr>
              <a:spLocks/>
            </p:cNvSpPr>
            <p:nvPr/>
          </p:nvSpPr>
          <p:spPr bwMode="auto">
            <a:xfrm>
              <a:off x="18659476" y="8277225"/>
              <a:ext cx="233363" cy="139700"/>
            </a:xfrm>
            <a:custGeom>
              <a:avLst/>
              <a:gdLst>
                <a:gd name="T0" fmla="*/ 0 w 42"/>
                <a:gd name="T1" fmla="*/ 14 h 25"/>
                <a:gd name="T2" fmla="*/ 42 w 42"/>
                <a:gd name="T3" fmla="*/ 25 h 25"/>
                <a:gd name="T4" fmla="*/ 23 w 42"/>
                <a:gd name="T5" fmla="*/ 5 h 25"/>
                <a:gd name="T6" fmla="*/ 0 w 42"/>
                <a:gd name="T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5">
                  <a:moveTo>
                    <a:pt x="0" y="14"/>
                  </a:moveTo>
                  <a:cubicBezTo>
                    <a:pt x="0" y="14"/>
                    <a:pt x="24" y="16"/>
                    <a:pt x="42" y="25"/>
                  </a:cubicBezTo>
                  <a:cubicBezTo>
                    <a:pt x="42" y="25"/>
                    <a:pt x="39" y="10"/>
                    <a:pt x="23" y="5"/>
                  </a:cubicBezTo>
                  <a:cubicBezTo>
                    <a:pt x="6" y="0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553"/>
            <p:cNvSpPr>
              <a:spLocks/>
            </p:cNvSpPr>
            <p:nvPr/>
          </p:nvSpPr>
          <p:spPr bwMode="auto">
            <a:xfrm>
              <a:off x="19680239" y="7461250"/>
              <a:ext cx="228600" cy="228600"/>
            </a:xfrm>
            <a:custGeom>
              <a:avLst/>
              <a:gdLst>
                <a:gd name="T0" fmla="*/ 144 w 144"/>
                <a:gd name="T1" fmla="*/ 0 h 144"/>
                <a:gd name="T2" fmla="*/ 0 w 144"/>
                <a:gd name="T3" fmla="*/ 144 h 144"/>
                <a:gd name="T4" fmla="*/ 95 w 144"/>
                <a:gd name="T5" fmla="*/ 130 h 144"/>
                <a:gd name="T6" fmla="*/ 144 w 144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4">
                  <a:moveTo>
                    <a:pt x="144" y="0"/>
                  </a:moveTo>
                  <a:lnTo>
                    <a:pt x="0" y="144"/>
                  </a:lnTo>
                  <a:lnTo>
                    <a:pt x="95" y="13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554"/>
            <p:cNvSpPr>
              <a:spLocks/>
            </p:cNvSpPr>
            <p:nvPr/>
          </p:nvSpPr>
          <p:spPr bwMode="auto">
            <a:xfrm>
              <a:off x="19864389" y="7634288"/>
              <a:ext cx="88900" cy="217488"/>
            </a:xfrm>
            <a:custGeom>
              <a:avLst/>
              <a:gdLst>
                <a:gd name="T0" fmla="*/ 56 w 56"/>
                <a:gd name="T1" fmla="*/ 0 h 137"/>
                <a:gd name="T2" fmla="*/ 0 w 56"/>
                <a:gd name="T3" fmla="*/ 137 h 137"/>
                <a:gd name="T4" fmla="*/ 52 w 56"/>
                <a:gd name="T5" fmla="*/ 81 h 137"/>
                <a:gd name="T6" fmla="*/ 56 w 56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37">
                  <a:moveTo>
                    <a:pt x="56" y="0"/>
                  </a:moveTo>
                  <a:lnTo>
                    <a:pt x="0" y="137"/>
                  </a:lnTo>
                  <a:lnTo>
                    <a:pt x="52" y="8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555"/>
            <p:cNvSpPr>
              <a:spLocks/>
            </p:cNvSpPr>
            <p:nvPr/>
          </p:nvSpPr>
          <p:spPr bwMode="auto">
            <a:xfrm>
              <a:off x="18375314" y="8534400"/>
              <a:ext cx="306388" cy="312738"/>
            </a:xfrm>
            <a:custGeom>
              <a:avLst/>
              <a:gdLst>
                <a:gd name="T0" fmla="*/ 55 w 55"/>
                <a:gd name="T1" fmla="*/ 27 h 56"/>
                <a:gd name="T2" fmla="*/ 21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556"/>
            <p:cNvSpPr>
              <a:spLocks/>
            </p:cNvSpPr>
            <p:nvPr/>
          </p:nvSpPr>
          <p:spPr bwMode="auto">
            <a:xfrm>
              <a:off x="19646901" y="8567738"/>
              <a:ext cx="288925" cy="307975"/>
            </a:xfrm>
            <a:custGeom>
              <a:avLst/>
              <a:gdLst>
                <a:gd name="T0" fmla="*/ 0 w 52"/>
                <a:gd name="T1" fmla="*/ 18 h 55"/>
                <a:gd name="T2" fmla="*/ 43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3" y="10"/>
                  </a:cubicBezTo>
                  <a:cubicBezTo>
                    <a:pt x="52" y="20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557"/>
            <p:cNvSpPr>
              <a:spLocks/>
            </p:cNvSpPr>
            <p:nvPr/>
          </p:nvSpPr>
          <p:spPr bwMode="auto">
            <a:xfrm>
              <a:off x="18675351" y="8494713"/>
              <a:ext cx="263525" cy="146050"/>
            </a:xfrm>
            <a:custGeom>
              <a:avLst/>
              <a:gdLst>
                <a:gd name="T0" fmla="*/ 44 w 47"/>
                <a:gd name="T1" fmla="*/ 26 h 26"/>
                <a:gd name="T2" fmla="*/ 41 w 47"/>
                <a:gd name="T3" fmla="*/ 25 h 26"/>
                <a:gd name="T4" fmla="*/ 24 w 47"/>
                <a:gd name="T5" fmla="*/ 10 h 26"/>
                <a:gd name="T6" fmla="*/ 5 w 47"/>
                <a:gd name="T7" fmla="*/ 14 h 26"/>
                <a:gd name="T8" fmla="*/ 1 w 47"/>
                <a:gd name="T9" fmla="*/ 13 h 26"/>
                <a:gd name="T10" fmla="*/ 2 w 47"/>
                <a:gd name="T11" fmla="*/ 8 h 26"/>
                <a:gd name="T12" fmla="*/ 26 w 47"/>
                <a:gd name="T13" fmla="*/ 4 h 26"/>
                <a:gd name="T14" fmla="*/ 47 w 47"/>
                <a:gd name="T15" fmla="*/ 21 h 26"/>
                <a:gd name="T16" fmla="*/ 45 w 47"/>
                <a:gd name="T17" fmla="*/ 26 h 26"/>
                <a:gd name="T18" fmla="*/ 44 w 47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6">
                  <a:moveTo>
                    <a:pt x="44" y="26"/>
                  </a:moveTo>
                  <a:cubicBezTo>
                    <a:pt x="42" y="26"/>
                    <a:pt x="41" y="26"/>
                    <a:pt x="41" y="25"/>
                  </a:cubicBezTo>
                  <a:cubicBezTo>
                    <a:pt x="36" y="16"/>
                    <a:pt x="31" y="11"/>
                    <a:pt x="24" y="10"/>
                  </a:cubicBezTo>
                  <a:cubicBezTo>
                    <a:pt x="15" y="8"/>
                    <a:pt x="6" y="14"/>
                    <a:pt x="5" y="14"/>
                  </a:cubicBezTo>
                  <a:cubicBezTo>
                    <a:pt x="4" y="15"/>
                    <a:pt x="2" y="14"/>
                    <a:pt x="1" y="13"/>
                  </a:cubicBezTo>
                  <a:cubicBezTo>
                    <a:pt x="0" y="11"/>
                    <a:pt x="0" y="9"/>
                    <a:pt x="2" y="8"/>
                  </a:cubicBezTo>
                  <a:cubicBezTo>
                    <a:pt x="2" y="8"/>
                    <a:pt x="13" y="0"/>
                    <a:pt x="26" y="4"/>
                  </a:cubicBezTo>
                  <a:cubicBezTo>
                    <a:pt x="34" y="6"/>
                    <a:pt x="41" y="12"/>
                    <a:pt x="47" y="21"/>
                  </a:cubicBezTo>
                  <a:cubicBezTo>
                    <a:pt x="47" y="23"/>
                    <a:pt x="47" y="25"/>
                    <a:pt x="45" y="26"/>
                  </a:cubicBezTo>
                  <a:cubicBezTo>
                    <a:pt x="45" y="26"/>
                    <a:pt x="44" y="26"/>
                    <a:pt x="44" y="26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558"/>
            <p:cNvSpPr>
              <a:spLocks/>
            </p:cNvSpPr>
            <p:nvPr/>
          </p:nvSpPr>
          <p:spPr bwMode="auto">
            <a:xfrm>
              <a:off x="19289714" y="8450263"/>
              <a:ext cx="277813" cy="190500"/>
            </a:xfrm>
            <a:custGeom>
              <a:avLst/>
              <a:gdLst>
                <a:gd name="T0" fmla="*/ 4 w 50"/>
                <a:gd name="T1" fmla="*/ 34 h 34"/>
                <a:gd name="T2" fmla="*/ 2 w 50"/>
                <a:gd name="T3" fmla="*/ 34 h 34"/>
                <a:gd name="T4" fmla="*/ 1 w 50"/>
                <a:gd name="T5" fmla="*/ 29 h 34"/>
                <a:gd name="T6" fmla="*/ 48 w 50"/>
                <a:gd name="T7" fmla="*/ 15 h 34"/>
                <a:gd name="T8" fmla="*/ 50 w 50"/>
                <a:gd name="T9" fmla="*/ 19 h 34"/>
                <a:gd name="T10" fmla="*/ 45 w 50"/>
                <a:gd name="T11" fmla="*/ 20 h 34"/>
                <a:gd name="T12" fmla="*/ 7 w 50"/>
                <a:gd name="T13" fmla="*/ 32 h 34"/>
                <a:gd name="T14" fmla="*/ 4 w 50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34">
                  <a:moveTo>
                    <a:pt x="4" y="34"/>
                  </a:moveTo>
                  <a:cubicBezTo>
                    <a:pt x="3" y="34"/>
                    <a:pt x="3" y="34"/>
                    <a:pt x="2" y="34"/>
                  </a:cubicBezTo>
                  <a:cubicBezTo>
                    <a:pt x="1" y="33"/>
                    <a:pt x="0" y="31"/>
                    <a:pt x="1" y="29"/>
                  </a:cubicBezTo>
                  <a:cubicBezTo>
                    <a:pt x="1" y="29"/>
                    <a:pt x="16" y="0"/>
                    <a:pt x="48" y="15"/>
                  </a:cubicBezTo>
                  <a:cubicBezTo>
                    <a:pt x="50" y="15"/>
                    <a:pt x="50" y="17"/>
                    <a:pt x="50" y="19"/>
                  </a:cubicBezTo>
                  <a:cubicBezTo>
                    <a:pt x="49" y="20"/>
                    <a:pt x="47" y="21"/>
                    <a:pt x="45" y="20"/>
                  </a:cubicBezTo>
                  <a:cubicBezTo>
                    <a:pt x="19" y="9"/>
                    <a:pt x="7" y="31"/>
                    <a:pt x="7" y="32"/>
                  </a:cubicBezTo>
                  <a:cubicBezTo>
                    <a:pt x="6" y="33"/>
                    <a:pt x="5" y="34"/>
                    <a:pt x="4" y="34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8" name="Group 1307"/>
          <p:cNvGrpSpPr/>
          <p:nvPr/>
        </p:nvGrpSpPr>
        <p:grpSpPr>
          <a:xfrm>
            <a:off x="13754668" y="7198123"/>
            <a:ext cx="2255798" cy="5253754"/>
            <a:chOff x="13779501" y="7461250"/>
            <a:chExt cx="2687638" cy="6259513"/>
          </a:xfrm>
        </p:grpSpPr>
        <p:sp>
          <p:nvSpPr>
            <p:cNvPr id="1237" name="Freeform 559"/>
            <p:cNvSpPr>
              <a:spLocks/>
            </p:cNvSpPr>
            <p:nvPr/>
          </p:nvSpPr>
          <p:spPr bwMode="auto">
            <a:xfrm>
              <a:off x="13779501" y="9623425"/>
              <a:ext cx="803275" cy="1744663"/>
            </a:xfrm>
            <a:custGeom>
              <a:avLst/>
              <a:gdLst>
                <a:gd name="T0" fmla="*/ 87 w 144"/>
                <a:gd name="T1" fmla="*/ 0 h 312"/>
                <a:gd name="T2" fmla="*/ 73 w 144"/>
                <a:gd name="T3" fmla="*/ 23 h 312"/>
                <a:gd name="T4" fmla="*/ 12 w 144"/>
                <a:gd name="T5" fmla="*/ 223 h 312"/>
                <a:gd name="T6" fmla="*/ 109 w 144"/>
                <a:gd name="T7" fmla="*/ 275 h 312"/>
                <a:gd name="T8" fmla="*/ 87 w 144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2">
                  <a:moveTo>
                    <a:pt x="87" y="0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0" y="182"/>
                    <a:pt x="12" y="223"/>
                  </a:cubicBezTo>
                  <a:cubicBezTo>
                    <a:pt x="24" y="263"/>
                    <a:pt x="74" y="312"/>
                    <a:pt x="109" y="275"/>
                  </a:cubicBezTo>
                  <a:cubicBezTo>
                    <a:pt x="144" y="238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560"/>
            <p:cNvSpPr>
              <a:spLocks/>
            </p:cNvSpPr>
            <p:nvPr/>
          </p:nvSpPr>
          <p:spPr bwMode="auto">
            <a:xfrm>
              <a:off x="14154151" y="9623425"/>
              <a:ext cx="306388" cy="1263650"/>
            </a:xfrm>
            <a:custGeom>
              <a:avLst/>
              <a:gdLst>
                <a:gd name="T0" fmla="*/ 20 w 55"/>
                <a:gd name="T1" fmla="*/ 149 h 226"/>
                <a:gd name="T2" fmla="*/ 40 w 55"/>
                <a:gd name="T3" fmla="*/ 215 h 226"/>
                <a:gd name="T4" fmla="*/ 53 w 55"/>
                <a:gd name="T5" fmla="*/ 226 h 226"/>
                <a:gd name="T6" fmla="*/ 20 w 55"/>
                <a:gd name="T7" fmla="*/ 0 h 226"/>
                <a:gd name="T8" fmla="*/ 6 w 55"/>
                <a:gd name="T9" fmla="*/ 23 h 226"/>
                <a:gd name="T10" fmla="*/ 0 w 55"/>
                <a:gd name="T11" fmla="*/ 36 h 226"/>
                <a:gd name="T12" fmla="*/ 20 w 55"/>
                <a:gd name="T13" fmla="*/ 14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26">
                  <a:moveTo>
                    <a:pt x="20" y="149"/>
                  </a:moveTo>
                  <a:cubicBezTo>
                    <a:pt x="22" y="171"/>
                    <a:pt x="25" y="198"/>
                    <a:pt x="40" y="215"/>
                  </a:cubicBezTo>
                  <a:cubicBezTo>
                    <a:pt x="44" y="219"/>
                    <a:pt x="48" y="223"/>
                    <a:pt x="53" y="226"/>
                  </a:cubicBezTo>
                  <a:cubicBezTo>
                    <a:pt x="55" y="145"/>
                    <a:pt x="20" y="0"/>
                    <a:pt x="20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4" y="27"/>
                    <a:pt x="0" y="36"/>
                  </a:cubicBezTo>
                  <a:cubicBezTo>
                    <a:pt x="16" y="70"/>
                    <a:pt x="17" y="112"/>
                    <a:pt x="20" y="1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561"/>
            <p:cNvSpPr>
              <a:spLocks/>
            </p:cNvSpPr>
            <p:nvPr/>
          </p:nvSpPr>
          <p:spPr bwMode="auto">
            <a:xfrm>
              <a:off x="13879514" y="9831388"/>
              <a:ext cx="603250" cy="1419225"/>
            </a:xfrm>
            <a:custGeom>
              <a:avLst/>
              <a:gdLst>
                <a:gd name="T0" fmla="*/ 74 w 108"/>
                <a:gd name="T1" fmla="*/ 68 h 254"/>
                <a:gd name="T2" fmla="*/ 85 w 108"/>
                <a:gd name="T3" fmla="*/ 41 h 254"/>
                <a:gd name="T4" fmla="*/ 77 w 108"/>
                <a:gd name="T5" fmla="*/ 0 h 254"/>
                <a:gd name="T6" fmla="*/ 49 w 108"/>
                <a:gd name="T7" fmla="*/ 16 h 254"/>
                <a:gd name="T8" fmla="*/ 33 w 108"/>
                <a:gd name="T9" fmla="*/ 48 h 254"/>
                <a:gd name="T10" fmla="*/ 9 w 108"/>
                <a:gd name="T11" fmla="*/ 118 h 254"/>
                <a:gd name="T12" fmla="*/ 4 w 108"/>
                <a:gd name="T13" fmla="*/ 150 h 254"/>
                <a:gd name="T14" fmla="*/ 12 w 108"/>
                <a:gd name="T15" fmla="*/ 200 h 254"/>
                <a:gd name="T16" fmla="*/ 34 w 108"/>
                <a:gd name="T17" fmla="*/ 238 h 254"/>
                <a:gd name="T18" fmla="*/ 45 w 108"/>
                <a:gd name="T19" fmla="*/ 247 h 254"/>
                <a:gd name="T20" fmla="*/ 91 w 108"/>
                <a:gd name="T21" fmla="*/ 238 h 254"/>
                <a:gd name="T22" fmla="*/ 94 w 108"/>
                <a:gd name="T23" fmla="*/ 92 h 254"/>
                <a:gd name="T24" fmla="*/ 74 w 108"/>
                <a:gd name="T25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254">
                  <a:moveTo>
                    <a:pt x="74" y="68"/>
                  </a:moveTo>
                  <a:cubicBezTo>
                    <a:pt x="76" y="58"/>
                    <a:pt x="80" y="49"/>
                    <a:pt x="85" y="41"/>
                  </a:cubicBezTo>
                  <a:cubicBezTo>
                    <a:pt x="82" y="26"/>
                    <a:pt x="80" y="12"/>
                    <a:pt x="77" y="0"/>
                  </a:cubicBezTo>
                  <a:cubicBezTo>
                    <a:pt x="65" y="1"/>
                    <a:pt x="55" y="5"/>
                    <a:pt x="49" y="16"/>
                  </a:cubicBezTo>
                  <a:cubicBezTo>
                    <a:pt x="43" y="26"/>
                    <a:pt x="37" y="37"/>
                    <a:pt x="33" y="48"/>
                  </a:cubicBezTo>
                  <a:cubicBezTo>
                    <a:pt x="28" y="62"/>
                    <a:pt x="11" y="109"/>
                    <a:pt x="9" y="118"/>
                  </a:cubicBezTo>
                  <a:cubicBezTo>
                    <a:pt x="7" y="129"/>
                    <a:pt x="6" y="140"/>
                    <a:pt x="4" y="150"/>
                  </a:cubicBezTo>
                  <a:cubicBezTo>
                    <a:pt x="0" y="167"/>
                    <a:pt x="7" y="184"/>
                    <a:pt x="12" y="200"/>
                  </a:cubicBezTo>
                  <a:cubicBezTo>
                    <a:pt x="17" y="214"/>
                    <a:pt x="22" y="228"/>
                    <a:pt x="34" y="238"/>
                  </a:cubicBezTo>
                  <a:cubicBezTo>
                    <a:pt x="37" y="241"/>
                    <a:pt x="41" y="244"/>
                    <a:pt x="45" y="247"/>
                  </a:cubicBezTo>
                  <a:cubicBezTo>
                    <a:pt x="60" y="254"/>
                    <a:pt x="77" y="253"/>
                    <a:pt x="91" y="238"/>
                  </a:cubicBezTo>
                  <a:cubicBezTo>
                    <a:pt x="108" y="220"/>
                    <a:pt x="103" y="155"/>
                    <a:pt x="94" y="92"/>
                  </a:cubicBezTo>
                  <a:cubicBezTo>
                    <a:pt x="80" y="92"/>
                    <a:pt x="71" y="85"/>
                    <a:pt x="74" y="6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562"/>
            <p:cNvSpPr>
              <a:spLocks/>
            </p:cNvSpPr>
            <p:nvPr/>
          </p:nvSpPr>
          <p:spPr bwMode="auto">
            <a:xfrm>
              <a:off x="15563851" y="9556750"/>
              <a:ext cx="596900" cy="1217613"/>
            </a:xfrm>
            <a:custGeom>
              <a:avLst/>
              <a:gdLst>
                <a:gd name="T0" fmla="*/ 27 w 107"/>
                <a:gd name="T1" fmla="*/ 180 h 218"/>
                <a:gd name="T2" fmla="*/ 10 w 107"/>
                <a:gd name="T3" fmla="*/ 199 h 218"/>
                <a:gd name="T4" fmla="*/ 58 w 107"/>
                <a:gd name="T5" fmla="*/ 218 h 218"/>
                <a:gd name="T6" fmla="*/ 89 w 107"/>
                <a:gd name="T7" fmla="*/ 212 h 218"/>
                <a:gd name="T8" fmla="*/ 101 w 107"/>
                <a:gd name="T9" fmla="*/ 191 h 218"/>
                <a:gd name="T10" fmla="*/ 82 w 107"/>
                <a:gd name="T11" fmla="*/ 94 h 218"/>
                <a:gd name="T12" fmla="*/ 43 w 107"/>
                <a:gd name="T13" fmla="*/ 0 h 218"/>
                <a:gd name="T14" fmla="*/ 24 w 107"/>
                <a:gd name="T15" fmla="*/ 3 h 218"/>
                <a:gd name="T16" fmla="*/ 0 w 107"/>
                <a:gd name="T17" fmla="*/ 120 h 218"/>
                <a:gd name="T18" fmla="*/ 27 w 107"/>
                <a:gd name="T19" fmla="*/ 18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218">
                  <a:moveTo>
                    <a:pt x="27" y="180"/>
                  </a:moveTo>
                  <a:cubicBezTo>
                    <a:pt x="23" y="187"/>
                    <a:pt x="17" y="193"/>
                    <a:pt x="10" y="199"/>
                  </a:cubicBezTo>
                  <a:cubicBezTo>
                    <a:pt x="25" y="209"/>
                    <a:pt x="40" y="218"/>
                    <a:pt x="58" y="218"/>
                  </a:cubicBezTo>
                  <a:cubicBezTo>
                    <a:pt x="68" y="218"/>
                    <a:pt x="79" y="216"/>
                    <a:pt x="89" y="212"/>
                  </a:cubicBezTo>
                  <a:cubicBezTo>
                    <a:pt x="95" y="204"/>
                    <a:pt x="100" y="196"/>
                    <a:pt x="101" y="191"/>
                  </a:cubicBezTo>
                  <a:cubicBezTo>
                    <a:pt x="107" y="169"/>
                    <a:pt x="97" y="144"/>
                    <a:pt x="82" y="94"/>
                  </a:cubicBezTo>
                  <a:cubicBezTo>
                    <a:pt x="67" y="44"/>
                    <a:pt x="43" y="0"/>
                    <a:pt x="43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39" y="160"/>
                    <a:pt x="27" y="18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563"/>
            <p:cNvSpPr>
              <a:spLocks/>
            </p:cNvSpPr>
            <p:nvPr/>
          </p:nvSpPr>
          <p:spPr bwMode="auto">
            <a:xfrm>
              <a:off x="15563851" y="9663113"/>
              <a:ext cx="592138" cy="1111250"/>
            </a:xfrm>
            <a:custGeom>
              <a:avLst/>
              <a:gdLst>
                <a:gd name="T0" fmla="*/ 92 w 106"/>
                <a:gd name="T1" fmla="*/ 105 h 199"/>
                <a:gd name="T2" fmla="*/ 83 w 106"/>
                <a:gd name="T3" fmla="*/ 83 h 199"/>
                <a:gd name="T4" fmla="*/ 63 w 106"/>
                <a:gd name="T5" fmla="*/ 47 h 199"/>
                <a:gd name="T6" fmla="*/ 21 w 106"/>
                <a:gd name="T7" fmla="*/ 0 h 199"/>
                <a:gd name="T8" fmla="*/ 0 w 106"/>
                <a:gd name="T9" fmla="*/ 101 h 199"/>
                <a:gd name="T10" fmla="*/ 27 w 106"/>
                <a:gd name="T11" fmla="*/ 161 h 199"/>
                <a:gd name="T12" fmla="*/ 10 w 106"/>
                <a:gd name="T13" fmla="*/ 180 h 199"/>
                <a:gd name="T14" fmla="*/ 58 w 106"/>
                <a:gd name="T15" fmla="*/ 199 h 199"/>
                <a:gd name="T16" fmla="*/ 89 w 106"/>
                <a:gd name="T17" fmla="*/ 193 h 199"/>
                <a:gd name="T18" fmla="*/ 101 w 106"/>
                <a:gd name="T19" fmla="*/ 172 h 199"/>
                <a:gd name="T20" fmla="*/ 92 w 106"/>
                <a:gd name="T21" fmla="*/ 10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99">
                  <a:moveTo>
                    <a:pt x="92" y="105"/>
                  </a:moveTo>
                  <a:cubicBezTo>
                    <a:pt x="89" y="98"/>
                    <a:pt x="86" y="91"/>
                    <a:pt x="83" y="83"/>
                  </a:cubicBezTo>
                  <a:cubicBezTo>
                    <a:pt x="78" y="70"/>
                    <a:pt x="70" y="59"/>
                    <a:pt x="63" y="47"/>
                  </a:cubicBezTo>
                  <a:cubicBezTo>
                    <a:pt x="52" y="27"/>
                    <a:pt x="44" y="5"/>
                    <a:pt x="2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39" y="141"/>
                    <a:pt x="27" y="161"/>
                  </a:cubicBezTo>
                  <a:cubicBezTo>
                    <a:pt x="23" y="168"/>
                    <a:pt x="17" y="174"/>
                    <a:pt x="10" y="180"/>
                  </a:cubicBezTo>
                  <a:cubicBezTo>
                    <a:pt x="25" y="190"/>
                    <a:pt x="40" y="199"/>
                    <a:pt x="58" y="199"/>
                  </a:cubicBezTo>
                  <a:cubicBezTo>
                    <a:pt x="68" y="199"/>
                    <a:pt x="79" y="197"/>
                    <a:pt x="89" y="193"/>
                  </a:cubicBezTo>
                  <a:cubicBezTo>
                    <a:pt x="95" y="185"/>
                    <a:pt x="100" y="177"/>
                    <a:pt x="101" y="172"/>
                  </a:cubicBezTo>
                  <a:cubicBezTo>
                    <a:pt x="106" y="155"/>
                    <a:pt x="101" y="136"/>
                    <a:pt x="92" y="10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564"/>
            <p:cNvSpPr>
              <a:spLocks/>
            </p:cNvSpPr>
            <p:nvPr/>
          </p:nvSpPr>
          <p:spPr bwMode="auto">
            <a:xfrm>
              <a:off x="15563851" y="9556750"/>
              <a:ext cx="307975" cy="809625"/>
            </a:xfrm>
            <a:custGeom>
              <a:avLst/>
              <a:gdLst>
                <a:gd name="T0" fmla="*/ 35 w 55"/>
                <a:gd name="T1" fmla="*/ 91 h 145"/>
                <a:gd name="T2" fmla="*/ 20 w 55"/>
                <a:gd name="T3" fmla="*/ 145 h 145"/>
                <a:gd name="T4" fmla="*/ 0 w 55"/>
                <a:gd name="T5" fmla="*/ 120 h 145"/>
                <a:gd name="T6" fmla="*/ 24 w 55"/>
                <a:gd name="T7" fmla="*/ 3 h 145"/>
                <a:gd name="T8" fmla="*/ 43 w 55"/>
                <a:gd name="T9" fmla="*/ 0 h 145"/>
                <a:gd name="T10" fmla="*/ 55 w 55"/>
                <a:gd name="T11" fmla="*/ 24 h 145"/>
                <a:gd name="T12" fmla="*/ 35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1"/>
                  </a:moveTo>
                  <a:cubicBezTo>
                    <a:pt x="31" y="109"/>
                    <a:pt x="28" y="128"/>
                    <a:pt x="20" y="145"/>
                  </a:cubicBezTo>
                  <a:cubicBezTo>
                    <a:pt x="11" y="131"/>
                    <a:pt x="0" y="120"/>
                    <a:pt x="0" y="12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8" y="9"/>
                    <a:pt x="55" y="24"/>
                  </a:cubicBezTo>
                  <a:cubicBezTo>
                    <a:pt x="46" y="45"/>
                    <a:pt x="39" y="68"/>
                    <a:pt x="35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565"/>
            <p:cNvSpPr>
              <a:spLocks/>
            </p:cNvSpPr>
            <p:nvPr/>
          </p:nvSpPr>
          <p:spPr bwMode="auto">
            <a:xfrm>
              <a:off x="14578014" y="11283950"/>
              <a:ext cx="517525" cy="2301875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5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5" y="42"/>
                    <a:pt x="85" y="42"/>
                  </a:cubicBezTo>
                  <a:cubicBezTo>
                    <a:pt x="85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566"/>
            <p:cNvSpPr>
              <a:spLocks/>
            </p:cNvSpPr>
            <p:nvPr/>
          </p:nvSpPr>
          <p:spPr bwMode="auto">
            <a:xfrm>
              <a:off x="14582776" y="11345863"/>
              <a:ext cx="128588" cy="273050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6" y="44"/>
                    <a:pt x="9" y="38"/>
                    <a:pt x="12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567"/>
            <p:cNvSpPr>
              <a:spLocks/>
            </p:cNvSpPr>
            <p:nvPr/>
          </p:nvSpPr>
          <p:spPr bwMode="auto">
            <a:xfrm>
              <a:off x="14928851" y="11372850"/>
              <a:ext cx="166688" cy="2212975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2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4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4" y="10"/>
                    <a:pt x="0" y="0"/>
                  </a:cubicBezTo>
                  <a:cubicBezTo>
                    <a:pt x="9" y="30"/>
                    <a:pt x="10" y="60"/>
                    <a:pt x="7" y="91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568"/>
            <p:cNvSpPr>
              <a:spLocks/>
            </p:cNvSpPr>
            <p:nvPr/>
          </p:nvSpPr>
          <p:spPr bwMode="auto">
            <a:xfrm>
              <a:off x="14538326" y="11004550"/>
              <a:ext cx="1081088" cy="541338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7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569"/>
            <p:cNvSpPr>
              <a:spLocks/>
            </p:cNvSpPr>
            <p:nvPr/>
          </p:nvSpPr>
          <p:spPr bwMode="auto">
            <a:xfrm>
              <a:off x="15017751" y="11356975"/>
              <a:ext cx="596900" cy="2228850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8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570"/>
            <p:cNvSpPr>
              <a:spLocks/>
            </p:cNvSpPr>
            <p:nvPr/>
          </p:nvSpPr>
          <p:spPr bwMode="auto">
            <a:xfrm>
              <a:off x="15051089" y="11490325"/>
              <a:ext cx="273050" cy="2062163"/>
            </a:xfrm>
            <a:custGeom>
              <a:avLst/>
              <a:gdLst>
                <a:gd name="T0" fmla="*/ 43 w 49"/>
                <a:gd name="T1" fmla="*/ 308 h 369"/>
                <a:gd name="T2" fmla="*/ 27 w 49"/>
                <a:gd name="T3" fmla="*/ 181 h 369"/>
                <a:gd name="T4" fmla="*/ 30 w 49"/>
                <a:gd name="T5" fmla="*/ 0 h 369"/>
                <a:gd name="T6" fmla="*/ 20 w 49"/>
                <a:gd name="T7" fmla="*/ 8 h 369"/>
                <a:gd name="T8" fmla="*/ 3 w 49"/>
                <a:gd name="T9" fmla="*/ 25 h 369"/>
                <a:gd name="T10" fmla="*/ 0 w 49"/>
                <a:gd name="T11" fmla="*/ 38 h 369"/>
                <a:gd name="T12" fmla="*/ 35 w 49"/>
                <a:gd name="T13" fmla="*/ 362 h 369"/>
                <a:gd name="T14" fmla="*/ 49 w 49"/>
                <a:gd name="T15" fmla="*/ 369 h 369"/>
                <a:gd name="T16" fmla="*/ 43 w 49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69">
                  <a:moveTo>
                    <a:pt x="43" y="308"/>
                  </a:moveTo>
                  <a:cubicBezTo>
                    <a:pt x="37" y="265"/>
                    <a:pt x="33" y="223"/>
                    <a:pt x="27" y="181"/>
                  </a:cubicBezTo>
                  <a:cubicBezTo>
                    <a:pt x="17" y="123"/>
                    <a:pt x="3" y="54"/>
                    <a:pt x="30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49" y="369"/>
                    <a:pt x="49" y="369"/>
                    <a:pt x="49" y="369"/>
                  </a:cubicBezTo>
                  <a:cubicBezTo>
                    <a:pt x="47" y="348"/>
                    <a:pt x="46" y="328"/>
                    <a:pt x="43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571"/>
            <p:cNvSpPr>
              <a:spLocks/>
            </p:cNvSpPr>
            <p:nvPr/>
          </p:nvSpPr>
          <p:spPr bwMode="auto">
            <a:xfrm>
              <a:off x="14538326" y="11004550"/>
              <a:ext cx="1081088" cy="44608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7" y="74"/>
                    <a:pt x="23" y="80"/>
                  </a:cubicBezTo>
                  <a:cubicBezTo>
                    <a:pt x="25" y="71"/>
                    <a:pt x="28" y="62"/>
                    <a:pt x="30" y="53"/>
                  </a:cubicBezTo>
                  <a:cubicBezTo>
                    <a:pt x="31" y="48"/>
                    <a:pt x="33" y="45"/>
                    <a:pt x="37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6" y="55"/>
                    <a:pt x="172" y="67"/>
                    <a:pt x="177" y="79"/>
                  </a:cubicBezTo>
                  <a:cubicBezTo>
                    <a:pt x="185" y="76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572"/>
            <p:cNvSpPr>
              <a:spLocks/>
            </p:cNvSpPr>
            <p:nvPr/>
          </p:nvSpPr>
          <p:spPr bwMode="auto">
            <a:xfrm>
              <a:off x="14911389" y="11445875"/>
              <a:ext cx="352425" cy="469900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1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573"/>
            <p:cNvSpPr>
              <a:spLocks/>
            </p:cNvSpPr>
            <p:nvPr/>
          </p:nvSpPr>
          <p:spPr bwMode="auto">
            <a:xfrm>
              <a:off x="14325601" y="13284200"/>
              <a:ext cx="754063" cy="4254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574"/>
            <p:cNvSpPr>
              <a:spLocks/>
            </p:cNvSpPr>
            <p:nvPr/>
          </p:nvSpPr>
          <p:spPr bwMode="auto">
            <a:xfrm>
              <a:off x="14404976" y="13290550"/>
              <a:ext cx="557213" cy="284163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Freeform 575"/>
            <p:cNvSpPr>
              <a:spLocks/>
            </p:cNvSpPr>
            <p:nvPr/>
          </p:nvSpPr>
          <p:spPr bwMode="auto">
            <a:xfrm>
              <a:off x="14593889" y="13350875"/>
              <a:ext cx="144463" cy="61913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Freeform 576"/>
            <p:cNvSpPr>
              <a:spLocks/>
            </p:cNvSpPr>
            <p:nvPr/>
          </p:nvSpPr>
          <p:spPr bwMode="auto">
            <a:xfrm>
              <a:off x="15246351" y="13290550"/>
              <a:ext cx="752475" cy="430213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1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577"/>
            <p:cNvSpPr>
              <a:spLocks/>
            </p:cNvSpPr>
            <p:nvPr/>
          </p:nvSpPr>
          <p:spPr bwMode="auto">
            <a:xfrm>
              <a:off x="15363826" y="13295313"/>
              <a:ext cx="557213" cy="290513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2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578"/>
            <p:cNvSpPr>
              <a:spLocks/>
            </p:cNvSpPr>
            <p:nvPr/>
          </p:nvSpPr>
          <p:spPr bwMode="auto">
            <a:xfrm>
              <a:off x="15586076" y="13361988"/>
              <a:ext cx="146050" cy="61913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579"/>
            <p:cNvSpPr>
              <a:spLocks/>
            </p:cNvSpPr>
            <p:nvPr/>
          </p:nvSpPr>
          <p:spPr bwMode="auto">
            <a:xfrm>
              <a:off x="15452726" y="11272838"/>
              <a:ext cx="133350" cy="290513"/>
            </a:xfrm>
            <a:custGeom>
              <a:avLst/>
              <a:gdLst>
                <a:gd name="T0" fmla="*/ 4 w 24"/>
                <a:gd name="T1" fmla="*/ 10 h 52"/>
                <a:gd name="T2" fmla="*/ 20 w 24"/>
                <a:gd name="T3" fmla="*/ 52 h 52"/>
                <a:gd name="T4" fmla="*/ 23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580"/>
            <p:cNvSpPr>
              <a:spLocks/>
            </p:cNvSpPr>
            <p:nvPr/>
          </p:nvSpPr>
          <p:spPr bwMode="auto">
            <a:xfrm>
              <a:off x="14660564" y="9350375"/>
              <a:ext cx="730250" cy="1831975"/>
            </a:xfrm>
            <a:custGeom>
              <a:avLst/>
              <a:gdLst>
                <a:gd name="T0" fmla="*/ 4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7 w 131"/>
                <a:gd name="T9" fmla="*/ 1 h 328"/>
                <a:gd name="T10" fmla="*/ 4 w 131"/>
                <a:gd name="T11" fmla="*/ 0 h 328"/>
                <a:gd name="T12" fmla="*/ 4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4" y="17"/>
                  </a:moveTo>
                  <a:cubicBezTo>
                    <a:pt x="4" y="17"/>
                    <a:pt x="15" y="239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581"/>
            <p:cNvSpPr>
              <a:spLocks/>
            </p:cNvSpPr>
            <p:nvPr/>
          </p:nvSpPr>
          <p:spPr bwMode="auto">
            <a:xfrm>
              <a:off x="14660564" y="10623550"/>
              <a:ext cx="157163" cy="381000"/>
            </a:xfrm>
            <a:custGeom>
              <a:avLst/>
              <a:gdLst>
                <a:gd name="T0" fmla="*/ 20 w 28"/>
                <a:gd name="T1" fmla="*/ 67 h 68"/>
                <a:gd name="T2" fmla="*/ 26 w 28"/>
                <a:gd name="T3" fmla="*/ 36 h 68"/>
                <a:gd name="T4" fmla="*/ 7 w 28"/>
                <a:gd name="T5" fmla="*/ 0 h 68"/>
                <a:gd name="T6" fmla="*/ 0 w 28"/>
                <a:gd name="T7" fmla="*/ 61 h 68"/>
                <a:gd name="T8" fmla="*/ 19 w 28"/>
                <a:gd name="T9" fmla="*/ 68 h 68"/>
                <a:gd name="T10" fmla="*/ 20 w 28"/>
                <a:gd name="T11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68">
                  <a:moveTo>
                    <a:pt x="20" y="67"/>
                  </a:moveTo>
                  <a:cubicBezTo>
                    <a:pt x="23" y="58"/>
                    <a:pt x="28" y="46"/>
                    <a:pt x="26" y="36"/>
                  </a:cubicBezTo>
                  <a:cubicBezTo>
                    <a:pt x="23" y="23"/>
                    <a:pt x="16" y="10"/>
                    <a:pt x="7" y="0"/>
                  </a:cubicBezTo>
                  <a:cubicBezTo>
                    <a:pt x="6" y="26"/>
                    <a:pt x="4" y="49"/>
                    <a:pt x="0" y="61"/>
                  </a:cubicBezTo>
                  <a:cubicBezTo>
                    <a:pt x="0" y="61"/>
                    <a:pt x="8" y="65"/>
                    <a:pt x="19" y="68"/>
                  </a:cubicBezTo>
                  <a:lnTo>
                    <a:pt x="20" y="67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582"/>
            <p:cNvSpPr>
              <a:spLocks/>
            </p:cNvSpPr>
            <p:nvPr/>
          </p:nvSpPr>
          <p:spPr bwMode="auto">
            <a:xfrm>
              <a:off x="14744701" y="9439275"/>
              <a:ext cx="450850" cy="212725"/>
            </a:xfrm>
            <a:custGeom>
              <a:avLst/>
              <a:gdLst>
                <a:gd name="T0" fmla="*/ 81 w 81"/>
                <a:gd name="T1" fmla="*/ 4 h 38"/>
                <a:gd name="T2" fmla="*/ 0 w 81"/>
                <a:gd name="T3" fmla="*/ 0 h 38"/>
                <a:gd name="T4" fmla="*/ 0 w 81"/>
                <a:gd name="T5" fmla="*/ 6 h 38"/>
                <a:gd name="T6" fmla="*/ 9 w 81"/>
                <a:gd name="T7" fmla="*/ 7 h 38"/>
                <a:gd name="T8" fmla="*/ 31 w 81"/>
                <a:gd name="T9" fmla="*/ 33 h 38"/>
                <a:gd name="T10" fmla="*/ 66 w 81"/>
                <a:gd name="T11" fmla="*/ 10 h 38"/>
                <a:gd name="T12" fmla="*/ 81 w 81"/>
                <a:gd name="T13" fmla="*/ 12 h 38"/>
                <a:gd name="T14" fmla="*/ 81 w 81"/>
                <a:gd name="T1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38">
                  <a:moveTo>
                    <a:pt x="81" y="4"/>
                  </a:moveTo>
                  <a:cubicBezTo>
                    <a:pt x="61" y="7"/>
                    <a:pt x="27" y="6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18" y="9"/>
                    <a:pt x="7" y="29"/>
                    <a:pt x="31" y="33"/>
                  </a:cubicBezTo>
                  <a:cubicBezTo>
                    <a:pt x="70" y="38"/>
                    <a:pt x="54" y="9"/>
                    <a:pt x="66" y="10"/>
                  </a:cubicBezTo>
                  <a:cubicBezTo>
                    <a:pt x="70" y="11"/>
                    <a:pt x="76" y="11"/>
                    <a:pt x="81" y="12"/>
                  </a:cubicBezTo>
                  <a:lnTo>
                    <a:pt x="81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583"/>
            <p:cNvSpPr>
              <a:spLocks/>
            </p:cNvSpPr>
            <p:nvPr/>
          </p:nvSpPr>
          <p:spPr bwMode="auto">
            <a:xfrm>
              <a:off x="14644689" y="9556750"/>
              <a:ext cx="277813" cy="296863"/>
            </a:xfrm>
            <a:custGeom>
              <a:avLst/>
              <a:gdLst>
                <a:gd name="T0" fmla="*/ 31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1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8"/>
                    <a:pt x="31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Freeform 584"/>
            <p:cNvSpPr>
              <a:spLocks/>
            </p:cNvSpPr>
            <p:nvPr/>
          </p:nvSpPr>
          <p:spPr bwMode="auto">
            <a:xfrm>
              <a:off x="14989176" y="9528175"/>
              <a:ext cx="241300" cy="314325"/>
            </a:xfrm>
            <a:custGeom>
              <a:avLst/>
              <a:gdLst>
                <a:gd name="T0" fmla="*/ 0 w 43"/>
                <a:gd name="T1" fmla="*/ 29 h 56"/>
                <a:gd name="T2" fmla="*/ 0 w 43"/>
                <a:gd name="T3" fmla="*/ 30 h 56"/>
                <a:gd name="T4" fmla="*/ 5 w 43"/>
                <a:gd name="T5" fmla="*/ 39 h 56"/>
                <a:gd name="T6" fmla="*/ 13 w 43"/>
                <a:gd name="T7" fmla="*/ 50 h 56"/>
                <a:gd name="T8" fmla="*/ 17 w 43"/>
                <a:gd name="T9" fmla="*/ 55 h 56"/>
                <a:gd name="T10" fmla="*/ 43 w 43"/>
                <a:gd name="T11" fmla="*/ 2 h 56"/>
                <a:gd name="T12" fmla="*/ 25 w 43"/>
                <a:gd name="T13" fmla="*/ 1 h 56"/>
                <a:gd name="T14" fmla="*/ 21 w 43"/>
                <a:gd name="T15" fmla="*/ 3 h 56"/>
                <a:gd name="T16" fmla="*/ 13 w 43"/>
                <a:gd name="T17" fmla="*/ 14 h 56"/>
                <a:gd name="T18" fmla="*/ 5 w 43"/>
                <a:gd name="T19" fmla="*/ 23 h 56"/>
                <a:gd name="T20" fmla="*/ 0 w 43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4" y="36"/>
                    <a:pt x="5" y="39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6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Freeform 585"/>
            <p:cNvSpPr>
              <a:spLocks/>
            </p:cNvSpPr>
            <p:nvPr/>
          </p:nvSpPr>
          <p:spPr bwMode="auto">
            <a:xfrm>
              <a:off x="14649451" y="9472613"/>
              <a:ext cx="273050" cy="29686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6" y="49"/>
                    <a:pt x="39" y="45"/>
                    <a:pt x="42" y="41"/>
                  </a:cubicBezTo>
                  <a:cubicBezTo>
                    <a:pt x="43" y="39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586"/>
            <p:cNvSpPr>
              <a:spLocks/>
            </p:cNvSpPr>
            <p:nvPr/>
          </p:nvSpPr>
          <p:spPr bwMode="auto">
            <a:xfrm>
              <a:off x="14966951" y="9467850"/>
              <a:ext cx="239713" cy="306388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8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587"/>
            <p:cNvSpPr>
              <a:spLocks/>
            </p:cNvSpPr>
            <p:nvPr/>
          </p:nvSpPr>
          <p:spPr bwMode="auto">
            <a:xfrm>
              <a:off x="14711364" y="9467850"/>
              <a:ext cx="211138" cy="268288"/>
            </a:xfrm>
            <a:custGeom>
              <a:avLst/>
              <a:gdLst>
                <a:gd name="T0" fmla="*/ 22 w 38"/>
                <a:gd name="T1" fmla="*/ 28 h 48"/>
                <a:gd name="T2" fmla="*/ 34 w 38"/>
                <a:gd name="T3" fmla="*/ 35 h 48"/>
                <a:gd name="T4" fmla="*/ 35 w 38"/>
                <a:gd name="T5" fmla="*/ 35 h 48"/>
                <a:gd name="T6" fmla="*/ 37 w 38"/>
                <a:gd name="T7" fmla="*/ 28 h 48"/>
                <a:gd name="T8" fmla="*/ 32 w 38"/>
                <a:gd name="T9" fmla="*/ 25 h 48"/>
                <a:gd name="T10" fmla="*/ 19 w 38"/>
                <a:gd name="T11" fmla="*/ 1 h 48"/>
                <a:gd name="T12" fmla="*/ 0 w 38"/>
                <a:gd name="T13" fmla="*/ 0 h 48"/>
                <a:gd name="T14" fmla="*/ 12 w 38"/>
                <a:gd name="T15" fmla="*/ 48 h 48"/>
                <a:gd name="T16" fmla="*/ 14 w 38"/>
                <a:gd name="T17" fmla="*/ 22 h 48"/>
                <a:gd name="T18" fmla="*/ 22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2" y="28"/>
                  </a:moveTo>
                  <a:cubicBezTo>
                    <a:pt x="26" y="30"/>
                    <a:pt x="30" y="35"/>
                    <a:pt x="34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3"/>
                    <a:pt x="38" y="31"/>
                    <a:pt x="37" y="28"/>
                  </a:cubicBezTo>
                  <a:cubicBezTo>
                    <a:pt x="36" y="26"/>
                    <a:pt x="33" y="26"/>
                    <a:pt x="32" y="25"/>
                  </a:cubicBezTo>
                  <a:cubicBezTo>
                    <a:pt x="25" y="19"/>
                    <a:pt x="20" y="10"/>
                    <a:pt x="19" y="1"/>
                  </a:cubicBezTo>
                  <a:cubicBezTo>
                    <a:pt x="19" y="0"/>
                    <a:pt x="1" y="0"/>
                    <a:pt x="0" y="0"/>
                  </a:cubicBezTo>
                  <a:cubicBezTo>
                    <a:pt x="3" y="16"/>
                    <a:pt x="2" y="34"/>
                    <a:pt x="12" y="48"/>
                  </a:cubicBezTo>
                  <a:cubicBezTo>
                    <a:pt x="14" y="42"/>
                    <a:pt x="14" y="26"/>
                    <a:pt x="14" y="22"/>
                  </a:cubicBezTo>
                  <a:cubicBezTo>
                    <a:pt x="16" y="23"/>
                    <a:pt x="19" y="26"/>
                    <a:pt x="22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588"/>
            <p:cNvSpPr>
              <a:spLocks/>
            </p:cNvSpPr>
            <p:nvPr/>
          </p:nvSpPr>
          <p:spPr bwMode="auto">
            <a:xfrm>
              <a:off x="14966951" y="9467850"/>
              <a:ext cx="217488" cy="250825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589"/>
            <p:cNvSpPr>
              <a:spLocks/>
            </p:cNvSpPr>
            <p:nvPr/>
          </p:nvSpPr>
          <p:spPr bwMode="auto">
            <a:xfrm>
              <a:off x="14638339" y="10931525"/>
              <a:ext cx="809625" cy="385763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590"/>
            <p:cNvSpPr>
              <a:spLocks/>
            </p:cNvSpPr>
            <p:nvPr/>
          </p:nvSpPr>
          <p:spPr bwMode="auto">
            <a:xfrm>
              <a:off x="14638339" y="10931525"/>
              <a:ext cx="809625" cy="246063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4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8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4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591"/>
            <p:cNvSpPr>
              <a:spLocks/>
            </p:cNvSpPr>
            <p:nvPr/>
          </p:nvSpPr>
          <p:spPr bwMode="auto">
            <a:xfrm>
              <a:off x="14973301" y="11004550"/>
              <a:ext cx="246063" cy="223838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592"/>
            <p:cNvSpPr>
              <a:spLocks/>
            </p:cNvSpPr>
            <p:nvPr/>
          </p:nvSpPr>
          <p:spPr bwMode="auto">
            <a:xfrm>
              <a:off x="14973301" y="11004550"/>
              <a:ext cx="246063" cy="161925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30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2"/>
                    <a:pt x="30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3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593"/>
            <p:cNvSpPr>
              <a:spLocks/>
            </p:cNvSpPr>
            <p:nvPr/>
          </p:nvSpPr>
          <p:spPr bwMode="auto">
            <a:xfrm>
              <a:off x="15046326" y="9472613"/>
              <a:ext cx="858838" cy="2201863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1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8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8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1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2" y="18"/>
                    <a:pt x="141" y="25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2" y="94"/>
                    <a:pt x="119" y="106"/>
                    <a:pt x="117" y="118"/>
                  </a:cubicBezTo>
                  <a:cubicBezTo>
                    <a:pt x="111" y="166"/>
                    <a:pt x="95" y="225"/>
                    <a:pt x="98" y="234"/>
                  </a:cubicBezTo>
                  <a:cubicBezTo>
                    <a:pt x="102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3" y="346"/>
                    <a:pt x="131" y="394"/>
                    <a:pt x="108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594"/>
            <p:cNvSpPr>
              <a:spLocks/>
            </p:cNvSpPr>
            <p:nvPr/>
          </p:nvSpPr>
          <p:spPr bwMode="auto">
            <a:xfrm>
              <a:off x="15151101" y="9634538"/>
              <a:ext cx="652463" cy="1062038"/>
            </a:xfrm>
            <a:custGeom>
              <a:avLst/>
              <a:gdLst>
                <a:gd name="T0" fmla="*/ 106 w 117"/>
                <a:gd name="T1" fmla="*/ 53 h 190"/>
                <a:gd name="T2" fmla="*/ 116 w 117"/>
                <a:gd name="T3" fmla="*/ 17 h 190"/>
                <a:gd name="T4" fmla="*/ 117 w 117"/>
                <a:gd name="T5" fmla="*/ 14 h 190"/>
                <a:gd name="T6" fmla="*/ 82 w 117"/>
                <a:gd name="T7" fmla="*/ 7 h 190"/>
                <a:gd name="T8" fmla="*/ 73 w 117"/>
                <a:gd name="T9" fmla="*/ 64 h 190"/>
                <a:gd name="T10" fmla="*/ 75 w 117"/>
                <a:gd name="T11" fmla="*/ 108 h 190"/>
                <a:gd name="T12" fmla="*/ 43 w 117"/>
                <a:gd name="T13" fmla="*/ 90 h 190"/>
                <a:gd name="T14" fmla="*/ 0 w 117"/>
                <a:gd name="T15" fmla="*/ 108 h 190"/>
                <a:gd name="T16" fmla="*/ 2 w 117"/>
                <a:gd name="T17" fmla="*/ 127 h 190"/>
                <a:gd name="T18" fmla="*/ 47 w 117"/>
                <a:gd name="T19" fmla="*/ 160 h 190"/>
                <a:gd name="T20" fmla="*/ 68 w 117"/>
                <a:gd name="T21" fmla="*/ 178 h 190"/>
                <a:gd name="T22" fmla="*/ 80 w 117"/>
                <a:gd name="T23" fmla="*/ 190 h 190"/>
                <a:gd name="T24" fmla="*/ 98 w 117"/>
                <a:gd name="T25" fmla="*/ 89 h 190"/>
                <a:gd name="T26" fmla="*/ 106 w 117"/>
                <a:gd name="T27" fmla="*/ 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90">
                  <a:moveTo>
                    <a:pt x="106" y="53"/>
                  </a:moveTo>
                  <a:cubicBezTo>
                    <a:pt x="109" y="41"/>
                    <a:pt x="112" y="29"/>
                    <a:pt x="116" y="17"/>
                  </a:cubicBezTo>
                  <a:cubicBezTo>
                    <a:pt x="116" y="16"/>
                    <a:pt x="117" y="15"/>
                    <a:pt x="117" y="14"/>
                  </a:cubicBezTo>
                  <a:cubicBezTo>
                    <a:pt x="106" y="7"/>
                    <a:pt x="91" y="0"/>
                    <a:pt x="82" y="7"/>
                  </a:cubicBezTo>
                  <a:cubicBezTo>
                    <a:pt x="65" y="19"/>
                    <a:pt x="70" y="47"/>
                    <a:pt x="73" y="64"/>
                  </a:cubicBezTo>
                  <a:cubicBezTo>
                    <a:pt x="74" y="70"/>
                    <a:pt x="98" y="115"/>
                    <a:pt x="75" y="108"/>
                  </a:cubicBezTo>
                  <a:cubicBezTo>
                    <a:pt x="63" y="105"/>
                    <a:pt x="55" y="92"/>
                    <a:pt x="43" y="90"/>
                  </a:cubicBezTo>
                  <a:cubicBezTo>
                    <a:pt x="29" y="87"/>
                    <a:pt x="5" y="93"/>
                    <a:pt x="0" y="108"/>
                  </a:cubicBezTo>
                  <a:cubicBezTo>
                    <a:pt x="0" y="114"/>
                    <a:pt x="1" y="121"/>
                    <a:pt x="2" y="127"/>
                  </a:cubicBezTo>
                  <a:cubicBezTo>
                    <a:pt x="11" y="144"/>
                    <a:pt x="32" y="150"/>
                    <a:pt x="47" y="160"/>
                  </a:cubicBezTo>
                  <a:cubicBezTo>
                    <a:pt x="55" y="165"/>
                    <a:pt x="61" y="172"/>
                    <a:pt x="68" y="178"/>
                  </a:cubicBezTo>
                  <a:cubicBezTo>
                    <a:pt x="72" y="181"/>
                    <a:pt x="75" y="186"/>
                    <a:pt x="80" y="190"/>
                  </a:cubicBezTo>
                  <a:cubicBezTo>
                    <a:pt x="83" y="167"/>
                    <a:pt x="94" y="125"/>
                    <a:pt x="98" y="89"/>
                  </a:cubicBezTo>
                  <a:cubicBezTo>
                    <a:pt x="100" y="77"/>
                    <a:pt x="103" y="65"/>
                    <a:pt x="106" y="5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595"/>
            <p:cNvSpPr>
              <a:spLocks/>
            </p:cNvSpPr>
            <p:nvPr/>
          </p:nvSpPr>
          <p:spPr bwMode="auto">
            <a:xfrm>
              <a:off x="15508289" y="10445750"/>
              <a:ext cx="317500" cy="731838"/>
            </a:xfrm>
            <a:custGeom>
              <a:avLst/>
              <a:gdLst>
                <a:gd name="T0" fmla="*/ 15 w 57"/>
                <a:gd name="T1" fmla="*/ 60 h 131"/>
                <a:gd name="T2" fmla="*/ 25 w 57"/>
                <a:gd name="T3" fmla="*/ 0 h 131"/>
                <a:gd name="T4" fmla="*/ 5 w 57"/>
                <a:gd name="T5" fmla="*/ 69 h 131"/>
                <a:gd name="T6" fmla="*/ 20 w 57"/>
                <a:gd name="T7" fmla="*/ 109 h 131"/>
                <a:gd name="T8" fmla="*/ 32 w 57"/>
                <a:gd name="T9" fmla="*/ 119 h 131"/>
                <a:gd name="T10" fmla="*/ 57 w 57"/>
                <a:gd name="T11" fmla="*/ 131 h 131"/>
                <a:gd name="T12" fmla="*/ 33 w 57"/>
                <a:gd name="T13" fmla="*/ 93 h 131"/>
                <a:gd name="T14" fmla="*/ 15 w 57"/>
                <a:gd name="T15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1">
                  <a:moveTo>
                    <a:pt x="15" y="60"/>
                  </a:moveTo>
                  <a:cubicBezTo>
                    <a:pt x="13" y="54"/>
                    <a:pt x="19" y="29"/>
                    <a:pt x="25" y="0"/>
                  </a:cubicBezTo>
                  <a:cubicBezTo>
                    <a:pt x="13" y="22"/>
                    <a:pt x="0" y="45"/>
                    <a:pt x="5" y="69"/>
                  </a:cubicBezTo>
                  <a:cubicBezTo>
                    <a:pt x="8" y="84"/>
                    <a:pt x="14" y="97"/>
                    <a:pt x="20" y="109"/>
                  </a:cubicBezTo>
                  <a:cubicBezTo>
                    <a:pt x="24" y="113"/>
                    <a:pt x="27" y="116"/>
                    <a:pt x="32" y="119"/>
                  </a:cubicBezTo>
                  <a:cubicBezTo>
                    <a:pt x="40" y="124"/>
                    <a:pt x="48" y="128"/>
                    <a:pt x="57" y="131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19" y="70"/>
                    <a:pt x="15" y="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596"/>
            <p:cNvSpPr>
              <a:spLocks/>
            </p:cNvSpPr>
            <p:nvPr/>
          </p:nvSpPr>
          <p:spPr bwMode="auto">
            <a:xfrm>
              <a:off x="15046326" y="9472613"/>
              <a:ext cx="412750" cy="1487488"/>
            </a:xfrm>
            <a:custGeom>
              <a:avLst/>
              <a:gdLst>
                <a:gd name="T0" fmla="*/ 48 w 74"/>
                <a:gd name="T1" fmla="*/ 266 h 266"/>
                <a:gd name="T2" fmla="*/ 33 w 74"/>
                <a:gd name="T3" fmla="*/ 176 h 266"/>
                <a:gd name="T4" fmla="*/ 27 w 74"/>
                <a:gd name="T5" fmla="*/ 67 h 266"/>
                <a:gd name="T6" fmla="*/ 46 w 74"/>
                <a:gd name="T7" fmla="*/ 26 h 266"/>
                <a:gd name="T8" fmla="*/ 64 w 74"/>
                <a:gd name="T9" fmla="*/ 15 h 266"/>
                <a:gd name="T10" fmla="*/ 74 w 74"/>
                <a:gd name="T11" fmla="*/ 1 h 266"/>
                <a:gd name="T12" fmla="*/ 22 w 74"/>
                <a:gd name="T13" fmla="*/ 0 h 266"/>
                <a:gd name="T14" fmla="*/ 41 w 74"/>
                <a:gd name="T15" fmla="*/ 245 h 266"/>
                <a:gd name="T16" fmla="*/ 48 w 74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66">
                  <a:moveTo>
                    <a:pt x="48" y="266"/>
                  </a:moveTo>
                  <a:cubicBezTo>
                    <a:pt x="44" y="236"/>
                    <a:pt x="39" y="206"/>
                    <a:pt x="33" y="176"/>
                  </a:cubicBezTo>
                  <a:cubicBezTo>
                    <a:pt x="25" y="140"/>
                    <a:pt x="21" y="103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2" y="21"/>
                    <a:pt x="58" y="19"/>
                    <a:pt x="64" y="15"/>
                  </a:cubicBezTo>
                  <a:cubicBezTo>
                    <a:pt x="70" y="12"/>
                    <a:pt x="72" y="6"/>
                    <a:pt x="74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Freeform 597"/>
            <p:cNvSpPr>
              <a:spLocks/>
            </p:cNvSpPr>
            <p:nvPr/>
          </p:nvSpPr>
          <p:spPr bwMode="auto">
            <a:xfrm>
              <a:off x="14822489" y="9707563"/>
              <a:ext cx="452438" cy="1323975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2"/>
                  </a:cubicBezTo>
                  <a:cubicBezTo>
                    <a:pt x="9" y="180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598"/>
            <p:cNvSpPr>
              <a:spLocks/>
            </p:cNvSpPr>
            <p:nvPr/>
          </p:nvSpPr>
          <p:spPr bwMode="auto">
            <a:xfrm>
              <a:off x="14862176" y="9707563"/>
              <a:ext cx="373063" cy="1436688"/>
            </a:xfrm>
            <a:custGeom>
              <a:avLst/>
              <a:gdLst>
                <a:gd name="T0" fmla="*/ 9 w 67"/>
                <a:gd name="T1" fmla="*/ 0 h 257"/>
                <a:gd name="T2" fmla="*/ 4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599"/>
            <p:cNvSpPr>
              <a:spLocks/>
            </p:cNvSpPr>
            <p:nvPr/>
          </p:nvSpPr>
          <p:spPr bwMode="auto">
            <a:xfrm>
              <a:off x="14862176" y="9707563"/>
              <a:ext cx="333375" cy="1436688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1" y="32"/>
                    <a:pt x="17" y="17"/>
                  </a:cubicBezTo>
                  <a:cubicBezTo>
                    <a:pt x="18" y="14"/>
                    <a:pt x="19" y="12"/>
                    <a:pt x="20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600"/>
            <p:cNvSpPr>
              <a:spLocks/>
            </p:cNvSpPr>
            <p:nvPr/>
          </p:nvSpPr>
          <p:spPr bwMode="auto">
            <a:xfrm>
              <a:off x="14884401" y="9612313"/>
              <a:ext cx="133350" cy="123825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0 h 22"/>
                <a:gd name="T6" fmla="*/ 1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9" y="3"/>
                  </a:cubicBezTo>
                  <a:cubicBezTo>
                    <a:pt x="19" y="3"/>
                    <a:pt x="24" y="19"/>
                    <a:pt x="18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601"/>
            <p:cNvSpPr>
              <a:spLocks/>
            </p:cNvSpPr>
            <p:nvPr/>
          </p:nvSpPr>
          <p:spPr bwMode="auto">
            <a:xfrm>
              <a:off x="14158914" y="9461500"/>
              <a:ext cx="658813" cy="2163763"/>
            </a:xfrm>
            <a:custGeom>
              <a:avLst/>
              <a:gdLst>
                <a:gd name="T0" fmla="*/ 76 w 118"/>
                <a:gd name="T1" fmla="*/ 376 h 387"/>
                <a:gd name="T2" fmla="*/ 53 w 118"/>
                <a:gd name="T3" fmla="*/ 385 h 387"/>
                <a:gd name="T4" fmla="*/ 15 w 118"/>
                <a:gd name="T5" fmla="*/ 361 h 387"/>
                <a:gd name="T6" fmla="*/ 38 w 118"/>
                <a:gd name="T7" fmla="*/ 326 h 387"/>
                <a:gd name="T8" fmla="*/ 58 w 118"/>
                <a:gd name="T9" fmla="*/ 264 h 387"/>
                <a:gd name="T10" fmla="*/ 32 w 118"/>
                <a:gd name="T11" fmla="*/ 131 h 387"/>
                <a:gd name="T12" fmla="*/ 5 w 118"/>
                <a:gd name="T13" fmla="*/ 52 h 387"/>
                <a:gd name="T14" fmla="*/ 5 w 118"/>
                <a:gd name="T15" fmla="*/ 36 h 387"/>
                <a:gd name="T16" fmla="*/ 94 w 118"/>
                <a:gd name="T17" fmla="*/ 1 h 387"/>
                <a:gd name="T18" fmla="*/ 103 w 118"/>
                <a:gd name="T19" fmla="*/ 2 h 387"/>
                <a:gd name="T20" fmla="*/ 104 w 118"/>
                <a:gd name="T21" fmla="*/ 243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7" y="383"/>
                    <a:pt x="58" y="385"/>
                    <a:pt x="53" y="385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5"/>
                    <a:pt x="51" y="285"/>
                    <a:pt x="58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20" y="45"/>
                    <a:pt x="5" y="52"/>
                    <a:pt x="5" y="52"/>
                  </a:cubicBezTo>
                  <a:cubicBezTo>
                    <a:pt x="5" y="52"/>
                    <a:pt x="0" y="51"/>
                    <a:pt x="5" y="36"/>
                  </a:cubicBezTo>
                  <a:cubicBezTo>
                    <a:pt x="9" y="20"/>
                    <a:pt x="73" y="3"/>
                    <a:pt x="94" y="1"/>
                  </a:cubicBezTo>
                  <a:cubicBezTo>
                    <a:pt x="100" y="0"/>
                    <a:pt x="103" y="2"/>
                    <a:pt x="103" y="2"/>
                  </a:cubicBezTo>
                  <a:cubicBezTo>
                    <a:pt x="118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602"/>
            <p:cNvSpPr>
              <a:spLocks/>
            </p:cNvSpPr>
            <p:nvPr/>
          </p:nvSpPr>
          <p:spPr bwMode="auto">
            <a:xfrm>
              <a:off x="14258926" y="9831388"/>
              <a:ext cx="161925" cy="284163"/>
            </a:xfrm>
            <a:custGeom>
              <a:avLst/>
              <a:gdLst>
                <a:gd name="T0" fmla="*/ 20 w 29"/>
                <a:gd name="T1" fmla="*/ 37 h 51"/>
                <a:gd name="T2" fmla="*/ 29 w 29"/>
                <a:gd name="T3" fmla="*/ 18 h 51"/>
                <a:gd name="T4" fmla="*/ 11 w 29"/>
                <a:gd name="T5" fmla="*/ 0 h 51"/>
                <a:gd name="T6" fmla="*/ 0 w 29"/>
                <a:gd name="T7" fmla="*/ 2 h 51"/>
                <a:gd name="T8" fmla="*/ 12 w 29"/>
                <a:gd name="T9" fmla="*/ 51 h 51"/>
                <a:gd name="T10" fmla="*/ 20 w 29"/>
                <a:gd name="T11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1">
                  <a:moveTo>
                    <a:pt x="20" y="37"/>
                  </a:moveTo>
                  <a:cubicBezTo>
                    <a:pt x="24" y="32"/>
                    <a:pt x="29" y="25"/>
                    <a:pt x="29" y="18"/>
                  </a:cubicBezTo>
                  <a:cubicBezTo>
                    <a:pt x="28" y="8"/>
                    <a:pt x="21" y="0"/>
                    <a:pt x="11" y="0"/>
                  </a:cubicBezTo>
                  <a:cubicBezTo>
                    <a:pt x="7" y="0"/>
                    <a:pt x="3" y="1"/>
                    <a:pt x="0" y="2"/>
                  </a:cubicBezTo>
                  <a:cubicBezTo>
                    <a:pt x="4" y="11"/>
                    <a:pt x="8" y="27"/>
                    <a:pt x="12" y="51"/>
                  </a:cubicBezTo>
                  <a:cubicBezTo>
                    <a:pt x="14" y="46"/>
                    <a:pt x="16" y="42"/>
                    <a:pt x="20" y="3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603"/>
            <p:cNvSpPr>
              <a:spLocks/>
            </p:cNvSpPr>
            <p:nvPr/>
          </p:nvSpPr>
          <p:spPr bwMode="auto">
            <a:xfrm>
              <a:off x="14360526" y="10339388"/>
              <a:ext cx="388938" cy="949325"/>
            </a:xfrm>
            <a:custGeom>
              <a:avLst/>
              <a:gdLst>
                <a:gd name="T0" fmla="*/ 22 w 70"/>
                <a:gd name="T1" fmla="*/ 107 h 170"/>
                <a:gd name="T2" fmla="*/ 2 w 70"/>
                <a:gd name="T3" fmla="*/ 169 h 170"/>
                <a:gd name="T4" fmla="*/ 2 w 70"/>
                <a:gd name="T5" fmla="*/ 170 h 170"/>
                <a:gd name="T6" fmla="*/ 21 w 70"/>
                <a:gd name="T7" fmla="*/ 166 h 170"/>
                <a:gd name="T8" fmla="*/ 60 w 70"/>
                <a:gd name="T9" fmla="*/ 147 h 170"/>
                <a:gd name="T10" fmla="*/ 68 w 70"/>
                <a:gd name="T11" fmla="*/ 86 h 170"/>
                <a:gd name="T12" fmla="*/ 70 w 70"/>
                <a:gd name="T13" fmla="*/ 66 h 170"/>
                <a:gd name="T14" fmla="*/ 66 w 70"/>
                <a:gd name="T15" fmla="*/ 60 h 170"/>
                <a:gd name="T16" fmla="*/ 55 w 70"/>
                <a:gd name="T17" fmla="*/ 48 h 170"/>
                <a:gd name="T18" fmla="*/ 49 w 70"/>
                <a:gd name="T19" fmla="*/ 42 h 170"/>
                <a:gd name="T20" fmla="*/ 49 w 70"/>
                <a:gd name="T21" fmla="*/ 38 h 170"/>
                <a:gd name="T22" fmla="*/ 44 w 70"/>
                <a:gd name="T23" fmla="*/ 19 h 170"/>
                <a:gd name="T24" fmla="*/ 31 w 70"/>
                <a:gd name="T25" fmla="*/ 5 h 170"/>
                <a:gd name="T26" fmla="*/ 13 w 70"/>
                <a:gd name="T27" fmla="*/ 1 h 170"/>
                <a:gd name="T28" fmla="*/ 0 w 70"/>
                <a:gd name="T29" fmla="*/ 0 h 170"/>
                <a:gd name="T30" fmla="*/ 22 w 70"/>
                <a:gd name="T31" fmla="*/ 10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170">
                  <a:moveTo>
                    <a:pt x="22" y="107"/>
                  </a:moveTo>
                  <a:cubicBezTo>
                    <a:pt x="15" y="128"/>
                    <a:pt x="9" y="148"/>
                    <a:pt x="2" y="169"/>
                  </a:cubicBezTo>
                  <a:cubicBezTo>
                    <a:pt x="2" y="169"/>
                    <a:pt x="2" y="170"/>
                    <a:pt x="2" y="170"/>
                  </a:cubicBezTo>
                  <a:cubicBezTo>
                    <a:pt x="8" y="169"/>
                    <a:pt x="14" y="168"/>
                    <a:pt x="21" y="166"/>
                  </a:cubicBezTo>
                  <a:cubicBezTo>
                    <a:pt x="33" y="163"/>
                    <a:pt x="49" y="157"/>
                    <a:pt x="60" y="147"/>
                  </a:cubicBezTo>
                  <a:cubicBezTo>
                    <a:pt x="63" y="126"/>
                    <a:pt x="66" y="104"/>
                    <a:pt x="68" y="86"/>
                  </a:cubicBezTo>
                  <a:cubicBezTo>
                    <a:pt x="68" y="80"/>
                    <a:pt x="69" y="74"/>
                    <a:pt x="70" y="66"/>
                  </a:cubicBezTo>
                  <a:cubicBezTo>
                    <a:pt x="69" y="64"/>
                    <a:pt x="67" y="62"/>
                    <a:pt x="66" y="60"/>
                  </a:cubicBezTo>
                  <a:cubicBezTo>
                    <a:pt x="63" y="54"/>
                    <a:pt x="60" y="52"/>
                    <a:pt x="55" y="48"/>
                  </a:cubicBezTo>
                  <a:cubicBezTo>
                    <a:pt x="52" y="46"/>
                    <a:pt x="51" y="45"/>
                    <a:pt x="49" y="42"/>
                  </a:cubicBezTo>
                  <a:cubicBezTo>
                    <a:pt x="49" y="41"/>
                    <a:pt x="49" y="39"/>
                    <a:pt x="49" y="38"/>
                  </a:cubicBezTo>
                  <a:cubicBezTo>
                    <a:pt x="50" y="31"/>
                    <a:pt x="48" y="24"/>
                    <a:pt x="44" y="19"/>
                  </a:cubicBezTo>
                  <a:cubicBezTo>
                    <a:pt x="40" y="14"/>
                    <a:pt x="36" y="9"/>
                    <a:pt x="31" y="5"/>
                  </a:cubicBezTo>
                  <a:cubicBezTo>
                    <a:pt x="25" y="0"/>
                    <a:pt x="20" y="0"/>
                    <a:pt x="13" y="1"/>
                  </a:cubicBezTo>
                  <a:cubicBezTo>
                    <a:pt x="8" y="1"/>
                    <a:pt x="4" y="1"/>
                    <a:pt x="0" y="0"/>
                  </a:cubicBezTo>
                  <a:cubicBezTo>
                    <a:pt x="13" y="65"/>
                    <a:pt x="29" y="82"/>
                    <a:pt x="22" y="10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604"/>
            <p:cNvSpPr>
              <a:spLocks/>
            </p:cNvSpPr>
            <p:nvPr/>
          </p:nvSpPr>
          <p:spPr bwMode="auto">
            <a:xfrm>
              <a:off x="14387514" y="9461500"/>
              <a:ext cx="419100" cy="1185863"/>
            </a:xfrm>
            <a:custGeom>
              <a:avLst/>
              <a:gdLst>
                <a:gd name="T0" fmla="*/ 62 w 75"/>
                <a:gd name="T1" fmla="*/ 2 h 212"/>
                <a:gd name="T2" fmla="*/ 53 w 75"/>
                <a:gd name="T3" fmla="*/ 1 h 212"/>
                <a:gd name="T4" fmla="*/ 15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2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2" y="2"/>
                  </a:moveTo>
                  <a:cubicBezTo>
                    <a:pt x="62" y="2"/>
                    <a:pt x="59" y="0"/>
                    <a:pt x="53" y="1"/>
                  </a:cubicBezTo>
                  <a:cubicBezTo>
                    <a:pt x="44" y="2"/>
                    <a:pt x="30" y="5"/>
                    <a:pt x="15" y="9"/>
                  </a:cubicBezTo>
                  <a:cubicBezTo>
                    <a:pt x="15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9" y="119"/>
                    <a:pt x="58" y="134"/>
                    <a:pt x="57" y="149"/>
                  </a:cubicBezTo>
                  <a:cubicBezTo>
                    <a:pt x="58" y="154"/>
                    <a:pt x="59" y="159"/>
                    <a:pt x="59" y="164"/>
                  </a:cubicBezTo>
                  <a:cubicBezTo>
                    <a:pt x="61" y="180"/>
                    <a:pt x="64" y="196"/>
                    <a:pt x="66" y="212"/>
                  </a:cubicBezTo>
                  <a:cubicBezTo>
                    <a:pt x="72" y="139"/>
                    <a:pt x="75" y="24"/>
                    <a:pt x="62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Freeform 605"/>
            <p:cNvSpPr>
              <a:spLocks/>
            </p:cNvSpPr>
            <p:nvPr/>
          </p:nvSpPr>
          <p:spPr bwMode="auto">
            <a:xfrm>
              <a:off x="14382751" y="10494963"/>
              <a:ext cx="171450" cy="766763"/>
            </a:xfrm>
            <a:custGeom>
              <a:avLst/>
              <a:gdLst>
                <a:gd name="T0" fmla="*/ 16 w 31"/>
                <a:gd name="T1" fmla="*/ 23 h 137"/>
                <a:gd name="T2" fmla="*/ 2 w 31"/>
                <a:gd name="T3" fmla="*/ 0 h 137"/>
                <a:gd name="T4" fmla="*/ 18 w 31"/>
                <a:gd name="T5" fmla="*/ 79 h 137"/>
                <a:gd name="T6" fmla="*/ 0 w 31"/>
                <a:gd name="T7" fmla="*/ 137 h 137"/>
                <a:gd name="T8" fmla="*/ 12 w 31"/>
                <a:gd name="T9" fmla="*/ 106 h 137"/>
                <a:gd name="T10" fmla="*/ 31 w 31"/>
                <a:gd name="T11" fmla="*/ 67 h 137"/>
                <a:gd name="T12" fmla="*/ 16 w 31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16" y="23"/>
                  </a:moveTo>
                  <a:cubicBezTo>
                    <a:pt x="12" y="15"/>
                    <a:pt x="7" y="7"/>
                    <a:pt x="2" y="0"/>
                  </a:cubicBezTo>
                  <a:cubicBezTo>
                    <a:pt x="13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2" y="106"/>
                  </a:cubicBezTo>
                  <a:cubicBezTo>
                    <a:pt x="18" y="93"/>
                    <a:pt x="26" y="81"/>
                    <a:pt x="31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Freeform 606"/>
            <p:cNvSpPr>
              <a:spLocks/>
            </p:cNvSpPr>
            <p:nvPr/>
          </p:nvSpPr>
          <p:spPr bwMode="auto">
            <a:xfrm>
              <a:off x="13963651" y="9864725"/>
              <a:ext cx="763588" cy="1357313"/>
            </a:xfrm>
            <a:custGeom>
              <a:avLst/>
              <a:gdLst>
                <a:gd name="T0" fmla="*/ 96 w 137"/>
                <a:gd name="T1" fmla="*/ 143 h 243"/>
                <a:gd name="T2" fmla="*/ 112 w 137"/>
                <a:gd name="T3" fmla="*/ 120 h 243"/>
                <a:gd name="T4" fmla="*/ 84 w 137"/>
                <a:gd name="T5" fmla="*/ 92 h 243"/>
                <a:gd name="T6" fmla="*/ 58 w 137"/>
                <a:gd name="T7" fmla="*/ 101 h 243"/>
                <a:gd name="T8" fmla="*/ 54 w 137"/>
                <a:gd name="T9" fmla="*/ 85 h 243"/>
                <a:gd name="T10" fmla="*/ 59 w 137"/>
                <a:gd name="T11" fmla="*/ 46 h 243"/>
                <a:gd name="T12" fmla="*/ 70 w 137"/>
                <a:gd name="T13" fmla="*/ 25 h 243"/>
                <a:gd name="T14" fmla="*/ 72 w 137"/>
                <a:gd name="T15" fmla="*/ 8 h 243"/>
                <a:gd name="T16" fmla="*/ 52 w 137"/>
                <a:gd name="T17" fmla="*/ 8 h 243"/>
                <a:gd name="T18" fmla="*/ 34 w 137"/>
                <a:gd name="T19" fmla="*/ 25 h 243"/>
                <a:gd name="T20" fmla="*/ 14 w 137"/>
                <a:gd name="T21" fmla="*/ 71 h 243"/>
                <a:gd name="T22" fmla="*/ 4 w 137"/>
                <a:gd name="T23" fmla="*/ 114 h 243"/>
                <a:gd name="T24" fmla="*/ 0 w 137"/>
                <a:gd name="T25" fmla="*/ 140 h 243"/>
                <a:gd name="T26" fmla="*/ 2 w 137"/>
                <a:gd name="T27" fmla="*/ 164 h 243"/>
                <a:gd name="T28" fmla="*/ 8 w 137"/>
                <a:gd name="T29" fmla="*/ 191 h 243"/>
                <a:gd name="T30" fmla="*/ 68 w 137"/>
                <a:gd name="T31" fmla="*/ 240 h 243"/>
                <a:gd name="T32" fmla="*/ 130 w 137"/>
                <a:gd name="T33" fmla="*/ 200 h 243"/>
                <a:gd name="T34" fmla="*/ 96 w 137"/>
                <a:gd name="T35" fmla="*/ 1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243">
                  <a:moveTo>
                    <a:pt x="96" y="143"/>
                  </a:moveTo>
                  <a:cubicBezTo>
                    <a:pt x="96" y="143"/>
                    <a:pt x="120" y="133"/>
                    <a:pt x="112" y="120"/>
                  </a:cubicBezTo>
                  <a:cubicBezTo>
                    <a:pt x="105" y="107"/>
                    <a:pt x="95" y="92"/>
                    <a:pt x="84" y="92"/>
                  </a:cubicBezTo>
                  <a:cubicBezTo>
                    <a:pt x="74" y="92"/>
                    <a:pt x="64" y="92"/>
                    <a:pt x="58" y="101"/>
                  </a:cubicBezTo>
                  <a:cubicBezTo>
                    <a:pt x="56" y="97"/>
                    <a:pt x="55" y="91"/>
                    <a:pt x="54" y="85"/>
                  </a:cubicBezTo>
                  <a:cubicBezTo>
                    <a:pt x="50" y="71"/>
                    <a:pt x="50" y="59"/>
                    <a:pt x="59" y="46"/>
                  </a:cubicBezTo>
                  <a:cubicBezTo>
                    <a:pt x="63" y="40"/>
                    <a:pt x="65" y="31"/>
                    <a:pt x="70" y="25"/>
                  </a:cubicBezTo>
                  <a:cubicBezTo>
                    <a:pt x="73" y="21"/>
                    <a:pt x="76" y="13"/>
                    <a:pt x="72" y="8"/>
                  </a:cubicBezTo>
                  <a:cubicBezTo>
                    <a:pt x="67" y="0"/>
                    <a:pt x="59" y="4"/>
                    <a:pt x="52" y="8"/>
                  </a:cubicBezTo>
                  <a:cubicBezTo>
                    <a:pt x="44" y="11"/>
                    <a:pt x="38" y="17"/>
                    <a:pt x="34" y="25"/>
                  </a:cubicBezTo>
                  <a:cubicBezTo>
                    <a:pt x="30" y="32"/>
                    <a:pt x="19" y="58"/>
                    <a:pt x="14" y="71"/>
                  </a:cubicBezTo>
                  <a:cubicBezTo>
                    <a:pt x="10" y="85"/>
                    <a:pt x="8" y="99"/>
                    <a:pt x="4" y="114"/>
                  </a:cubicBezTo>
                  <a:cubicBezTo>
                    <a:pt x="3" y="121"/>
                    <a:pt x="0" y="131"/>
                    <a:pt x="0" y="140"/>
                  </a:cubicBezTo>
                  <a:cubicBezTo>
                    <a:pt x="0" y="149"/>
                    <a:pt x="0" y="154"/>
                    <a:pt x="2" y="164"/>
                  </a:cubicBezTo>
                  <a:cubicBezTo>
                    <a:pt x="3" y="173"/>
                    <a:pt x="6" y="182"/>
                    <a:pt x="8" y="191"/>
                  </a:cubicBezTo>
                  <a:cubicBezTo>
                    <a:pt x="8" y="191"/>
                    <a:pt x="25" y="243"/>
                    <a:pt x="68" y="240"/>
                  </a:cubicBezTo>
                  <a:cubicBezTo>
                    <a:pt x="110" y="237"/>
                    <a:pt x="137" y="219"/>
                    <a:pt x="130" y="200"/>
                  </a:cubicBezTo>
                  <a:cubicBezTo>
                    <a:pt x="124" y="182"/>
                    <a:pt x="96" y="143"/>
                    <a:pt x="96" y="14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Freeform 607"/>
            <p:cNvSpPr>
              <a:spLocks/>
            </p:cNvSpPr>
            <p:nvPr/>
          </p:nvSpPr>
          <p:spPr bwMode="auto">
            <a:xfrm>
              <a:off x="14147801" y="9880600"/>
              <a:ext cx="430213" cy="749300"/>
            </a:xfrm>
            <a:custGeom>
              <a:avLst/>
              <a:gdLst>
                <a:gd name="T0" fmla="*/ 26 w 77"/>
                <a:gd name="T1" fmla="*/ 104 h 134"/>
                <a:gd name="T2" fmla="*/ 24 w 77"/>
                <a:gd name="T3" fmla="*/ 102 h 134"/>
                <a:gd name="T4" fmla="*/ 26 w 77"/>
                <a:gd name="T5" fmla="*/ 98 h 134"/>
                <a:gd name="T6" fmla="*/ 25 w 77"/>
                <a:gd name="T7" fmla="*/ 98 h 134"/>
                <a:gd name="T8" fmla="*/ 21 w 77"/>
                <a:gd name="T9" fmla="*/ 82 h 134"/>
                <a:gd name="T10" fmla="*/ 26 w 77"/>
                <a:gd name="T11" fmla="*/ 43 h 134"/>
                <a:gd name="T12" fmla="*/ 37 w 77"/>
                <a:gd name="T13" fmla="*/ 22 h 134"/>
                <a:gd name="T14" fmla="*/ 39 w 77"/>
                <a:gd name="T15" fmla="*/ 5 h 134"/>
                <a:gd name="T16" fmla="*/ 30 w 77"/>
                <a:gd name="T17" fmla="*/ 1 h 134"/>
                <a:gd name="T18" fmla="*/ 27 w 77"/>
                <a:gd name="T19" fmla="*/ 22 h 134"/>
                <a:gd name="T20" fmla="*/ 9 w 77"/>
                <a:gd name="T21" fmla="*/ 62 h 134"/>
                <a:gd name="T22" fmla="*/ 12 w 77"/>
                <a:gd name="T23" fmla="*/ 97 h 134"/>
                <a:gd name="T24" fmla="*/ 0 w 77"/>
                <a:gd name="T25" fmla="*/ 122 h 134"/>
                <a:gd name="T26" fmla="*/ 9 w 77"/>
                <a:gd name="T27" fmla="*/ 125 h 134"/>
                <a:gd name="T28" fmla="*/ 11 w 77"/>
                <a:gd name="T29" fmla="*/ 123 h 134"/>
                <a:gd name="T30" fmla="*/ 14 w 77"/>
                <a:gd name="T31" fmla="*/ 122 h 134"/>
                <a:gd name="T32" fmla="*/ 29 w 77"/>
                <a:gd name="T33" fmla="*/ 119 h 134"/>
                <a:gd name="T34" fmla="*/ 56 w 77"/>
                <a:gd name="T35" fmla="*/ 123 h 134"/>
                <a:gd name="T36" fmla="*/ 74 w 77"/>
                <a:gd name="T37" fmla="*/ 134 h 134"/>
                <a:gd name="T38" fmla="*/ 77 w 77"/>
                <a:gd name="T39" fmla="*/ 130 h 134"/>
                <a:gd name="T40" fmla="*/ 26 w 77"/>
                <a:gd name="T41" fmla="*/ 10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34">
                  <a:moveTo>
                    <a:pt x="26" y="104"/>
                  </a:moveTo>
                  <a:cubicBezTo>
                    <a:pt x="25" y="104"/>
                    <a:pt x="24" y="103"/>
                    <a:pt x="24" y="102"/>
                  </a:cubicBezTo>
                  <a:cubicBezTo>
                    <a:pt x="25" y="100"/>
                    <a:pt x="25" y="99"/>
                    <a:pt x="26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3" y="94"/>
                    <a:pt x="22" y="88"/>
                    <a:pt x="21" y="82"/>
                  </a:cubicBezTo>
                  <a:cubicBezTo>
                    <a:pt x="17" y="68"/>
                    <a:pt x="17" y="56"/>
                    <a:pt x="26" y="43"/>
                  </a:cubicBezTo>
                  <a:cubicBezTo>
                    <a:pt x="30" y="37"/>
                    <a:pt x="32" y="28"/>
                    <a:pt x="37" y="22"/>
                  </a:cubicBezTo>
                  <a:cubicBezTo>
                    <a:pt x="40" y="18"/>
                    <a:pt x="43" y="10"/>
                    <a:pt x="39" y="5"/>
                  </a:cubicBezTo>
                  <a:cubicBezTo>
                    <a:pt x="37" y="1"/>
                    <a:pt x="33" y="0"/>
                    <a:pt x="30" y="1"/>
                  </a:cubicBezTo>
                  <a:cubicBezTo>
                    <a:pt x="34" y="5"/>
                    <a:pt x="33" y="14"/>
                    <a:pt x="27" y="22"/>
                  </a:cubicBezTo>
                  <a:cubicBezTo>
                    <a:pt x="18" y="35"/>
                    <a:pt x="10" y="45"/>
                    <a:pt x="9" y="62"/>
                  </a:cubicBezTo>
                  <a:cubicBezTo>
                    <a:pt x="8" y="74"/>
                    <a:pt x="12" y="85"/>
                    <a:pt x="12" y="97"/>
                  </a:cubicBezTo>
                  <a:cubicBezTo>
                    <a:pt x="13" y="107"/>
                    <a:pt x="7" y="114"/>
                    <a:pt x="0" y="122"/>
                  </a:cubicBezTo>
                  <a:cubicBezTo>
                    <a:pt x="2" y="127"/>
                    <a:pt x="4" y="128"/>
                    <a:pt x="9" y="125"/>
                  </a:cubicBezTo>
                  <a:cubicBezTo>
                    <a:pt x="10" y="124"/>
                    <a:pt x="10" y="124"/>
                    <a:pt x="11" y="123"/>
                  </a:cubicBezTo>
                  <a:cubicBezTo>
                    <a:pt x="12" y="123"/>
                    <a:pt x="13" y="122"/>
                    <a:pt x="14" y="122"/>
                  </a:cubicBezTo>
                  <a:cubicBezTo>
                    <a:pt x="19" y="120"/>
                    <a:pt x="24" y="119"/>
                    <a:pt x="29" y="119"/>
                  </a:cubicBezTo>
                  <a:cubicBezTo>
                    <a:pt x="38" y="118"/>
                    <a:pt x="47" y="119"/>
                    <a:pt x="56" y="123"/>
                  </a:cubicBezTo>
                  <a:cubicBezTo>
                    <a:pt x="61" y="126"/>
                    <a:pt x="67" y="131"/>
                    <a:pt x="74" y="134"/>
                  </a:cubicBezTo>
                  <a:cubicBezTo>
                    <a:pt x="75" y="133"/>
                    <a:pt x="76" y="132"/>
                    <a:pt x="77" y="130"/>
                  </a:cubicBezTo>
                  <a:cubicBezTo>
                    <a:pt x="69" y="112"/>
                    <a:pt x="45" y="109"/>
                    <a:pt x="26" y="10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608"/>
            <p:cNvSpPr>
              <a:spLocks/>
            </p:cNvSpPr>
            <p:nvPr/>
          </p:nvSpPr>
          <p:spPr bwMode="auto">
            <a:xfrm>
              <a:off x="13963651" y="10596563"/>
              <a:ext cx="390525" cy="625475"/>
            </a:xfrm>
            <a:custGeom>
              <a:avLst/>
              <a:gdLst>
                <a:gd name="T0" fmla="*/ 27 w 70"/>
                <a:gd name="T1" fmla="*/ 83 h 112"/>
                <a:gd name="T2" fmla="*/ 14 w 70"/>
                <a:gd name="T3" fmla="*/ 56 h 112"/>
                <a:gd name="T4" fmla="*/ 3 w 70"/>
                <a:gd name="T5" fmla="*/ 19 h 112"/>
                <a:gd name="T6" fmla="*/ 1 w 70"/>
                <a:gd name="T7" fmla="*/ 0 h 112"/>
                <a:gd name="T8" fmla="*/ 0 w 70"/>
                <a:gd name="T9" fmla="*/ 9 h 112"/>
                <a:gd name="T10" fmla="*/ 2 w 70"/>
                <a:gd name="T11" fmla="*/ 33 h 112"/>
                <a:gd name="T12" fmla="*/ 8 w 70"/>
                <a:gd name="T13" fmla="*/ 60 h 112"/>
                <a:gd name="T14" fmla="*/ 68 w 70"/>
                <a:gd name="T15" fmla="*/ 109 h 112"/>
                <a:gd name="T16" fmla="*/ 70 w 70"/>
                <a:gd name="T17" fmla="*/ 109 h 112"/>
                <a:gd name="T18" fmla="*/ 27 w 70"/>
                <a:gd name="T1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12">
                  <a:moveTo>
                    <a:pt x="27" y="83"/>
                  </a:moveTo>
                  <a:cubicBezTo>
                    <a:pt x="21" y="75"/>
                    <a:pt x="17" y="66"/>
                    <a:pt x="14" y="56"/>
                  </a:cubicBezTo>
                  <a:cubicBezTo>
                    <a:pt x="10" y="44"/>
                    <a:pt x="5" y="32"/>
                    <a:pt x="3" y="19"/>
                  </a:cubicBezTo>
                  <a:cubicBezTo>
                    <a:pt x="2" y="13"/>
                    <a:pt x="1" y="6"/>
                    <a:pt x="1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18"/>
                    <a:pt x="0" y="23"/>
                    <a:pt x="2" y="33"/>
                  </a:cubicBezTo>
                  <a:cubicBezTo>
                    <a:pt x="3" y="42"/>
                    <a:pt x="6" y="51"/>
                    <a:pt x="8" y="60"/>
                  </a:cubicBezTo>
                  <a:cubicBezTo>
                    <a:pt x="8" y="60"/>
                    <a:pt x="25" y="112"/>
                    <a:pt x="68" y="109"/>
                  </a:cubicBezTo>
                  <a:cubicBezTo>
                    <a:pt x="68" y="109"/>
                    <a:pt x="69" y="109"/>
                    <a:pt x="70" y="109"/>
                  </a:cubicBezTo>
                  <a:cubicBezTo>
                    <a:pt x="53" y="106"/>
                    <a:pt x="37" y="98"/>
                    <a:pt x="27" y="8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609"/>
            <p:cNvSpPr>
              <a:spLocks/>
            </p:cNvSpPr>
            <p:nvPr/>
          </p:nvSpPr>
          <p:spPr bwMode="auto">
            <a:xfrm>
              <a:off x="14465301" y="10864850"/>
              <a:ext cx="246063" cy="261938"/>
            </a:xfrm>
            <a:custGeom>
              <a:avLst/>
              <a:gdLst>
                <a:gd name="T0" fmla="*/ 27 w 44"/>
                <a:gd name="T1" fmla="*/ 47 h 47"/>
                <a:gd name="T2" fmla="*/ 40 w 44"/>
                <a:gd name="T3" fmla="*/ 21 h 47"/>
                <a:gd name="T4" fmla="*/ 30 w 44"/>
                <a:gd name="T5" fmla="*/ 1 h 47"/>
                <a:gd name="T6" fmla="*/ 5 w 44"/>
                <a:gd name="T7" fmla="*/ 16 h 47"/>
                <a:gd name="T8" fmla="*/ 27 w 44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7">
                  <a:moveTo>
                    <a:pt x="27" y="47"/>
                  </a:moveTo>
                  <a:cubicBezTo>
                    <a:pt x="38" y="40"/>
                    <a:pt x="44" y="31"/>
                    <a:pt x="40" y="21"/>
                  </a:cubicBezTo>
                  <a:cubicBezTo>
                    <a:pt x="38" y="16"/>
                    <a:pt x="34" y="8"/>
                    <a:pt x="30" y="1"/>
                  </a:cubicBezTo>
                  <a:cubicBezTo>
                    <a:pt x="19" y="0"/>
                    <a:pt x="7" y="6"/>
                    <a:pt x="5" y="16"/>
                  </a:cubicBezTo>
                  <a:cubicBezTo>
                    <a:pt x="0" y="33"/>
                    <a:pt x="12" y="44"/>
                    <a:pt x="27" y="4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610"/>
            <p:cNvSpPr>
              <a:spLocks/>
            </p:cNvSpPr>
            <p:nvPr/>
          </p:nvSpPr>
          <p:spPr bwMode="auto">
            <a:xfrm>
              <a:off x="14097001" y="10379075"/>
              <a:ext cx="503238" cy="334963"/>
            </a:xfrm>
            <a:custGeom>
              <a:avLst/>
              <a:gdLst>
                <a:gd name="T0" fmla="*/ 85 w 90"/>
                <a:gd name="T1" fmla="*/ 33 h 60"/>
                <a:gd name="T2" fmla="*/ 74 w 90"/>
                <a:gd name="T3" fmla="*/ 23 h 60"/>
                <a:gd name="T4" fmla="*/ 45 w 90"/>
                <a:gd name="T5" fmla="*/ 12 h 60"/>
                <a:gd name="T6" fmla="*/ 43 w 90"/>
                <a:gd name="T7" fmla="*/ 8 h 60"/>
                <a:gd name="T8" fmla="*/ 57 w 90"/>
                <a:gd name="T9" fmla="*/ 0 h 60"/>
                <a:gd name="T10" fmla="*/ 35 w 90"/>
                <a:gd name="T11" fmla="*/ 9 h 60"/>
                <a:gd name="T12" fmla="*/ 22 w 90"/>
                <a:gd name="T13" fmla="*/ 21 h 60"/>
                <a:gd name="T14" fmla="*/ 3 w 90"/>
                <a:gd name="T15" fmla="*/ 40 h 60"/>
                <a:gd name="T16" fmla="*/ 0 w 90"/>
                <a:gd name="T17" fmla="*/ 49 h 60"/>
                <a:gd name="T18" fmla="*/ 6 w 90"/>
                <a:gd name="T19" fmla="*/ 59 h 60"/>
                <a:gd name="T20" fmla="*/ 7 w 90"/>
                <a:gd name="T21" fmla="*/ 57 h 60"/>
                <a:gd name="T22" fmla="*/ 8 w 90"/>
                <a:gd name="T23" fmla="*/ 54 h 60"/>
                <a:gd name="T24" fmla="*/ 10 w 90"/>
                <a:gd name="T25" fmla="*/ 47 h 60"/>
                <a:gd name="T26" fmla="*/ 22 w 90"/>
                <a:gd name="T27" fmla="*/ 40 h 60"/>
                <a:gd name="T28" fmla="*/ 39 w 90"/>
                <a:gd name="T29" fmla="*/ 38 h 60"/>
                <a:gd name="T30" fmla="*/ 64 w 90"/>
                <a:gd name="T31" fmla="*/ 46 h 60"/>
                <a:gd name="T32" fmla="*/ 72 w 90"/>
                <a:gd name="T33" fmla="*/ 51 h 60"/>
                <a:gd name="T34" fmla="*/ 90 w 90"/>
                <a:gd name="T35" fmla="*/ 34 h 60"/>
                <a:gd name="T36" fmla="*/ 85 w 90"/>
                <a:gd name="T37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60">
                  <a:moveTo>
                    <a:pt x="85" y="33"/>
                  </a:moveTo>
                  <a:cubicBezTo>
                    <a:pt x="79" y="31"/>
                    <a:pt x="77" y="27"/>
                    <a:pt x="74" y="23"/>
                  </a:cubicBezTo>
                  <a:cubicBezTo>
                    <a:pt x="67" y="12"/>
                    <a:pt x="58" y="9"/>
                    <a:pt x="45" y="12"/>
                  </a:cubicBezTo>
                  <a:cubicBezTo>
                    <a:pt x="43" y="13"/>
                    <a:pt x="41" y="9"/>
                    <a:pt x="43" y="8"/>
                  </a:cubicBezTo>
                  <a:cubicBezTo>
                    <a:pt x="48" y="6"/>
                    <a:pt x="53" y="3"/>
                    <a:pt x="57" y="0"/>
                  </a:cubicBezTo>
                  <a:cubicBezTo>
                    <a:pt x="49" y="0"/>
                    <a:pt x="43" y="0"/>
                    <a:pt x="35" y="9"/>
                  </a:cubicBezTo>
                  <a:cubicBezTo>
                    <a:pt x="31" y="13"/>
                    <a:pt x="26" y="17"/>
                    <a:pt x="22" y="21"/>
                  </a:cubicBezTo>
                  <a:cubicBezTo>
                    <a:pt x="16" y="27"/>
                    <a:pt x="8" y="32"/>
                    <a:pt x="3" y="40"/>
                  </a:cubicBezTo>
                  <a:cubicBezTo>
                    <a:pt x="2" y="43"/>
                    <a:pt x="1" y="46"/>
                    <a:pt x="0" y="49"/>
                  </a:cubicBezTo>
                  <a:cubicBezTo>
                    <a:pt x="0" y="53"/>
                    <a:pt x="1" y="60"/>
                    <a:pt x="6" y="59"/>
                  </a:cubicBezTo>
                  <a:cubicBezTo>
                    <a:pt x="6" y="58"/>
                    <a:pt x="7" y="58"/>
                    <a:pt x="7" y="57"/>
                  </a:cubicBezTo>
                  <a:cubicBezTo>
                    <a:pt x="7" y="56"/>
                    <a:pt x="8" y="55"/>
                    <a:pt x="8" y="54"/>
                  </a:cubicBezTo>
                  <a:cubicBezTo>
                    <a:pt x="9" y="52"/>
                    <a:pt x="9" y="49"/>
                    <a:pt x="10" y="47"/>
                  </a:cubicBezTo>
                  <a:cubicBezTo>
                    <a:pt x="13" y="42"/>
                    <a:pt x="17" y="41"/>
                    <a:pt x="22" y="40"/>
                  </a:cubicBezTo>
                  <a:cubicBezTo>
                    <a:pt x="28" y="38"/>
                    <a:pt x="34" y="37"/>
                    <a:pt x="39" y="38"/>
                  </a:cubicBezTo>
                  <a:cubicBezTo>
                    <a:pt x="48" y="39"/>
                    <a:pt x="56" y="42"/>
                    <a:pt x="64" y="46"/>
                  </a:cubicBezTo>
                  <a:cubicBezTo>
                    <a:pt x="67" y="48"/>
                    <a:pt x="69" y="50"/>
                    <a:pt x="72" y="51"/>
                  </a:cubicBezTo>
                  <a:cubicBezTo>
                    <a:pt x="75" y="50"/>
                    <a:pt x="89" y="43"/>
                    <a:pt x="90" y="34"/>
                  </a:cubicBezTo>
                  <a:cubicBezTo>
                    <a:pt x="88" y="34"/>
                    <a:pt x="86" y="34"/>
                    <a:pt x="85" y="3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611"/>
            <p:cNvSpPr>
              <a:spLocks/>
            </p:cNvSpPr>
            <p:nvPr/>
          </p:nvSpPr>
          <p:spPr bwMode="auto">
            <a:xfrm>
              <a:off x="14125576" y="10467975"/>
              <a:ext cx="658813" cy="654050"/>
            </a:xfrm>
            <a:custGeom>
              <a:avLst/>
              <a:gdLst>
                <a:gd name="T0" fmla="*/ 1 w 118"/>
                <a:gd name="T1" fmla="*/ 32 h 117"/>
                <a:gd name="T2" fmla="*/ 37 w 118"/>
                <a:gd name="T3" fmla="*/ 4 h 117"/>
                <a:gd name="T4" fmla="*/ 69 w 118"/>
                <a:gd name="T5" fmla="*/ 17 h 117"/>
                <a:gd name="T6" fmla="*/ 89 w 118"/>
                <a:gd name="T7" fmla="*/ 37 h 117"/>
                <a:gd name="T8" fmla="*/ 101 w 118"/>
                <a:gd name="T9" fmla="*/ 43 h 117"/>
                <a:gd name="T10" fmla="*/ 108 w 118"/>
                <a:gd name="T11" fmla="*/ 87 h 117"/>
                <a:gd name="T12" fmla="*/ 83 w 118"/>
                <a:gd name="T13" fmla="*/ 87 h 117"/>
                <a:gd name="T14" fmla="*/ 82 w 118"/>
                <a:gd name="T15" fmla="*/ 107 h 117"/>
                <a:gd name="T16" fmla="*/ 14 w 118"/>
                <a:gd name="T17" fmla="*/ 107 h 117"/>
                <a:gd name="T18" fmla="*/ 1 w 118"/>
                <a:gd name="T19" fmla="*/ 47 h 117"/>
                <a:gd name="T20" fmla="*/ 1 w 118"/>
                <a:gd name="T21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117">
                  <a:moveTo>
                    <a:pt x="1" y="32"/>
                  </a:moveTo>
                  <a:cubicBezTo>
                    <a:pt x="2" y="29"/>
                    <a:pt x="30" y="6"/>
                    <a:pt x="37" y="4"/>
                  </a:cubicBezTo>
                  <a:cubicBezTo>
                    <a:pt x="44" y="2"/>
                    <a:pt x="56" y="0"/>
                    <a:pt x="69" y="17"/>
                  </a:cubicBezTo>
                  <a:cubicBezTo>
                    <a:pt x="69" y="17"/>
                    <a:pt x="79" y="14"/>
                    <a:pt x="89" y="37"/>
                  </a:cubicBezTo>
                  <a:cubicBezTo>
                    <a:pt x="89" y="37"/>
                    <a:pt x="96" y="31"/>
                    <a:pt x="101" y="43"/>
                  </a:cubicBezTo>
                  <a:cubicBezTo>
                    <a:pt x="106" y="55"/>
                    <a:pt x="118" y="79"/>
                    <a:pt x="108" y="87"/>
                  </a:cubicBezTo>
                  <a:cubicBezTo>
                    <a:pt x="98" y="96"/>
                    <a:pt x="86" y="104"/>
                    <a:pt x="83" y="87"/>
                  </a:cubicBezTo>
                  <a:cubicBezTo>
                    <a:pt x="83" y="87"/>
                    <a:pt x="59" y="102"/>
                    <a:pt x="82" y="107"/>
                  </a:cubicBezTo>
                  <a:cubicBezTo>
                    <a:pt x="82" y="107"/>
                    <a:pt x="24" y="117"/>
                    <a:pt x="14" y="107"/>
                  </a:cubicBezTo>
                  <a:cubicBezTo>
                    <a:pt x="6" y="100"/>
                    <a:pt x="2" y="68"/>
                    <a:pt x="1" y="47"/>
                  </a:cubicBezTo>
                  <a:cubicBezTo>
                    <a:pt x="0" y="37"/>
                    <a:pt x="0" y="34"/>
                    <a:pt x="1" y="3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612"/>
            <p:cNvSpPr>
              <a:spLocks/>
            </p:cNvSpPr>
            <p:nvPr/>
          </p:nvSpPr>
          <p:spPr bwMode="auto">
            <a:xfrm>
              <a:off x="14209714" y="10545763"/>
              <a:ext cx="339725" cy="246063"/>
            </a:xfrm>
            <a:custGeom>
              <a:avLst/>
              <a:gdLst>
                <a:gd name="T0" fmla="*/ 4 w 61"/>
                <a:gd name="T1" fmla="*/ 38 h 44"/>
                <a:gd name="T2" fmla="*/ 11 w 61"/>
                <a:gd name="T3" fmla="*/ 42 h 44"/>
                <a:gd name="T4" fmla="*/ 19 w 61"/>
                <a:gd name="T5" fmla="*/ 36 h 44"/>
                <a:gd name="T6" fmla="*/ 51 w 61"/>
                <a:gd name="T7" fmla="*/ 10 h 44"/>
                <a:gd name="T8" fmla="*/ 61 w 61"/>
                <a:gd name="T9" fmla="*/ 5 h 44"/>
                <a:gd name="T10" fmla="*/ 54 w 61"/>
                <a:gd name="T11" fmla="*/ 3 h 44"/>
                <a:gd name="T12" fmla="*/ 52 w 61"/>
                <a:gd name="T13" fmla="*/ 0 h 44"/>
                <a:gd name="T14" fmla="*/ 22 w 61"/>
                <a:gd name="T15" fmla="*/ 24 h 44"/>
                <a:gd name="T16" fmla="*/ 4 w 61"/>
                <a:gd name="T1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44">
                  <a:moveTo>
                    <a:pt x="4" y="38"/>
                  </a:moveTo>
                  <a:cubicBezTo>
                    <a:pt x="0" y="42"/>
                    <a:pt x="8" y="44"/>
                    <a:pt x="11" y="42"/>
                  </a:cubicBezTo>
                  <a:cubicBezTo>
                    <a:pt x="14" y="40"/>
                    <a:pt x="16" y="38"/>
                    <a:pt x="19" y="36"/>
                  </a:cubicBezTo>
                  <a:cubicBezTo>
                    <a:pt x="30" y="28"/>
                    <a:pt x="39" y="18"/>
                    <a:pt x="51" y="10"/>
                  </a:cubicBezTo>
                  <a:cubicBezTo>
                    <a:pt x="54" y="8"/>
                    <a:pt x="57" y="6"/>
                    <a:pt x="61" y="5"/>
                  </a:cubicBezTo>
                  <a:cubicBezTo>
                    <a:pt x="57" y="2"/>
                    <a:pt x="54" y="3"/>
                    <a:pt x="54" y="3"/>
                  </a:cubicBezTo>
                  <a:cubicBezTo>
                    <a:pt x="53" y="2"/>
                    <a:pt x="53" y="1"/>
                    <a:pt x="52" y="0"/>
                  </a:cubicBezTo>
                  <a:cubicBezTo>
                    <a:pt x="43" y="9"/>
                    <a:pt x="32" y="16"/>
                    <a:pt x="22" y="24"/>
                  </a:cubicBezTo>
                  <a:cubicBezTo>
                    <a:pt x="16" y="29"/>
                    <a:pt x="10" y="33"/>
                    <a:pt x="4" y="3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613"/>
            <p:cNvSpPr>
              <a:spLocks/>
            </p:cNvSpPr>
            <p:nvPr/>
          </p:nvSpPr>
          <p:spPr bwMode="auto">
            <a:xfrm>
              <a:off x="14309726" y="10641013"/>
              <a:ext cx="379413" cy="285750"/>
            </a:xfrm>
            <a:custGeom>
              <a:avLst/>
              <a:gdLst>
                <a:gd name="T0" fmla="*/ 66 w 68"/>
                <a:gd name="T1" fmla="*/ 11 h 51"/>
                <a:gd name="T2" fmla="*/ 68 w 68"/>
                <a:gd name="T3" fmla="*/ 12 h 51"/>
                <a:gd name="T4" fmla="*/ 68 w 68"/>
                <a:gd name="T5" fmla="*/ 12 h 51"/>
                <a:gd name="T6" fmla="*/ 56 w 68"/>
                <a:gd name="T7" fmla="*/ 6 h 51"/>
                <a:gd name="T8" fmla="*/ 54 w 68"/>
                <a:gd name="T9" fmla="*/ 2 h 51"/>
                <a:gd name="T10" fmla="*/ 38 w 68"/>
                <a:gd name="T11" fmla="*/ 14 h 51"/>
                <a:gd name="T12" fmla="*/ 19 w 68"/>
                <a:gd name="T13" fmla="*/ 27 h 51"/>
                <a:gd name="T14" fmla="*/ 10 w 68"/>
                <a:gd name="T15" fmla="*/ 37 h 51"/>
                <a:gd name="T16" fmla="*/ 10 w 68"/>
                <a:gd name="T17" fmla="*/ 45 h 51"/>
                <a:gd name="T18" fmla="*/ 50 w 68"/>
                <a:gd name="T19" fmla="*/ 14 h 51"/>
                <a:gd name="T20" fmla="*/ 66 w 68"/>
                <a:gd name="T21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51">
                  <a:moveTo>
                    <a:pt x="66" y="11"/>
                  </a:moveTo>
                  <a:cubicBezTo>
                    <a:pt x="66" y="11"/>
                    <a:pt x="67" y="12"/>
                    <a:pt x="6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3" y="0"/>
                    <a:pt x="56" y="6"/>
                    <a:pt x="56" y="6"/>
                  </a:cubicBezTo>
                  <a:cubicBezTo>
                    <a:pt x="56" y="4"/>
                    <a:pt x="55" y="3"/>
                    <a:pt x="54" y="2"/>
                  </a:cubicBezTo>
                  <a:cubicBezTo>
                    <a:pt x="50" y="7"/>
                    <a:pt x="44" y="11"/>
                    <a:pt x="38" y="14"/>
                  </a:cubicBezTo>
                  <a:cubicBezTo>
                    <a:pt x="31" y="18"/>
                    <a:pt x="25" y="22"/>
                    <a:pt x="19" y="27"/>
                  </a:cubicBezTo>
                  <a:cubicBezTo>
                    <a:pt x="16" y="30"/>
                    <a:pt x="13" y="33"/>
                    <a:pt x="10" y="37"/>
                  </a:cubicBezTo>
                  <a:cubicBezTo>
                    <a:pt x="7" y="39"/>
                    <a:pt x="0" y="51"/>
                    <a:pt x="10" y="45"/>
                  </a:cubicBezTo>
                  <a:cubicBezTo>
                    <a:pt x="24" y="38"/>
                    <a:pt x="35" y="20"/>
                    <a:pt x="50" y="14"/>
                  </a:cubicBezTo>
                  <a:cubicBezTo>
                    <a:pt x="55" y="11"/>
                    <a:pt x="61" y="8"/>
                    <a:pt x="66" y="1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614"/>
            <p:cNvSpPr>
              <a:spLocks/>
            </p:cNvSpPr>
            <p:nvPr/>
          </p:nvSpPr>
          <p:spPr bwMode="auto">
            <a:xfrm>
              <a:off x="14449426" y="10880725"/>
              <a:ext cx="300038" cy="196850"/>
            </a:xfrm>
            <a:custGeom>
              <a:avLst/>
              <a:gdLst>
                <a:gd name="T0" fmla="*/ 42 w 54"/>
                <a:gd name="T1" fmla="*/ 14 h 35"/>
                <a:gd name="T2" fmla="*/ 33 w 54"/>
                <a:gd name="T3" fmla="*/ 16 h 35"/>
                <a:gd name="T4" fmla="*/ 30 w 54"/>
                <a:gd name="T5" fmla="*/ 12 h 35"/>
                <a:gd name="T6" fmla="*/ 26 w 54"/>
                <a:gd name="T7" fmla="*/ 4 h 35"/>
                <a:gd name="T8" fmla="*/ 12 w 54"/>
                <a:gd name="T9" fmla="*/ 35 h 35"/>
                <a:gd name="T10" fmla="*/ 24 w 54"/>
                <a:gd name="T11" fmla="*/ 33 h 35"/>
                <a:gd name="T12" fmla="*/ 25 w 54"/>
                <a:gd name="T13" fmla="*/ 13 h 35"/>
                <a:gd name="T14" fmla="*/ 50 w 54"/>
                <a:gd name="T15" fmla="*/ 13 h 35"/>
                <a:gd name="T16" fmla="*/ 53 w 54"/>
                <a:gd name="T17" fmla="*/ 0 h 35"/>
                <a:gd name="T18" fmla="*/ 42 w 54"/>
                <a:gd name="T19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35">
                  <a:moveTo>
                    <a:pt x="42" y="14"/>
                  </a:moveTo>
                  <a:cubicBezTo>
                    <a:pt x="39" y="16"/>
                    <a:pt x="35" y="18"/>
                    <a:pt x="33" y="16"/>
                  </a:cubicBezTo>
                  <a:cubicBezTo>
                    <a:pt x="31" y="15"/>
                    <a:pt x="30" y="14"/>
                    <a:pt x="30" y="12"/>
                  </a:cubicBezTo>
                  <a:cubicBezTo>
                    <a:pt x="30" y="9"/>
                    <a:pt x="33" y="1"/>
                    <a:pt x="26" y="4"/>
                  </a:cubicBezTo>
                  <a:cubicBezTo>
                    <a:pt x="12" y="8"/>
                    <a:pt x="0" y="23"/>
                    <a:pt x="12" y="35"/>
                  </a:cubicBezTo>
                  <a:cubicBezTo>
                    <a:pt x="19" y="34"/>
                    <a:pt x="24" y="33"/>
                    <a:pt x="24" y="33"/>
                  </a:cubicBezTo>
                  <a:cubicBezTo>
                    <a:pt x="1" y="28"/>
                    <a:pt x="25" y="13"/>
                    <a:pt x="25" y="13"/>
                  </a:cubicBezTo>
                  <a:cubicBezTo>
                    <a:pt x="28" y="30"/>
                    <a:pt x="40" y="22"/>
                    <a:pt x="50" y="13"/>
                  </a:cubicBezTo>
                  <a:cubicBezTo>
                    <a:pt x="53" y="10"/>
                    <a:pt x="54" y="5"/>
                    <a:pt x="53" y="0"/>
                  </a:cubicBezTo>
                  <a:cubicBezTo>
                    <a:pt x="52" y="6"/>
                    <a:pt x="48" y="11"/>
                    <a:pt x="42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615"/>
            <p:cNvSpPr>
              <a:spLocks/>
            </p:cNvSpPr>
            <p:nvPr/>
          </p:nvSpPr>
          <p:spPr bwMode="auto">
            <a:xfrm>
              <a:off x="15486064" y="10556875"/>
              <a:ext cx="708025" cy="346075"/>
            </a:xfrm>
            <a:custGeom>
              <a:avLst/>
              <a:gdLst>
                <a:gd name="T0" fmla="*/ 123 w 127"/>
                <a:gd name="T1" fmla="*/ 0 h 62"/>
                <a:gd name="T2" fmla="*/ 114 w 127"/>
                <a:gd name="T3" fmla="*/ 38 h 62"/>
                <a:gd name="T4" fmla="*/ 22 w 127"/>
                <a:gd name="T5" fmla="*/ 32 h 62"/>
                <a:gd name="T6" fmla="*/ 29 w 127"/>
                <a:gd name="T7" fmla="*/ 2 h 62"/>
                <a:gd name="T8" fmla="*/ 123 w 12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2">
                  <a:moveTo>
                    <a:pt x="123" y="0"/>
                  </a:moveTo>
                  <a:cubicBezTo>
                    <a:pt x="123" y="0"/>
                    <a:pt x="127" y="22"/>
                    <a:pt x="114" y="38"/>
                  </a:cubicBezTo>
                  <a:cubicBezTo>
                    <a:pt x="93" y="62"/>
                    <a:pt x="43" y="51"/>
                    <a:pt x="22" y="32"/>
                  </a:cubicBezTo>
                  <a:cubicBezTo>
                    <a:pt x="0" y="13"/>
                    <a:pt x="29" y="2"/>
                    <a:pt x="29" y="2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Freeform 616"/>
            <p:cNvSpPr>
              <a:spLocks/>
            </p:cNvSpPr>
            <p:nvPr/>
          </p:nvSpPr>
          <p:spPr bwMode="auto">
            <a:xfrm>
              <a:off x="15563851" y="10556875"/>
              <a:ext cx="619125" cy="263525"/>
            </a:xfrm>
            <a:custGeom>
              <a:avLst/>
              <a:gdLst>
                <a:gd name="T0" fmla="*/ 18 w 111"/>
                <a:gd name="T1" fmla="*/ 29 h 47"/>
                <a:gd name="T2" fmla="*/ 36 w 111"/>
                <a:gd name="T3" fmla="*/ 29 h 47"/>
                <a:gd name="T4" fmla="*/ 47 w 111"/>
                <a:gd name="T5" fmla="*/ 35 h 47"/>
                <a:gd name="T6" fmla="*/ 109 w 111"/>
                <a:gd name="T7" fmla="*/ 19 h 47"/>
                <a:gd name="T8" fmla="*/ 109 w 111"/>
                <a:gd name="T9" fmla="*/ 0 h 47"/>
                <a:gd name="T10" fmla="*/ 15 w 111"/>
                <a:gd name="T11" fmla="*/ 2 h 47"/>
                <a:gd name="T12" fmla="*/ 0 w 111"/>
                <a:gd name="T13" fmla="*/ 16 h 47"/>
                <a:gd name="T14" fmla="*/ 18 w 111"/>
                <a:gd name="T1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47">
                  <a:moveTo>
                    <a:pt x="18" y="29"/>
                  </a:moveTo>
                  <a:cubicBezTo>
                    <a:pt x="24" y="30"/>
                    <a:pt x="30" y="26"/>
                    <a:pt x="36" y="29"/>
                  </a:cubicBezTo>
                  <a:cubicBezTo>
                    <a:pt x="40" y="30"/>
                    <a:pt x="43" y="33"/>
                    <a:pt x="47" y="35"/>
                  </a:cubicBezTo>
                  <a:cubicBezTo>
                    <a:pt x="69" y="47"/>
                    <a:pt x="91" y="35"/>
                    <a:pt x="109" y="19"/>
                  </a:cubicBezTo>
                  <a:cubicBezTo>
                    <a:pt x="111" y="9"/>
                    <a:pt x="109" y="0"/>
                    <a:pt x="109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2" y="7"/>
                    <a:pt x="0" y="16"/>
                  </a:cubicBezTo>
                  <a:cubicBezTo>
                    <a:pt x="6" y="21"/>
                    <a:pt x="11" y="27"/>
                    <a:pt x="18" y="2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Freeform 617"/>
            <p:cNvSpPr>
              <a:spLocks/>
            </p:cNvSpPr>
            <p:nvPr/>
          </p:nvSpPr>
          <p:spPr bwMode="auto">
            <a:xfrm>
              <a:off x="15173326" y="9667875"/>
              <a:ext cx="1293813" cy="1095375"/>
            </a:xfrm>
            <a:custGeom>
              <a:avLst/>
              <a:gdLst>
                <a:gd name="T0" fmla="*/ 81 w 232"/>
                <a:gd name="T1" fmla="*/ 122 h 196"/>
                <a:gd name="T2" fmla="*/ 69 w 232"/>
                <a:gd name="T3" fmla="*/ 112 h 196"/>
                <a:gd name="T4" fmla="*/ 57 w 232"/>
                <a:gd name="T5" fmla="*/ 102 h 196"/>
                <a:gd name="T6" fmla="*/ 28 w 232"/>
                <a:gd name="T7" fmla="*/ 93 h 196"/>
                <a:gd name="T8" fmla="*/ 3 w 232"/>
                <a:gd name="T9" fmla="*/ 108 h 196"/>
                <a:gd name="T10" fmla="*/ 16 w 232"/>
                <a:gd name="T11" fmla="*/ 132 h 196"/>
                <a:gd name="T12" fmla="*/ 43 w 232"/>
                <a:gd name="T13" fmla="*/ 142 h 196"/>
                <a:gd name="T14" fmla="*/ 66 w 232"/>
                <a:gd name="T15" fmla="*/ 161 h 196"/>
                <a:gd name="T16" fmla="*/ 87 w 232"/>
                <a:gd name="T17" fmla="*/ 180 h 196"/>
                <a:gd name="T18" fmla="*/ 100 w 232"/>
                <a:gd name="T19" fmla="*/ 182 h 196"/>
                <a:gd name="T20" fmla="*/ 115 w 232"/>
                <a:gd name="T21" fmla="*/ 187 h 196"/>
                <a:gd name="T22" fmla="*/ 173 w 232"/>
                <a:gd name="T23" fmla="*/ 170 h 196"/>
                <a:gd name="T24" fmla="*/ 196 w 232"/>
                <a:gd name="T25" fmla="*/ 140 h 196"/>
                <a:gd name="T26" fmla="*/ 219 w 232"/>
                <a:gd name="T27" fmla="*/ 105 h 196"/>
                <a:gd name="T28" fmla="*/ 226 w 232"/>
                <a:gd name="T29" fmla="*/ 73 h 196"/>
                <a:gd name="T30" fmla="*/ 198 w 232"/>
                <a:gd name="T31" fmla="*/ 78 h 196"/>
                <a:gd name="T32" fmla="*/ 191 w 232"/>
                <a:gd name="T33" fmla="*/ 26 h 196"/>
                <a:gd name="T34" fmla="*/ 169 w 232"/>
                <a:gd name="T35" fmla="*/ 52 h 196"/>
                <a:gd name="T36" fmla="*/ 150 w 232"/>
                <a:gd name="T37" fmla="*/ 92 h 196"/>
                <a:gd name="T38" fmla="*/ 147 w 232"/>
                <a:gd name="T39" fmla="*/ 99 h 196"/>
                <a:gd name="T40" fmla="*/ 157 w 232"/>
                <a:gd name="T41" fmla="*/ 70 h 196"/>
                <a:gd name="T42" fmla="*/ 161 w 232"/>
                <a:gd name="T43" fmla="*/ 37 h 196"/>
                <a:gd name="T44" fmla="*/ 150 w 232"/>
                <a:gd name="T45" fmla="*/ 7 h 196"/>
                <a:gd name="T46" fmla="*/ 130 w 232"/>
                <a:gd name="T47" fmla="*/ 24 h 196"/>
                <a:gd name="T48" fmla="*/ 123 w 232"/>
                <a:gd name="T49" fmla="*/ 72 h 196"/>
                <a:gd name="T50" fmla="*/ 117 w 232"/>
                <a:gd name="T51" fmla="*/ 44 h 196"/>
                <a:gd name="T52" fmla="*/ 107 w 232"/>
                <a:gd name="T53" fmla="*/ 18 h 196"/>
                <a:gd name="T54" fmla="*/ 79 w 232"/>
                <a:gd name="T55" fmla="*/ 11 h 196"/>
                <a:gd name="T56" fmla="*/ 74 w 232"/>
                <a:gd name="T57" fmla="*/ 38 h 196"/>
                <a:gd name="T58" fmla="*/ 96 w 232"/>
                <a:gd name="T59" fmla="*/ 103 h 196"/>
                <a:gd name="T60" fmla="*/ 81 w 232"/>
                <a:gd name="T61" fmla="*/ 12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2" h="196">
                  <a:moveTo>
                    <a:pt x="81" y="122"/>
                  </a:moveTo>
                  <a:cubicBezTo>
                    <a:pt x="78" y="118"/>
                    <a:pt x="73" y="116"/>
                    <a:pt x="69" y="112"/>
                  </a:cubicBezTo>
                  <a:cubicBezTo>
                    <a:pt x="65" y="109"/>
                    <a:pt x="61" y="105"/>
                    <a:pt x="57" y="102"/>
                  </a:cubicBezTo>
                  <a:cubicBezTo>
                    <a:pt x="49" y="98"/>
                    <a:pt x="37" y="92"/>
                    <a:pt x="28" y="93"/>
                  </a:cubicBezTo>
                  <a:cubicBezTo>
                    <a:pt x="20" y="93"/>
                    <a:pt x="7" y="100"/>
                    <a:pt x="3" y="108"/>
                  </a:cubicBezTo>
                  <a:cubicBezTo>
                    <a:pt x="0" y="117"/>
                    <a:pt x="9" y="128"/>
                    <a:pt x="16" y="132"/>
                  </a:cubicBezTo>
                  <a:cubicBezTo>
                    <a:pt x="25" y="137"/>
                    <a:pt x="34" y="138"/>
                    <a:pt x="43" y="142"/>
                  </a:cubicBezTo>
                  <a:cubicBezTo>
                    <a:pt x="52" y="146"/>
                    <a:pt x="59" y="154"/>
                    <a:pt x="66" y="161"/>
                  </a:cubicBezTo>
                  <a:cubicBezTo>
                    <a:pt x="72" y="169"/>
                    <a:pt x="77" y="177"/>
                    <a:pt x="87" y="180"/>
                  </a:cubicBezTo>
                  <a:cubicBezTo>
                    <a:pt x="91" y="182"/>
                    <a:pt x="95" y="182"/>
                    <a:pt x="100" y="182"/>
                  </a:cubicBezTo>
                  <a:cubicBezTo>
                    <a:pt x="106" y="182"/>
                    <a:pt x="110" y="185"/>
                    <a:pt x="115" y="187"/>
                  </a:cubicBezTo>
                  <a:cubicBezTo>
                    <a:pt x="135" y="196"/>
                    <a:pt x="158" y="185"/>
                    <a:pt x="173" y="170"/>
                  </a:cubicBezTo>
                  <a:cubicBezTo>
                    <a:pt x="183" y="161"/>
                    <a:pt x="188" y="150"/>
                    <a:pt x="196" y="140"/>
                  </a:cubicBezTo>
                  <a:cubicBezTo>
                    <a:pt x="205" y="128"/>
                    <a:pt x="212" y="117"/>
                    <a:pt x="219" y="105"/>
                  </a:cubicBezTo>
                  <a:cubicBezTo>
                    <a:pt x="224" y="97"/>
                    <a:pt x="232" y="81"/>
                    <a:pt x="226" y="73"/>
                  </a:cubicBezTo>
                  <a:cubicBezTo>
                    <a:pt x="217" y="61"/>
                    <a:pt x="206" y="71"/>
                    <a:pt x="198" y="78"/>
                  </a:cubicBezTo>
                  <a:cubicBezTo>
                    <a:pt x="209" y="69"/>
                    <a:pt x="214" y="19"/>
                    <a:pt x="191" y="26"/>
                  </a:cubicBezTo>
                  <a:cubicBezTo>
                    <a:pt x="179" y="29"/>
                    <a:pt x="174" y="42"/>
                    <a:pt x="169" y="52"/>
                  </a:cubicBezTo>
                  <a:cubicBezTo>
                    <a:pt x="163" y="65"/>
                    <a:pt x="156" y="78"/>
                    <a:pt x="150" y="92"/>
                  </a:cubicBezTo>
                  <a:cubicBezTo>
                    <a:pt x="149" y="94"/>
                    <a:pt x="149" y="97"/>
                    <a:pt x="147" y="99"/>
                  </a:cubicBezTo>
                  <a:cubicBezTo>
                    <a:pt x="154" y="93"/>
                    <a:pt x="155" y="78"/>
                    <a:pt x="157" y="70"/>
                  </a:cubicBezTo>
                  <a:cubicBezTo>
                    <a:pt x="160" y="59"/>
                    <a:pt x="162" y="48"/>
                    <a:pt x="161" y="37"/>
                  </a:cubicBezTo>
                  <a:cubicBezTo>
                    <a:pt x="161" y="28"/>
                    <a:pt x="159" y="12"/>
                    <a:pt x="150" y="7"/>
                  </a:cubicBezTo>
                  <a:cubicBezTo>
                    <a:pt x="140" y="0"/>
                    <a:pt x="131" y="16"/>
                    <a:pt x="130" y="24"/>
                  </a:cubicBezTo>
                  <a:cubicBezTo>
                    <a:pt x="127" y="39"/>
                    <a:pt x="120" y="57"/>
                    <a:pt x="123" y="72"/>
                  </a:cubicBezTo>
                  <a:cubicBezTo>
                    <a:pt x="124" y="63"/>
                    <a:pt x="120" y="53"/>
                    <a:pt x="117" y="44"/>
                  </a:cubicBezTo>
                  <a:cubicBezTo>
                    <a:pt x="115" y="36"/>
                    <a:pt x="113" y="25"/>
                    <a:pt x="107" y="18"/>
                  </a:cubicBezTo>
                  <a:cubicBezTo>
                    <a:pt x="100" y="10"/>
                    <a:pt x="89" y="3"/>
                    <a:pt x="79" y="11"/>
                  </a:cubicBezTo>
                  <a:cubicBezTo>
                    <a:pt x="73" y="16"/>
                    <a:pt x="73" y="30"/>
                    <a:pt x="74" y="38"/>
                  </a:cubicBezTo>
                  <a:cubicBezTo>
                    <a:pt x="79" y="60"/>
                    <a:pt x="90" y="81"/>
                    <a:pt x="96" y="103"/>
                  </a:cubicBezTo>
                  <a:lnTo>
                    <a:pt x="81" y="122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618"/>
            <p:cNvSpPr>
              <a:spLocks/>
            </p:cNvSpPr>
            <p:nvPr/>
          </p:nvSpPr>
          <p:spPr bwMode="auto">
            <a:xfrm>
              <a:off x="15263814" y="9936163"/>
              <a:ext cx="974725" cy="465138"/>
            </a:xfrm>
            <a:custGeom>
              <a:avLst/>
              <a:gdLst>
                <a:gd name="T0" fmla="*/ 61 w 175"/>
                <a:gd name="T1" fmla="*/ 0 h 83"/>
                <a:gd name="T2" fmla="*/ 82 w 175"/>
                <a:gd name="T3" fmla="*/ 39 h 83"/>
                <a:gd name="T4" fmla="*/ 101 w 175"/>
                <a:gd name="T5" fmla="*/ 51 h 83"/>
                <a:gd name="T6" fmla="*/ 147 w 175"/>
                <a:gd name="T7" fmla="*/ 63 h 83"/>
                <a:gd name="T8" fmla="*/ 175 w 175"/>
                <a:gd name="T9" fmla="*/ 83 h 83"/>
                <a:gd name="T10" fmla="*/ 142 w 175"/>
                <a:gd name="T11" fmla="*/ 72 h 83"/>
                <a:gd name="T12" fmla="*/ 111 w 175"/>
                <a:gd name="T13" fmla="*/ 62 h 83"/>
                <a:gd name="T14" fmla="*/ 89 w 175"/>
                <a:gd name="T15" fmla="*/ 64 h 83"/>
                <a:gd name="T16" fmla="*/ 66 w 175"/>
                <a:gd name="T17" fmla="*/ 78 h 83"/>
                <a:gd name="T18" fmla="*/ 38 w 175"/>
                <a:gd name="T19" fmla="*/ 61 h 83"/>
                <a:gd name="T20" fmla="*/ 12 w 175"/>
                <a:gd name="T21" fmla="*/ 50 h 83"/>
                <a:gd name="T22" fmla="*/ 0 w 175"/>
                <a:gd name="T23" fmla="*/ 49 h 83"/>
                <a:gd name="T24" fmla="*/ 12 w 175"/>
                <a:gd name="T25" fmla="*/ 45 h 83"/>
                <a:gd name="T26" fmla="*/ 41 w 175"/>
                <a:gd name="T27" fmla="*/ 54 h 83"/>
                <a:gd name="T28" fmla="*/ 53 w 175"/>
                <a:gd name="T29" fmla="*/ 64 h 83"/>
                <a:gd name="T30" fmla="*/ 65 w 175"/>
                <a:gd name="T31" fmla="*/ 74 h 83"/>
                <a:gd name="T32" fmla="*/ 80 w 175"/>
                <a:gd name="T33" fmla="*/ 55 h 83"/>
                <a:gd name="T34" fmla="*/ 61 w 175"/>
                <a:gd name="T3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83">
                  <a:moveTo>
                    <a:pt x="61" y="0"/>
                  </a:moveTo>
                  <a:cubicBezTo>
                    <a:pt x="68" y="13"/>
                    <a:pt x="74" y="27"/>
                    <a:pt x="82" y="39"/>
                  </a:cubicBezTo>
                  <a:cubicBezTo>
                    <a:pt x="87" y="46"/>
                    <a:pt x="92" y="50"/>
                    <a:pt x="101" y="51"/>
                  </a:cubicBezTo>
                  <a:cubicBezTo>
                    <a:pt x="117" y="53"/>
                    <a:pt x="132" y="56"/>
                    <a:pt x="147" y="63"/>
                  </a:cubicBezTo>
                  <a:cubicBezTo>
                    <a:pt x="156" y="68"/>
                    <a:pt x="168" y="74"/>
                    <a:pt x="175" y="83"/>
                  </a:cubicBezTo>
                  <a:cubicBezTo>
                    <a:pt x="164" y="79"/>
                    <a:pt x="153" y="76"/>
                    <a:pt x="142" y="72"/>
                  </a:cubicBezTo>
                  <a:cubicBezTo>
                    <a:pt x="132" y="69"/>
                    <a:pt x="122" y="64"/>
                    <a:pt x="111" y="62"/>
                  </a:cubicBezTo>
                  <a:cubicBezTo>
                    <a:pt x="103" y="61"/>
                    <a:pt x="96" y="61"/>
                    <a:pt x="89" y="64"/>
                  </a:cubicBezTo>
                  <a:cubicBezTo>
                    <a:pt x="83" y="67"/>
                    <a:pt x="71" y="81"/>
                    <a:pt x="66" y="78"/>
                  </a:cubicBezTo>
                  <a:cubicBezTo>
                    <a:pt x="56" y="73"/>
                    <a:pt x="47" y="67"/>
                    <a:pt x="38" y="61"/>
                  </a:cubicBezTo>
                  <a:cubicBezTo>
                    <a:pt x="30" y="56"/>
                    <a:pt x="21" y="51"/>
                    <a:pt x="12" y="50"/>
                  </a:cubicBezTo>
                  <a:cubicBezTo>
                    <a:pt x="8" y="49"/>
                    <a:pt x="4" y="48"/>
                    <a:pt x="0" y="49"/>
                  </a:cubicBezTo>
                  <a:cubicBezTo>
                    <a:pt x="5" y="46"/>
                    <a:pt x="9" y="45"/>
                    <a:pt x="12" y="45"/>
                  </a:cubicBezTo>
                  <a:cubicBezTo>
                    <a:pt x="21" y="44"/>
                    <a:pt x="33" y="50"/>
                    <a:pt x="41" y="54"/>
                  </a:cubicBezTo>
                  <a:cubicBezTo>
                    <a:pt x="45" y="57"/>
                    <a:pt x="49" y="61"/>
                    <a:pt x="53" y="64"/>
                  </a:cubicBezTo>
                  <a:cubicBezTo>
                    <a:pt x="57" y="68"/>
                    <a:pt x="62" y="70"/>
                    <a:pt x="65" y="74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5" y="36"/>
                    <a:pt x="66" y="18"/>
                    <a:pt x="61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619"/>
            <p:cNvSpPr>
              <a:spLocks/>
            </p:cNvSpPr>
            <p:nvPr/>
          </p:nvSpPr>
          <p:spPr bwMode="auto">
            <a:xfrm>
              <a:off x="16127414" y="10015538"/>
              <a:ext cx="261938" cy="284163"/>
            </a:xfrm>
            <a:custGeom>
              <a:avLst/>
              <a:gdLst>
                <a:gd name="T0" fmla="*/ 47 w 47"/>
                <a:gd name="T1" fmla="*/ 5 h 51"/>
                <a:gd name="T2" fmla="*/ 14 w 47"/>
                <a:gd name="T3" fmla="*/ 38 h 51"/>
                <a:gd name="T4" fmla="*/ 9 w 47"/>
                <a:gd name="T5" fmla="*/ 46 h 51"/>
                <a:gd name="T6" fmla="*/ 4 w 47"/>
                <a:gd name="T7" fmla="*/ 51 h 51"/>
                <a:gd name="T8" fmla="*/ 4 w 47"/>
                <a:gd name="T9" fmla="*/ 51 h 51"/>
                <a:gd name="T10" fmla="*/ 0 w 47"/>
                <a:gd name="T11" fmla="*/ 49 h 51"/>
                <a:gd name="T12" fmla="*/ 3 w 47"/>
                <a:gd name="T13" fmla="*/ 43 h 51"/>
                <a:gd name="T14" fmla="*/ 17 w 47"/>
                <a:gd name="T15" fmla="*/ 25 h 51"/>
                <a:gd name="T16" fmla="*/ 34 w 47"/>
                <a:gd name="T17" fmla="*/ 0 h 51"/>
                <a:gd name="T18" fmla="*/ 27 w 47"/>
                <a:gd name="T19" fmla="*/ 16 h 51"/>
                <a:gd name="T20" fmla="*/ 47 w 47"/>
                <a:gd name="T21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51">
                  <a:moveTo>
                    <a:pt x="47" y="5"/>
                  </a:moveTo>
                  <a:cubicBezTo>
                    <a:pt x="32" y="9"/>
                    <a:pt x="20" y="26"/>
                    <a:pt x="14" y="38"/>
                  </a:cubicBezTo>
                  <a:cubicBezTo>
                    <a:pt x="12" y="41"/>
                    <a:pt x="11" y="43"/>
                    <a:pt x="9" y="46"/>
                  </a:cubicBezTo>
                  <a:cubicBezTo>
                    <a:pt x="8" y="48"/>
                    <a:pt x="6" y="50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0"/>
                    <a:pt x="1" y="50"/>
                    <a:pt x="0" y="49"/>
                  </a:cubicBezTo>
                  <a:cubicBezTo>
                    <a:pt x="0" y="47"/>
                    <a:pt x="2" y="44"/>
                    <a:pt x="3" y="43"/>
                  </a:cubicBezTo>
                  <a:cubicBezTo>
                    <a:pt x="8" y="37"/>
                    <a:pt x="12" y="31"/>
                    <a:pt x="17" y="25"/>
                  </a:cubicBezTo>
                  <a:cubicBezTo>
                    <a:pt x="24" y="18"/>
                    <a:pt x="30" y="10"/>
                    <a:pt x="34" y="0"/>
                  </a:cubicBezTo>
                  <a:cubicBezTo>
                    <a:pt x="33" y="7"/>
                    <a:pt x="30" y="13"/>
                    <a:pt x="27" y="16"/>
                  </a:cubicBezTo>
                  <a:cubicBezTo>
                    <a:pt x="32" y="11"/>
                    <a:pt x="40" y="5"/>
                    <a:pt x="47" y="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620"/>
            <p:cNvSpPr>
              <a:spLocks/>
            </p:cNvSpPr>
            <p:nvPr/>
          </p:nvSpPr>
          <p:spPr bwMode="auto">
            <a:xfrm>
              <a:off x="15982951" y="9813925"/>
              <a:ext cx="255588" cy="412750"/>
            </a:xfrm>
            <a:custGeom>
              <a:avLst/>
              <a:gdLst>
                <a:gd name="T0" fmla="*/ 35 w 46"/>
                <a:gd name="T1" fmla="*/ 16 h 74"/>
                <a:gd name="T2" fmla="*/ 22 w 46"/>
                <a:gd name="T3" fmla="*/ 39 h 74"/>
                <a:gd name="T4" fmla="*/ 13 w 46"/>
                <a:gd name="T5" fmla="*/ 56 h 74"/>
                <a:gd name="T6" fmla="*/ 3 w 46"/>
                <a:gd name="T7" fmla="*/ 74 h 74"/>
                <a:gd name="T8" fmla="*/ 7 w 46"/>
                <a:gd name="T9" fmla="*/ 43 h 74"/>
                <a:gd name="T10" fmla="*/ 15 w 46"/>
                <a:gd name="T11" fmla="*/ 16 h 74"/>
                <a:gd name="T12" fmla="*/ 16 w 46"/>
                <a:gd name="T13" fmla="*/ 8 h 74"/>
                <a:gd name="T14" fmla="*/ 16 w 46"/>
                <a:gd name="T15" fmla="*/ 11 h 74"/>
                <a:gd name="T16" fmla="*/ 12 w 46"/>
                <a:gd name="T17" fmla="*/ 44 h 74"/>
                <a:gd name="T18" fmla="*/ 9 w 46"/>
                <a:gd name="T19" fmla="*/ 58 h 74"/>
                <a:gd name="T20" fmla="*/ 24 w 46"/>
                <a:gd name="T21" fmla="*/ 26 h 74"/>
                <a:gd name="T22" fmla="*/ 46 w 46"/>
                <a:gd name="T23" fmla="*/ 0 h 74"/>
                <a:gd name="T24" fmla="*/ 46 w 46"/>
                <a:gd name="T25" fmla="*/ 0 h 74"/>
                <a:gd name="T26" fmla="*/ 35 w 46"/>
                <a:gd name="T27" fmla="*/ 1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4">
                  <a:moveTo>
                    <a:pt x="35" y="16"/>
                  </a:moveTo>
                  <a:cubicBezTo>
                    <a:pt x="30" y="24"/>
                    <a:pt x="26" y="31"/>
                    <a:pt x="22" y="39"/>
                  </a:cubicBezTo>
                  <a:cubicBezTo>
                    <a:pt x="19" y="45"/>
                    <a:pt x="16" y="51"/>
                    <a:pt x="13" y="56"/>
                  </a:cubicBezTo>
                  <a:cubicBezTo>
                    <a:pt x="11" y="63"/>
                    <a:pt x="8" y="69"/>
                    <a:pt x="3" y="74"/>
                  </a:cubicBezTo>
                  <a:cubicBezTo>
                    <a:pt x="0" y="63"/>
                    <a:pt x="4" y="53"/>
                    <a:pt x="7" y="43"/>
                  </a:cubicBezTo>
                  <a:cubicBezTo>
                    <a:pt x="11" y="34"/>
                    <a:pt x="13" y="26"/>
                    <a:pt x="15" y="16"/>
                  </a:cubicBezTo>
                  <a:cubicBezTo>
                    <a:pt x="15" y="14"/>
                    <a:pt x="16" y="11"/>
                    <a:pt x="16" y="8"/>
                  </a:cubicBezTo>
                  <a:cubicBezTo>
                    <a:pt x="16" y="9"/>
                    <a:pt x="16" y="10"/>
                    <a:pt x="16" y="11"/>
                  </a:cubicBezTo>
                  <a:cubicBezTo>
                    <a:pt x="17" y="22"/>
                    <a:pt x="15" y="33"/>
                    <a:pt x="12" y="44"/>
                  </a:cubicBezTo>
                  <a:cubicBezTo>
                    <a:pt x="11" y="48"/>
                    <a:pt x="10" y="53"/>
                    <a:pt x="9" y="58"/>
                  </a:cubicBezTo>
                  <a:cubicBezTo>
                    <a:pt x="14" y="47"/>
                    <a:pt x="19" y="36"/>
                    <a:pt x="24" y="26"/>
                  </a:cubicBezTo>
                  <a:cubicBezTo>
                    <a:pt x="29" y="16"/>
                    <a:pt x="34" y="3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5"/>
                    <a:pt x="37" y="12"/>
                    <a:pt x="35" y="1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Freeform 621"/>
            <p:cNvSpPr>
              <a:spLocks/>
            </p:cNvSpPr>
            <p:nvPr/>
          </p:nvSpPr>
          <p:spPr bwMode="auto">
            <a:xfrm>
              <a:off x="15252701" y="10177463"/>
              <a:ext cx="1181100" cy="585788"/>
            </a:xfrm>
            <a:custGeom>
              <a:avLst/>
              <a:gdLst>
                <a:gd name="T0" fmla="*/ 15 w 212"/>
                <a:gd name="T1" fmla="*/ 42 h 105"/>
                <a:gd name="T2" fmla="*/ 52 w 212"/>
                <a:gd name="T3" fmla="*/ 66 h 105"/>
                <a:gd name="T4" fmla="*/ 76 w 212"/>
                <a:gd name="T5" fmla="*/ 83 h 105"/>
                <a:gd name="T6" fmla="*/ 91 w 212"/>
                <a:gd name="T7" fmla="*/ 86 h 105"/>
                <a:gd name="T8" fmla="*/ 105 w 212"/>
                <a:gd name="T9" fmla="*/ 91 h 105"/>
                <a:gd name="T10" fmla="*/ 161 w 212"/>
                <a:gd name="T11" fmla="*/ 68 h 105"/>
                <a:gd name="T12" fmla="*/ 208 w 212"/>
                <a:gd name="T13" fmla="*/ 8 h 105"/>
                <a:gd name="T14" fmla="*/ 212 w 212"/>
                <a:gd name="T15" fmla="*/ 0 h 105"/>
                <a:gd name="T16" fmla="*/ 205 w 212"/>
                <a:gd name="T17" fmla="*/ 14 h 105"/>
                <a:gd name="T18" fmla="*/ 182 w 212"/>
                <a:gd name="T19" fmla="*/ 49 h 105"/>
                <a:gd name="T20" fmla="*/ 159 w 212"/>
                <a:gd name="T21" fmla="*/ 79 h 105"/>
                <a:gd name="T22" fmla="*/ 101 w 212"/>
                <a:gd name="T23" fmla="*/ 96 h 105"/>
                <a:gd name="T24" fmla="*/ 86 w 212"/>
                <a:gd name="T25" fmla="*/ 91 h 105"/>
                <a:gd name="T26" fmla="*/ 73 w 212"/>
                <a:gd name="T27" fmla="*/ 89 h 105"/>
                <a:gd name="T28" fmla="*/ 52 w 212"/>
                <a:gd name="T29" fmla="*/ 70 h 105"/>
                <a:gd name="T30" fmla="*/ 29 w 212"/>
                <a:gd name="T31" fmla="*/ 51 h 105"/>
                <a:gd name="T32" fmla="*/ 2 w 212"/>
                <a:gd name="T33" fmla="*/ 41 h 105"/>
                <a:gd name="T34" fmla="*/ 0 w 212"/>
                <a:gd name="T35" fmla="*/ 39 h 105"/>
                <a:gd name="T36" fmla="*/ 15 w 212"/>
                <a:gd name="T37" fmla="*/ 4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105">
                  <a:moveTo>
                    <a:pt x="15" y="42"/>
                  </a:moveTo>
                  <a:cubicBezTo>
                    <a:pt x="30" y="47"/>
                    <a:pt x="41" y="55"/>
                    <a:pt x="52" y="66"/>
                  </a:cubicBezTo>
                  <a:cubicBezTo>
                    <a:pt x="59" y="73"/>
                    <a:pt x="67" y="81"/>
                    <a:pt x="76" y="83"/>
                  </a:cubicBezTo>
                  <a:cubicBezTo>
                    <a:pt x="81" y="84"/>
                    <a:pt x="86" y="85"/>
                    <a:pt x="91" y="86"/>
                  </a:cubicBezTo>
                  <a:cubicBezTo>
                    <a:pt x="96" y="87"/>
                    <a:pt x="100" y="90"/>
                    <a:pt x="105" y="91"/>
                  </a:cubicBezTo>
                  <a:cubicBezTo>
                    <a:pt x="125" y="96"/>
                    <a:pt x="147" y="80"/>
                    <a:pt x="161" y="68"/>
                  </a:cubicBezTo>
                  <a:cubicBezTo>
                    <a:pt x="180" y="51"/>
                    <a:pt x="195" y="30"/>
                    <a:pt x="208" y="8"/>
                  </a:cubicBezTo>
                  <a:cubicBezTo>
                    <a:pt x="209" y="6"/>
                    <a:pt x="210" y="4"/>
                    <a:pt x="212" y="0"/>
                  </a:cubicBezTo>
                  <a:cubicBezTo>
                    <a:pt x="210" y="5"/>
                    <a:pt x="208" y="11"/>
                    <a:pt x="205" y="14"/>
                  </a:cubicBezTo>
                  <a:cubicBezTo>
                    <a:pt x="198" y="26"/>
                    <a:pt x="191" y="37"/>
                    <a:pt x="182" y="49"/>
                  </a:cubicBezTo>
                  <a:cubicBezTo>
                    <a:pt x="174" y="59"/>
                    <a:pt x="169" y="70"/>
                    <a:pt x="159" y="79"/>
                  </a:cubicBezTo>
                  <a:cubicBezTo>
                    <a:pt x="144" y="94"/>
                    <a:pt x="121" y="105"/>
                    <a:pt x="101" y="96"/>
                  </a:cubicBezTo>
                  <a:cubicBezTo>
                    <a:pt x="96" y="94"/>
                    <a:pt x="92" y="91"/>
                    <a:pt x="86" y="91"/>
                  </a:cubicBezTo>
                  <a:cubicBezTo>
                    <a:pt x="81" y="91"/>
                    <a:pt x="77" y="91"/>
                    <a:pt x="73" y="89"/>
                  </a:cubicBezTo>
                  <a:cubicBezTo>
                    <a:pt x="63" y="86"/>
                    <a:pt x="58" y="78"/>
                    <a:pt x="52" y="70"/>
                  </a:cubicBezTo>
                  <a:cubicBezTo>
                    <a:pt x="45" y="63"/>
                    <a:pt x="38" y="55"/>
                    <a:pt x="29" y="51"/>
                  </a:cubicBezTo>
                  <a:cubicBezTo>
                    <a:pt x="20" y="47"/>
                    <a:pt x="11" y="46"/>
                    <a:pt x="2" y="41"/>
                  </a:cubicBezTo>
                  <a:cubicBezTo>
                    <a:pt x="1" y="40"/>
                    <a:pt x="1" y="40"/>
                    <a:pt x="0" y="39"/>
                  </a:cubicBezTo>
                  <a:cubicBezTo>
                    <a:pt x="5" y="40"/>
                    <a:pt x="10" y="41"/>
                    <a:pt x="15" y="4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622"/>
            <p:cNvSpPr>
              <a:spLocks/>
            </p:cNvSpPr>
            <p:nvPr/>
          </p:nvSpPr>
          <p:spPr bwMode="auto">
            <a:xfrm>
              <a:off x="15692439" y="9713913"/>
              <a:ext cx="234950" cy="457200"/>
            </a:xfrm>
            <a:custGeom>
              <a:avLst/>
              <a:gdLst>
                <a:gd name="T0" fmla="*/ 28 w 42"/>
                <a:gd name="T1" fmla="*/ 77 h 82"/>
                <a:gd name="T2" fmla="*/ 25 w 42"/>
                <a:gd name="T3" fmla="*/ 65 h 82"/>
                <a:gd name="T4" fmla="*/ 18 w 42"/>
                <a:gd name="T5" fmla="*/ 33 h 82"/>
                <a:gd name="T6" fmla="*/ 0 w 42"/>
                <a:gd name="T7" fmla="*/ 0 h 82"/>
                <a:gd name="T8" fmla="*/ 14 w 42"/>
                <a:gd name="T9" fmla="*/ 10 h 82"/>
                <a:gd name="T10" fmla="*/ 24 w 42"/>
                <a:gd name="T11" fmla="*/ 36 h 82"/>
                <a:gd name="T12" fmla="*/ 29 w 42"/>
                <a:gd name="T13" fmla="*/ 56 h 82"/>
                <a:gd name="T14" fmla="*/ 37 w 42"/>
                <a:gd name="T15" fmla="*/ 16 h 82"/>
                <a:gd name="T16" fmla="*/ 42 w 42"/>
                <a:gd name="T17" fmla="*/ 5 h 82"/>
                <a:gd name="T18" fmla="*/ 34 w 42"/>
                <a:gd name="T19" fmla="*/ 49 h 82"/>
                <a:gd name="T20" fmla="*/ 34 w 42"/>
                <a:gd name="T21" fmla="*/ 79 h 82"/>
                <a:gd name="T22" fmla="*/ 28 w 42"/>
                <a:gd name="T23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82">
                  <a:moveTo>
                    <a:pt x="28" y="77"/>
                  </a:moveTo>
                  <a:cubicBezTo>
                    <a:pt x="26" y="73"/>
                    <a:pt x="25" y="69"/>
                    <a:pt x="25" y="65"/>
                  </a:cubicBezTo>
                  <a:cubicBezTo>
                    <a:pt x="23" y="54"/>
                    <a:pt x="22" y="44"/>
                    <a:pt x="18" y="33"/>
                  </a:cubicBezTo>
                  <a:cubicBezTo>
                    <a:pt x="15" y="26"/>
                    <a:pt x="9" y="10"/>
                    <a:pt x="0" y="0"/>
                  </a:cubicBezTo>
                  <a:cubicBezTo>
                    <a:pt x="5" y="2"/>
                    <a:pt x="10" y="6"/>
                    <a:pt x="14" y="10"/>
                  </a:cubicBezTo>
                  <a:cubicBezTo>
                    <a:pt x="20" y="17"/>
                    <a:pt x="22" y="28"/>
                    <a:pt x="24" y="36"/>
                  </a:cubicBezTo>
                  <a:cubicBezTo>
                    <a:pt x="26" y="42"/>
                    <a:pt x="28" y="49"/>
                    <a:pt x="29" y="56"/>
                  </a:cubicBezTo>
                  <a:cubicBezTo>
                    <a:pt x="30" y="43"/>
                    <a:pt x="35" y="29"/>
                    <a:pt x="37" y="16"/>
                  </a:cubicBezTo>
                  <a:cubicBezTo>
                    <a:pt x="37" y="13"/>
                    <a:pt x="39" y="9"/>
                    <a:pt x="42" y="5"/>
                  </a:cubicBezTo>
                  <a:cubicBezTo>
                    <a:pt x="42" y="20"/>
                    <a:pt x="37" y="35"/>
                    <a:pt x="34" y="49"/>
                  </a:cubicBezTo>
                  <a:cubicBezTo>
                    <a:pt x="32" y="58"/>
                    <a:pt x="29" y="71"/>
                    <a:pt x="34" y="79"/>
                  </a:cubicBezTo>
                  <a:cubicBezTo>
                    <a:pt x="32" y="81"/>
                    <a:pt x="30" y="82"/>
                    <a:pt x="28" y="7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623"/>
            <p:cNvSpPr>
              <a:spLocks/>
            </p:cNvSpPr>
            <p:nvPr/>
          </p:nvSpPr>
          <p:spPr bwMode="auto">
            <a:xfrm>
              <a:off x="14092239" y="7461250"/>
              <a:ext cx="1700213" cy="1235075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7 w 305"/>
                <a:gd name="T7" fmla="*/ 0 h 221"/>
                <a:gd name="T8" fmla="*/ 272 w 305"/>
                <a:gd name="T9" fmla="*/ 37 h 221"/>
                <a:gd name="T10" fmla="*/ 294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7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624"/>
            <p:cNvSpPr>
              <a:spLocks/>
            </p:cNvSpPr>
            <p:nvPr/>
          </p:nvSpPr>
          <p:spPr bwMode="auto">
            <a:xfrm>
              <a:off x="14276389" y="7942263"/>
              <a:ext cx="1304925" cy="758825"/>
            </a:xfrm>
            <a:custGeom>
              <a:avLst/>
              <a:gdLst>
                <a:gd name="T0" fmla="*/ 5 w 234"/>
                <a:gd name="T1" fmla="*/ 115 h 136"/>
                <a:gd name="T2" fmla="*/ 5 w 234"/>
                <a:gd name="T3" fmla="*/ 39 h 136"/>
                <a:gd name="T4" fmla="*/ 234 w 234"/>
                <a:gd name="T5" fmla="*/ 25 h 136"/>
                <a:gd name="T6" fmla="*/ 230 w 234"/>
                <a:gd name="T7" fmla="*/ 136 h 136"/>
                <a:gd name="T8" fmla="*/ 5 w 234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6">
                  <a:moveTo>
                    <a:pt x="5" y="115"/>
                  </a:moveTo>
                  <a:cubicBezTo>
                    <a:pt x="5" y="115"/>
                    <a:pt x="0" y="56"/>
                    <a:pt x="5" y="39"/>
                  </a:cubicBezTo>
                  <a:cubicBezTo>
                    <a:pt x="10" y="21"/>
                    <a:pt x="213" y="0"/>
                    <a:pt x="234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5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625"/>
            <p:cNvSpPr>
              <a:spLocks/>
            </p:cNvSpPr>
            <p:nvPr/>
          </p:nvSpPr>
          <p:spPr bwMode="auto">
            <a:xfrm>
              <a:off x="14136689" y="8086725"/>
              <a:ext cx="1589088" cy="1414463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7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5 w 285"/>
                <a:gd name="T13" fmla="*/ 248 h 253"/>
                <a:gd name="T14" fmla="*/ 173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9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3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6" y="243"/>
                    <a:pt x="205" y="248"/>
                  </a:cubicBezTo>
                  <a:cubicBezTo>
                    <a:pt x="202" y="249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Freeform 626"/>
            <p:cNvSpPr>
              <a:spLocks/>
            </p:cNvSpPr>
            <p:nvPr/>
          </p:nvSpPr>
          <p:spPr bwMode="auto">
            <a:xfrm>
              <a:off x="14638339" y="8947150"/>
              <a:ext cx="630238" cy="352425"/>
            </a:xfrm>
            <a:custGeom>
              <a:avLst/>
              <a:gdLst>
                <a:gd name="T0" fmla="*/ 4 w 113"/>
                <a:gd name="T1" fmla="*/ 22 h 63"/>
                <a:gd name="T2" fmla="*/ 52 w 113"/>
                <a:gd name="T3" fmla="*/ 22 h 63"/>
                <a:gd name="T4" fmla="*/ 92 w 113"/>
                <a:gd name="T5" fmla="*/ 8 h 63"/>
                <a:gd name="T6" fmla="*/ 108 w 113"/>
                <a:gd name="T7" fmla="*/ 16 h 63"/>
                <a:gd name="T8" fmla="*/ 85 w 113"/>
                <a:gd name="T9" fmla="*/ 54 h 63"/>
                <a:gd name="T10" fmla="*/ 12 w 113"/>
                <a:gd name="T11" fmla="*/ 55 h 63"/>
                <a:gd name="T12" fmla="*/ 4 w 113"/>
                <a:gd name="T13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3">
                  <a:moveTo>
                    <a:pt x="4" y="22"/>
                  </a:moveTo>
                  <a:cubicBezTo>
                    <a:pt x="4" y="22"/>
                    <a:pt x="34" y="24"/>
                    <a:pt x="52" y="22"/>
                  </a:cubicBezTo>
                  <a:cubicBezTo>
                    <a:pt x="71" y="20"/>
                    <a:pt x="85" y="16"/>
                    <a:pt x="92" y="8"/>
                  </a:cubicBezTo>
                  <a:cubicBezTo>
                    <a:pt x="99" y="0"/>
                    <a:pt x="106" y="10"/>
                    <a:pt x="108" y="16"/>
                  </a:cubicBezTo>
                  <a:cubicBezTo>
                    <a:pt x="110" y="21"/>
                    <a:pt x="113" y="45"/>
                    <a:pt x="85" y="54"/>
                  </a:cubicBezTo>
                  <a:cubicBezTo>
                    <a:pt x="58" y="63"/>
                    <a:pt x="19" y="63"/>
                    <a:pt x="12" y="55"/>
                  </a:cubicBezTo>
                  <a:cubicBezTo>
                    <a:pt x="6" y="47"/>
                    <a:pt x="0" y="27"/>
                    <a:pt x="4" y="22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Freeform 627"/>
            <p:cNvSpPr>
              <a:spLocks/>
            </p:cNvSpPr>
            <p:nvPr/>
          </p:nvSpPr>
          <p:spPr bwMode="auto">
            <a:xfrm>
              <a:off x="14744701" y="8947150"/>
              <a:ext cx="523875" cy="347663"/>
            </a:xfrm>
            <a:custGeom>
              <a:avLst/>
              <a:gdLst>
                <a:gd name="T0" fmla="*/ 89 w 94"/>
                <a:gd name="T1" fmla="*/ 16 h 62"/>
                <a:gd name="T2" fmla="*/ 73 w 94"/>
                <a:gd name="T3" fmla="*/ 8 h 62"/>
                <a:gd name="T4" fmla="*/ 33 w 94"/>
                <a:gd name="T5" fmla="*/ 22 h 62"/>
                <a:gd name="T6" fmla="*/ 1 w 94"/>
                <a:gd name="T7" fmla="*/ 23 h 62"/>
                <a:gd name="T8" fmla="*/ 5 w 94"/>
                <a:gd name="T9" fmla="*/ 35 h 62"/>
                <a:gd name="T10" fmla="*/ 5 w 94"/>
                <a:gd name="T11" fmla="*/ 39 h 62"/>
                <a:gd name="T12" fmla="*/ 13 w 94"/>
                <a:gd name="T13" fmla="*/ 60 h 62"/>
                <a:gd name="T14" fmla="*/ 66 w 94"/>
                <a:gd name="T15" fmla="*/ 54 h 62"/>
                <a:gd name="T16" fmla="*/ 89 w 94"/>
                <a:gd name="T17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62">
                  <a:moveTo>
                    <a:pt x="89" y="16"/>
                  </a:moveTo>
                  <a:cubicBezTo>
                    <a:pt x="87" y="10"/>
                    <a:pt x="80" y="0"/>
                    <a:pt x="73" y="8"/>
                  </a:cubicBezTo>
                  <a:cubicBezTo>
                    <a:pt x="66" y="16"/>
                    <a:pt x="52" y="20"/>
                    <a:pt x="33" y="22"/>
                  </a:cubicBezTo>
                  <a:cubicBezTo>
                    <a:pt x="23" y="23"/>
                    <a:pt x="10" y="23"/>
                    <a:pt x="1" y="23"/>
                  </a:cubicBezTo>
                  <a:cubicBezTo>
                    <a:pt x="0" y="27"/>
                    <a:pt x="1" y="31"/>
                    <a:pt x="5" y="35"/>
                  </a:cubicBezTo>
                  <a:cubicBezTo>
                    <a:pt x="7" y="36"/>
                    <a:pt x="7" y="38"/>
                    <a:pt x="5" y="39"/>
                  </a:cubicBezTo>
                  <a:cubicBezTo>
                    <a:pt x="0" y="43"/>
                    <a:pt x="6" y="53"/>
                    <a:pt x="13" y="60"/>
                  </a:cubicBezTo>
                  <a:cubicBezTo>
                    <a:pt x="28" y="62"/>
                    <a:pt x="49" y="60"/>
                    <a:pt x="66" y="54"/>
                  </a:cubicBezTo>
                  <a:cubicBezTo>
                    <a:pt x="94" y="45"/>
                    <a:pt x="91" y="21"/>
                    <a:pt x="8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629"/>
            <p:cNvSpPr>
              <a:spLocks/>
            </p:cNvSpPr>
            <p:nvPr/>
          </p:nvSpPr>
          <p:spPr bwMode="auto">
            <a:xfrm>
              <a:off x="14766926" y="9037638"/>
              <a:ext cx="479425" cy="155575"/>
            </a:xfrm>
            <a:custGeom>
              <a:avLst/>
              <a:gdLst>
                <a:gd name="T0" fmla="*/ 2 w 86"/>
                <a:gd name="T1" fmla="*/ 22 h 28"/>
                <a:gd name="T2" fmla="*/ 1 w 86"/>
                <a:gd name="T3" fmla="*/ 23 h 28"/>
                <a:gd name="T4" fmla="*/ 0 w 86"/>
                <a:gd name="T5" fmla="*/ 26 h 28"/>
                <a:gd name="T6" fmla="*/ 20 w 86"/>
                <a:gd name="T7" fmla="*/ 27 h 28"/>
                <a:gd name="T8" fmla="*/ 45 w 86"/>
                <a:gd name="T9" fmla="*/ 19 h 28"/>
                <a:gd name="T10" fmla="*/ 86 w 86"/>
                <a:gd name="T11" fmla="*/ 5 h 28"/>
                <a:gd name="T12" fmla="*/ 85 w 86"/>
                <a:gd name="T13" fmla="*/ 0 h 28"/>
                <a:gd name="T14" fmla="*/ 13 w 86"/>
                <a:gd name="T15" fmla="*/ 24 h 28"/>
                <a:gd name="T16" fmla="*/ 2 w 86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28">
                  <a:moveTo>
                    <a:pt x="2" y="22"/>
                  </a:moveTo>
                  <a:cubicBezTo>
                    <a:pt x="2" y="22"/>
                    <a:pt x="2" y="23"/>
                    <a:pt x="1" y="23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3" y="27"/>
                    <a:pt x="9" y="28"/>
                    <a:pt x="20" y="27"/>
                  </a:cubicBezTo>
                  <a:cubicBezTo>
                    <a:pt x="27" y="26"/>
                    <a:pt x="38" y="21"/>
                    <a:pt x="45" y="19"/>
                  </a:cubicBezTo>
                  <a:cubicBezTo>
                    <a:pt x="65" y="13"/>
                    <a:pt x="82" y="6"/>
                    <a:pt x="86" y="5"/>
                  </a:cubicBezTo>
                  <a:cubicBezTo>
                    <a:pt x="86" y="2"/>
                    <a:pt x="85" y="1"/>
                    <a:pt x="85" y="0"/>
                  </a:cubicBezTo>
                  <a:cubicBezTo>
                    <a:pt x="71" y="8"/>
                    <a:pt x="21" y="23"/>
                    <a:pt x="13" y="24"/>
                  </a:cubicBezTo>
                  <a:cubicBezTo>
                    <a:pt x="10" y="24"/>
                    <a:pt x="6" y="23"/>
                    <a:pt x="2" y="2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630"/>
            <p:cNvSpPr>
              <a:spLocks noEditPoints="1"/>
            </p:cNvSpPr>
            <p:nvPr/>
          </p:nvSpPr>
          <p:spPr bwMode="auto">
            <a:xfrm>
              <a:off x="14136688" y="8086725"/>
              <a:ext cx="1589088" cy="1414463"/>
            </a:xfrm>
            <a:custGeom>
              <a:avLst/>
              <a:gdLst>
                <a:gd name="T0" fmla="*/ 284 w 285"/>
                <a:gd name="T1" fmla="*/ 114 h 253"/>
                <a:gd name="T2" fmla="*/ 247 w 285"/>
                <a:gd name="T3" fmla="*/ 89 h 253"/>
                <a:gd name="T4" fmla="*/ 251 w 285"/>
                <a:gd name="T5" fmla="*/ 24 h 253"/>
                <a:gd name="T6" fmla="*/ 38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9 w 285"/>
                <a:gd name="T15" fmla="*/ 205 h 253"/>
                <a:gd name="T16" fmla="*/ 76 w 285"/>
                <a:gd name="T17" fmla="*/ 243 h 253"/>
                <a:gd name="T18" fmla="*/ 118 w 285"/>
                <a:gd name="T19" fmla="*/ 250 h 253"/>
                <a:gd name="T20" fmla="*/ 175 w 285"/>
                <a:gd name="T21" fmla="*/ 253 h 253"/>
                <a:gd name="T22" fmla="*/ 206 w 285"/>
                <a:gd name="T23" fmla="*/ 249 h 253"/>
                <a:gd name="T24" fmla="*/ 235 w 285"/>
                <a:gd name="T25" fmla="*/ 216 h 253"/>
                <a:gd name="T26" fmla="*/ 248 w 285"/>
                <a:gd name="T27" fmla="*/ 134 h 253"/>
                <a:gd name="T28" fmla="*/ 284 w 285"/>
                <a:gd name="T29" fmla="*/ 114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8 w 285"/>
                <a:gd name="T37" fmla="*/ 140 h 253"/>
                <a:gd name="T38" fmla="*/ 43 w 285"/>
                <a:gd name="T39" fmla="*/ 90 h 253"/>
                <a:gd name="T40" fmla="*/ 46 w 285"/>
                <a:gd name="T41" fmla="*/ 35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3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1" y="247"/>
                    <a:pt x="118" y="250"/>
                  </a:cubicBezTo>
                  <a:cubicBezTo>
                    <a:pt x="127" y="251"/>
                    <a:pt x="159" y="253"/>
                    <a:pt x="175" y="253"/>
                  </a:cubicBezTo>
                  <a:cubicBezTo>
                    <a:pt x="185" y="253"/>
                    <a:pt x="203" y="250"/>
                    <a:pt x="206" y="249"/>
                  </a:cubicBezTo>
                  <a:cubicBezTo>
                    <a:pt x="233" y="242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5"/>
                    <a:pt x="201" y="243"/>
                  </a:cubicBezTo>
                  <a:cubicBezTo>
                    <a:pt x="177" y="252"/>
                    <a:pt x="90" y="247"/>
                    <a:pt x="71" y="224"/>
                  </a:cubicBezTo>
                  <a:cubicBezTo>
                    <a:pt x="53" y="203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39" y="48"/>
                    <a:pt x="46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631"/>
            <p:cNvSpPr>
              <a:spLocks/>
            </p:cNvSpPr>
            <p:nvPr/>
          </p:nvSpPr>
          <p:spPr bwMode="auto">
            <a:xfrm>
              <a:off x="15168563" y="8361363"/>
              <a:ext cx="222250" cy="173038"/>
            </a:xfrm>
            <a:custGeom>
              <a:avLst/>
              <a:gdLst>
                <a:gd name="T0" fmla="*/ 40 w 40"/>
                <a:gd name="T1" fmla="*/ 22 h 31"/>
                <a:gd name="T2" fmla="*/ 5 w 40"/>
                <a:gd name="T3" fmla="*/ 0 h 31"/>
                <a:gd name="T4" fmla="*/ 10 w 40"/>
                <a:gd name="T5" fmla="*/ 25 h 31"/>
                <a:gd name="T6" fmla="*/ 40 w 40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40" y="22"/>
                  </a:moveTo>
                  <a:cubicBezTo>
                    <a:pt x="40" y="22"/>
                    <a:pt x="10" y="18"/>
                    <a:pt x="5" y="0"/>
                  </a:cubicBezTo>
                  <a:cubicBezTo>
                    <a:pt x="5" y="0"/>
                    <a:pt x="0" y="18"/>
                    <a:pt x="10" y="25"/>
                  </a:cubicBezTo>
                  <a:cubicBezTo>
                    <a:pt x="19" y="31"/>
                    <a:pt x="27" y="31"/>
                    <a:pt x="40" y="2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632"/>
            <p:cNvSpPr>
              <a:spLocks/>
            </p:cNvSpPr>
            <p:nvPr/>
          </p:nvSpPr>
          <p:spPr bwMode="auto">
            <a:xfrm>
              <a:off x="14454188" y="8534400"/>
              <a:ext cx="246063" cy="246063"/>
            </a:xfrm>
            <a:custGeom>
              <a:avLst/>
              <a:gdLst>
                <a:gd name="T0" fmla="*/ 43 w 44"/>
                <a:gd name="T1" fmla="*/ 23 h 44"/>
                <a:gd name="T2" fmla="*/ 21 w 44"/>
                <a:gd name="T3" fmla="*/ 43 h 44"/>
                <a:gd name="T4" fmla="*/ 1 w 44"/>
                <a:gd name="T5" fmla="*/ 20 h 44"/>
                <a:gd name="T6" fmla="*/ 24 w 44"/>
                <a:gd name="T7" fmla="*/ 1 h 44"/>
                <a:gd name="T8" fmla="*/ 43 w 44"/>
                <a:gd name="T9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3" y="23"/>
                  </a:moveTo>
                  <a:cubicBezTo>
                    <a:pt x="42" y="35"/>
                    <a:pt x="32" y="44"/>
                    <a:pt x="21" y="43"/>
                  </a:cubicBezTo>
                  <a:cubicBezTo>
                    <a:pt x="9" y="42"/>
                    <a:pt x="0" y="32"/>
                    <a:pt x="1" y="20"/>
                  </a:cubicBezTo>
                  <a:cubicBezTo>
                    <a:pt x="2" y="9"/>
                    <a:pt x="12" y="0"/>
                    <a:pt x="24" y="1"/>
                  </a:cubicBezTo>
                  <a:cubicBezTo>
                    <a:pt x="35" y="2"/>
                    <a:pt x="44" y="12"/>
                    <a:pt x="43" y="23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633"/>
            <p:cNvSpPr>
              <a:spLocks/>
            </p:cNvSpPr>
            <p:nvPr/>
          </p:nvSpPr>
          <p:spPr bwMode="auto">
            <a:xfrm>
              <a:off x="15084426" y="8528050"/>
              <a:ext cx="250825" cy="252413"/>
            </a:xfrm>
            <a:custGeom>
              <a:avLst/>
              <a:gdLst>
                <a:gd name="T0" fmla="*/ 44 w 45"/>
                <a:gd name="T1" fmla="*/ 24 h 45"/>
                <a:gd name="T2" fmla="*/ 21 w 45"/>
                <a:gd name="T3" fmla="*/ 44 h 45"/>
                <a:gd name="T4" fmla="*/ 1 w 45"/>
                <a:gd name="T5" fmla="*/ 21 h 45"/>
                <a:gd name="T6" fmla="*/ 24 w 45"/>
                <a:gd name="T7" fmla="*/ 1 h 45"/>
                <a:gd name="T8" fmla="*/ 44 w 45"/>
                <a:gd name="T9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4" y="24"/>
                  </a:moveTo>
                  <a:cubicBezTo>
                    <a:pt x="43" y="36"/>
                    <a:pt x="33" y="45"/>
                    <a:pt x="21" y="44"/>
                  </a:cubicBezTo>
                  <a:cubicBezTo>
                    <a:pt x="9" y="44"/>
                    <a:pt x="0" y="33"/>
                    <a:pt x="1" y="21"/>
                  </a:cubicBezTo>
                  <a:cubicBezTo>
                    <a:pt x="2" y="9"/>
                    <a:pt x="12" y="0"/>
                    <a:pt x="24" y="1"/>
                  </a:cubicBezTo>
                  <a:cubicBezTo>
                    <a:pt x="36" y="2"/>
                    <a:pt x="45" y="12"/>
                    <a:pt x="44" y="24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634"/>
            <p:cNvSpPr>
              <a:spLocks/>
            </p:cNvSpPr>
            <p:nvPr/>
          </p:nvSpPr>
          <p:spPr bwMode="auto">
            <a:xfrm>
              <a:off x="14806613" y="8294688"/>
              <a:ext cx="177800" cy="698500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2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7" y="96"/>
                    <a:pt x="0" y="117"/>
                  </a:cubicBezTo>
                  <a:cubicBezTo>
                    <a:pt x="0" y="117"/>
                    <a:pt x="13" y="125"/>
                    <a:pt x="22" y="122"/>
                  </a:cubicBezTo>
                  <a:cubicBezTo>
                    <a:pt x="32" y="119"/>
                    <a:pt x="20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635"/>
            <p:cNvSpPr>
              <a:spLocks/>
            </p:cNvSpPr>
            <p:nvPr/>
          </p:nvSpPr>
          <p:spPr bwMode="auto">
            <a:xfrm>
              <a:off x="14738351" y="8399463"/>
              <a:ext cx="161925" cy="576263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636"/>
            <p:cNvSpPr>
              <a:spLocks/>
            </p:cNvSpPr>
            <p:nvPr/>
          </p:nvSpPr>
          <p:spPr bwMode="auto">
            <a:xfrm>
              <a:off x="14360526" y="8383588"/>
              <a:ext cx="244475" cy="150813"/>
            </a:xfrm>
            <a:custGeom>
              <a:avLst/>
              <a:gdLst>
                <a:gd name="T0" fmla="*/ 41 w 44"/>
                <a:gd name="T1" fmla="*/ 0 h 27"/>
                <a:gd name="T2" fmla="*/ 0 w 44"/>
                <a:gd name="T3" fmla="*/ 17 h 27"/>
                <a:gd name="T4" fmla="*/ 28 w 44"/>
                <a:gd name="T5" fmla="*/ 20 h 27"/>
                <a:gd name="T6" fmla="*/ 41 w 44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7">
                  <a:moveTo>
                    <a:pt x="41" y="0"/>
                  </a:moveTo>
                  <a:cubicBezTo>
                    <a:pt x="41" y="0"/>
                    <a:pt x="20" y="13"/>
                    <a:pt x="0" y="17"/>
                  </a:cubicBezTo>
                  <a:cubicBezTo>
                    <a:pt x="0" y="17"/>
                    <a:pt x="12" y="27"/>
                    <a:pt x="28" y="20"/>
                  </a:cubicBezTo>
                  <a:cubicBezTo>
                    <a:pt x="44" y="14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637"/>
            <p:cNvSpPr>
              <a:spLocks/>
            </p:cNvSpPr>
            <p:nvPr/>
          </p:nvSpPr>
          <p:spPr bwMode="auto">
            <a:xfrm>
              <a:off x="15459076" y="7461250"/>
              <a:ext cx="233363" cy="228600"/>
            </a:xfrm>
            <a:custGeom>
              <a:avLst/>
              <a:gdLst>
                <a:gd name="T0" fmla="*/ 147 w 147"/>
                <a:gd name="T1" fmla="*/ 0 h 144"/>
                <a:gd name="T2" fmla="*/ 0 w 147"/>
                <a:gd name="T3" fmla="*/ 144 h 144"/>
                <a:gd name="T4" fmla="*/ 94 w 147"/>
                <a:gd name="T5" fmla="*/ 130 h 144"/>
                <a:gd name="T6" fmla="*/ 147 w 147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44">
                  <a:moveTo>
                    <a:pt x="147" y="0"/>
                  </a:moveTo>
                  <a:lnTo>
                    <a:pt x="0" y="144"/>
                  </a:lnTo>
                  <a:lnTo>
                    <a:pt x="94" y="13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638"/>
            <p:cNvSpPr>
              <a:spLocks/>
            </p:cNvSpPr>
            <p:nvPr/>
          </p:nvSpPr>
          <p:spPr bwMode="auto">
            <a:xfrm>
              <a:off x="15641638" y="7634288"/>
              <a:ext cx="90488" cy="217488"/>
            </a:xfrm>
            <a:custGeom>
              <a:avLst/>
              <a:gdLst>
                <a:gd name="T0" fmla="*/ 57 w 57"/>
                <a:gd name="T1" fmla="*/ 0 h 137"/>
                <a:gd name="T2" fmla="*/ 0 w 57"/>
                <a:gd name="T3" fmla="*/ 137 h 137"/>
                <a:gd name="T4" fmla="*/ 53 w 57"/>
                <a:gd name="T5" fmla="*/ 81 h 137"/>
                <a:gd name="T6" fmla="*/ 57 w 57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7">
                  <a:moveTo>
                    <a:pt x="57" y="0"/>
                  </a:moveTo>
                  <a:lnTo>
                    <a:pt x="0" y="137"/>
                  </a:lnTo>
                  <a:lnTo>
                    <a:pt x="53" y="8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639"/>
            <p:cNvSpPr>
              <a:spLocks/>
            </p:cNvSpPr>
            <p:nvPr/>
          </p:nvSpPr>
          <p:spPr bwMode="auto">
            <a:xfrm>
              <a:off x="14154151" y="8534400"/>
              <a:ext cx="311150" cy="312738"/>
            </a:xfrm>
            <a:custGeom>
              <a:avLst/>
              <a:gdLst>
                <a:gd name="T0" fmla="*/ 56 w 56"/>
                <a:gd name="T1" fmla="*/ 27 h 56"/>
                <a:gd name="T2" fmla="*/ 21 w 56"/>
                <a:gd name="T3" fmla="*/ 7 h 56"/>
                <a:gd name="T4" fmla="*/ 44 w 56"/>
                <a:gd name="T5" fmla="*/ 56 h 56"/>
                <a:gd name="T6" fmla="*/ 56 w 56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27"/>
                  </a:moveTo>
                  <a:cubicBezTo>
                    <a:pt x="56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640"/>
            <p:cNvSpPr>
              <a:spLocks/>
            </p:cNvSpPr>
            <p:nvPr/>
          </p:nvSpPr>
          <p:spPr bwMode="auto">
            <a:xfrm>
              <a:off x="15430501" y="8567738"/>
              <a:ext cx="284163" cy="307975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4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2" y="0"/>
                    <a:pt x="42" y="10"/>
                  </a:cubicBezTo>
                  <a:cubicBezTo>
                    <a:pt x="51" y="20"/>
                    <a:pt x="51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9" name="Group 1308"/>
          <p:cNvGrpSpPr/>
          <p:nvPr/>
        </p:nvGrpSpPr>
        <p:grpSpPr>
          <a:xfrm>
            <a:off x="9727764" y="7198122"/>
            <a:ext cx="2129218" cy="5253756"/>
            <a:chOff x="9764713" y="7461250"/>
            <a:chExt cx="2536826" cy="6259514"/>
          </a:xfrm>
        </p:grpSpPr>
        <p:sp>
          <p:nvSpPr>
            <p:cNvPr id="918" name="Freeform 641"/>
            <p:cNvSpPr>
              <a:spLocks/>
            </p:cNvSpPr>
            <p:nvPr/>
          </p:nvSpPr>
          <p:spPr bwMode="auto">
            <a:xfrm>
              <a:off x="11453813" y="9556750"/>
              <a:ext cx="558800" cy="1055688"/>
            </a:xfrm>
            <a:custGeom>
              <a:avLst/>
              <a:gdLst>
                <a:gd name="T0" fmla="*/ 28 w 100"/>
                <a:gd name="T1" fmla="*/ 175 h 189"/>
                <a:gd name="T2" fmla="*/ 92 w 100"/>
                <a:gd name="T3" fmla="*/ 172 h 189"/>
                <a:gd name="T4" fmla="*/ 83 w 100"/>
                <a:gd name="T5" fmla="*/ 93 h 189"/>
                <a:gd name="T6" fmla="*/ 44 w 100"/>
                <a:gd name="T7" fmla="*/ 0 h 189"/>
                <a:gd name="T8" fmla="*/ 25 w 100"/>
                <a:gd name="T9" fmla="*/ 3 h 189"/>
                <a:gd name="T10" fmla="*/ 0 w 100"/>
                <a:gd name="T11" fmla="*/ 119 h 189"/>
                <a:gd name="T12" fmla="*/ 28 w 100"/>
                <a:gd name="T13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89">
                  <a:moveTo>
                    <a:pt x="28" y="175"/>
                  </a:moveTo>
                  <a:cubicBezTo>
                    <a:pt x="51" y="184"/>
                    <a:pt x="84" y="189"/>
                    <a:pt x="92" y="172"/>
                  </a:cubicBezTo>
                  <a:cubicBezTo>
                    <a:pt x="100" y="154"/>
                    <a:pt x="95" y="133"/>
                    <a:pt x="83" y="93"/>
                  </a:cubicBezTo>
                  <a:cubicBezTo>
                    <a:pt x="68" y="43"/>
                    <a:pt x="44" y="0"/>
                    <a:pt x="4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29" y="174"/>
                    <a:pt x="28" y="17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642"/>
            <p:cNvSpPr>
              <a:spLocks/>
            </p:cNvSpPr>
            <p:nvPr/>
          </p:nvSpPr>
          <p:spPr bwMode="auto">
            <a:xfrm>
              <a:off x="11526838" y="9947275"/>
              <a:ext cx="485775" cy="665163"/>
            </a:xfrm>
            <a:custGeom>
              <a:avLst/>
              <a:gdLst>
                <a:gd name="T0" fmla="*/ 70 w 87"/>
                <a:gd name="T1" fmla="*/ 23 h 119"/>
                <a:gd name="T2" fmla="*/ 62 w 87"/>
                <a:gd name="T3" fmla="*/ 0 h 119"/>
                <a:gd name="T4" fmla="*/ 53 w 87"/>
                <a:gd name="T5" fmla="*/ 18 h 119"/>
                <a:gd name="T6" fmla="*/ 33 w 87"/>
                <a:gd name="T7" fmla="*/ 57 h 119"/>
                <a:gd name="T8" fmla="*/ 0 w 87"/>
                <a:gd name="T9" fmla="*/ 73 h 119"/>
                <a:gd name="T10" fmla="*/ 15 w 87"/>
                <a:gd name="T11" fmla="*/ 105 h 119"/>
                <a:gd name="T12" fmla="*/ 79 w 87"/>
                <a:gd name="T13" fmla="*/ 102 h 119"/>
                <a:gd name="T14" fmla="*/ 70 w 87"/>
                <a:gd name="T15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19">
                  <a:moveTo>
                    <a:pt x="70" y="23"/>
                  </a:moveTo>
                  <a:cubicBezTo>
                    <a:pt x="67" y="15"/>
                    <a:pt x="65" y="8"/>
                    <a:pt x="62" y="0"/>
                  </a:cubicBezTo>
                  <a:cubicBezTo>
                    <a:pt x="59" y="6"/>
                    <a:pt x="55" y="12"/>
                    <a:pt x="53" y="18"/>
                  </a:cubicBezTo>
                  <a:cubicBezTo>
                    <a:pt x="47" y="30"/>
                    <a:pt x="43" y="47"/>
                    <a:pt x="33" y="57"/>
                  </a:cubicBezTo>
                  <a:cubicBezTo>
                    <a:pt x="24" y="67"/>
                    <a:pt x="12" y="71"/>
                    <a:pt x="0" y="73"/>
                  </a:cubicBezTo>
                  <a:cubicBezTo>
                    <a:pt x="7" y="88"/>
                    <a:pt x="16" y="105"/>
                    <a:pt x="15" y="105"/>
                  </a:cubicBezTo>
                  <a:cubicBezTo>
                    <a:pt x="38" y="114"/>
                    <a:pt x="71" y="119"/>
                    <a:pt x="79" y="102"/>
                  </a:cubicBezTo>
                  <a:cubicBezTo>
                    <a:pt x="87" y="84"/>
                    <a:pt x="82" y="63"/>
                    <a:pt x="70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643"/>
            <p:cNvSpPr>
              <a:spLocks/>
            </p:cNvSpPr>
            <p:nvPr/>
          </p:nvSpPr>
          <p:spPr bwMode="auto">
            <a:xfrm>
              <a:off x="11453813" y="9556750"/>
              <a:ext cx="312738" cy="809625"/>
            </a:xfrm>
            <a:custGeom>
              <a:avLst/>
              <a:gdLst>
                <a:gd name="T0" fmla="*/ 36 w 56"/>
                <a:gd name="T1" fmla="*/ 90 h 145"/>
                <a:gd name="T2" fmla="*/ 21 w 56"/>
                <a:gd name="T3" fmla="*/ 145 h 145"/>
                <a:gd name="T4" fmla="*/ 0 w 56"/>
                <a:gd name="T5" fmla="*/ 119 h 145"/>
                <a:gd name="T6" fmla="*/ 25 w 56"/>
                <a:gd name="T7" fmla="*/ 3 h 145"/>
                <a:gd name="T8" fmla="*/ 44 w 56"/>
                <a:gd name="T9" fmla="*/ 0 h 145"/>
                <a:gd name="T10" fmla="*/ 56 w 56"/>
                <a:gd name="T11" fmla="*/ 23 h 145"/>
                <a:gd name="T12" fmla="*/ 36 w 56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5">
                  <a:moveTo>
                    <a:pt x="36" y="90"/>
                  </a:moveTo>
                  <a:cubicBezTo>
                    <a:pt x="32" y="109"/>
                    <a:pt x="29" y="128"/>
                    <a:pt x="21" y="145"/>
                  </a:cubicBezTo>
                  <a:cubicBezTo>
                    <a:pt x="12" y="131"/>
                    <a:pt x="0" y="119"/>
                    <a:pt x="0" y="119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9" y="9"/>
                    <a:pt x="56" y="23"/>
                  </a:cubicBezTo>
                  <a:cubicBezTo>
                    <a:pt x="47" y="45"/>
                    <a:pt x="40" y="67"/>
                    <a:pt x="36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644"/>
            <p:cNvSpPr>
              <a:spLocks/>
            </p:cNvSpPr>
            <p:nvPr/>
          </p:nvSpPr>
          <p:spPr bwMode="auto">
            <a:xfrm>
              <a:off x="9764713" y="9640888"/>
              <a:ext cx="719138" cy="1698625"/>
            </a:xfrm>
            <a:custGeom>
              <a:avLst/>
              <a:gdLst>
                <a:gd name="T0" fmla="*/ 64 w 129"/>
                <a:gd name="T1" fmla="*/ 0 h 304"/>
                <a:gd name="T2" fmla="*/ 25 w 129"/>
                <a:gd name="T3" fmla="*/ 94 h 304"/>
                <a:gd name="T4" fmla="*/ 7 w 129"/>
                <a:gd name="T5" fmla="*/ 192 h 304"/>
                <a:gd name="T6" fmla="*/ 98 w 129"/>
                <a:gd name="T7" fmla="*/ 304 h 304"/>
                <a:gd name="T8" fmla="*/ 129 w 129"/>
                <a:gd name="T9" fmla="*/ 223 h 304"/>
                <a:gd name="T10" fmla="*/ 80 w 129"/>
                <a:gd name="T11" fmla="*/ 181 h 304"/>
                <a:gd name="T12" fmla="*/ 108 w 129"/>
                <a:gd name="T13" fmla="*/ 120 h 304"/>
                <a:gd name="T14" fmla="*/ 83 w 129"/>
                <a:gd name="T15" fmla="*/ 4 h 304"/>
                <a:gd name="T16" fmla="*/ 64 w 129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304">
                  <a:moveTo>
                    <a:pt x="64" y="0"/>
                  </a:moveTo>
                  <a:cubicBezTo>
                    <a:pt x="64" y="0"/>
                    <a:pt x="41" y="44"/>
                    <a:pt x="25" y="94"/>
                  </a:cubicBezTo>
                  <a:cubicBezTo>
                    <a:pt x="10" y="144"/>
                    <a:pt x="0" y="169"/>
                    <a:pt x="7" y="192"/>
                  </a:cubicBezTo>
                  <a:cubicBezTo>
                    <a:pt x="13" y="215"/>
                    <a:pt x="98" y="304"/>
                    <a:pt x="98" y="304"/>
                  </a:cubicBezTo>
                  <a:cubicBezTo>
                    <a:pt x="129" y="223"/>
                    <a:pt x="129" y="223"/>
                    <a:pt x="129" y="223"/>
                  </a:cubicBezTo>
                  <a:cubicBezTo>
                    <a:pt x="129" y="223"/>
                    <a:pt x="93" y="201"/>
                    <a:pt x="80" y="181"/>
                  </a:cubicBezTo>
                  <a:cubicBezTo>
                    <a:pt x="68" y="161"/>
                    <a:pt x="108" y="120"/>
                    <a:pt x="108" y="120"/>
                  </a:cubicBezTo>
                  <a:cubicBezTo>
                    <a:pt x="83" y="4"/>
                    <a:pt x="83" y="4"/>
                    <a:pt x="83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645"/>
            <p:cNvSpPr>
              <a:spLocks/>
            </p:cNvSpPr>
            <p:nvPr/>
          </p:nvSpPr>
          <p:spPr bwMode="auto">
            <a:xfrm>
              <a:off x="10233026" y="10787063"/>
              <a:ext cx="250825" cy="552450"/>
            </a:xfrm>
            <a:custGeom>
              <a:avLst/>
              <a:gdLst>
                <a:gd name="T0" fmla="*/ 19 w 45"/>
                <a:gd name="T1" fmla="*/ 0 h 99"/>
                <a:gd name="T2" fmla="*/ 9 w 45"/>
                <a:gd name="T3" fmla="*/ 59 h 99"/>
                <a:gd name="T4" fmla="*/ 0 w 45"/>
                <a:gd name="T5" fmla="*/ 85 h 99"/>
                <a:gd name="T6" fmla="*/ 14 w 45"/>
                <a:gd name="T7" fmla="*/ 99 h 99"/>
                <a:gd name="T8" fmla="*/ 45 w 45"/>
                <a:gd name="T9" fmla="*/ 18 h 99"/>
                <a:gd name="T10" fmla="*/ 19 w 45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99">
                  <a:moveTo>
                    <a:pt x="19" y="0"/>
                  </a:moveTo>
                  <a:cubicBezTo>
                    <a:pt x="17" y="20"/>
                    <a:pt x="15" y="39"/>
                    <a:pt x="9" y="59"/>
                  </a:cubicBezTo>
                  <a:cubicBezTo>
                    <a:pt x="6" y="68"/>
                    <a:pt x="3" y="76"/>
                    <a:pt x="0" y="85"/>
                  </a:cubicBezTo>
                  <a:cubicBezTo>
                    <a:pt x="8" y="94"/>
                    <a:pt x="14" y="99"/>
                    <a:pt x="14" y="99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32" y="10"/>
                    <a:pt x="1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646"/>
            <p:cNvSpPr>
              <a:spLocks/>
            </p:cNvSpPr>
            <p:nvPr/>
          </p:nvSpPr>
          <p:spPr bwMode="auto">
            <a:xfrm>
              <a:off x="10059988" y="9640888"/>
              <a:ext cx="306388" cy="815975"/>
            </a:xfrm>
            <a:custGeom>
              <a:avLst/>
              <a:gdLst>
                <a:gd name="T0" fmla="*/ 20 w 55"/>
                <a:gd name="T1" fmla="*/ 91 h 146"/>
                <a:gd name="T2" fmla="*/ 35 w 55"/>
                <a:gd name="T3" fmla="*/ 146 h 146"/>
                <a:gd name="T4" fmla="*/ 55 w 55"/>
                <a:gd name="T5" fmla="*/ 120 h 146"/>
                <a:gd name="T6" fmla="*/ 30 w 55"/>
                <a:gd name="T7" fmla="*/ 4 h 146"/>
                <a:gd name="T8" fmla="*/ 11 w 55"/>
                <a:gd name="T9" fmla="*/ 0 h 146"/>
                <a:gd name="T10" fmla="*/ 0 w 55"/>
                <a:gd name="T11" fmla="*/ 24 h 146"/>
                <a:gd name="T12" fmla="*/ 20 w 55"/>
                <a:gd name="T13" fmla="*/ 9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6">
                  <a:moveTo>
                    <a:pt x="20" y="91"/>
                  </a:moveTo>
                  <a:cubicBezTo>
                    <a:pt x="23" y="109"/>
                    <a:pt x="26" y="129"/>
                    <a:pt x="35" y="146"/>
                  </a:cubicBezTo>
                  <a:cubicBezTo>
                    <a:pt x="44" y="132"/>
                    <a:pt x="55" y="120"/>
                    <a:pt x="55" y="12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9"/>
                    <a:pt x="0" y="24"/>
                  </a:cubicBezTo>
                  <a:cubicBezTo>
                    <a:pt x="8" y="46"/>
                    <a:pt x="15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647"/>
            <p:cNvSpPr>
              <a:spLocks/>
            </p:cNvSpPr>
            <p:nvPr/>
          </p:nvSpPr>
          <p:spPr bwMode="auto">
            <a:xfrm>
              <a:off x="10472738" y="11283951"/>
              <a:ext cx="519113" cy="2301875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3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648"/>
            <p:cNvSpPr>
              <a:spLocks/>
            </p:cNvSpPr>
            <p:nvPr/>
          </p:nvSpPr>
          <p:spPr bwMode="auto">
            <a:xfrm>
              <a:off x="10479088" y="11345863"/>
              <a:ext cx="127000" cy="273050"/>
            </a:xfrm>
            <a:custGeom>
              <a:avLst/>
              <a:gdLst>
                <a:gd name="T0" fmla="*/ 2 w 23"/>
                <a:gd name="T1" fmla="*/ 49 h 49"/>
                <a:gd name="T2" fmla="*/ 11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2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2" y="49"/>
                  </a:moveTo>
                  <a:cubicBezTo>
                    <a:pt x="6" y="44"/>
                    <a:pt x="9" y="38"/>
                    <a:pt x="11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1" y="27"/>
                    <a:pt x="2" y="36"/>
                    <a:pt x="2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649"/>
            <p:cNvSpPr>
              <a:spLocks/>
            </p:cNvSpPr>
            <p:nvPr/>
          </p:nvSpPr>
          <p:spPr bwMode="auto">
            <a:xfrm>
              <a:off x="10823576" y="11372851"/>
              <a:ext cx="168275" cy="2212975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1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7"/>
                    <a:pt x="9" y="172"/>
                  </a:cubicBezTo>
                  <a:cubicBezTo>
                    <a:pt x="11" y="148"/>
                    <a:pt x="21" y="26"/>
                    <a:pt x="21" y="26"/>
                  </a:cubicBezTo>
                  <a:cubicBezTo>
                    <a:pt x="21" y="26"/>
                    <a:pt x="14" y="10"/>
                    <a:pt x="0" y="0"/>
                  </a:cubicBezTo>
                  <a:cubicBezTo>
                    <a:pt x="8" y="30"/>
                    <a:pt x="9" y="60"/>
                    <a:pt x="7" y="91"/>
                  </a:cubicBezTo>
                  <a:cubicBezTo>
                    <a:pt x="6" y="110"/>
                    <a:pt x="4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650"/>
            <p:cNvSpPr>
              <a:spLocks/>
            </p:cNvSpPr>
            <p:nvPr/>
          </p:nvSpPr>
          <p:spPr bwMode="auto">
            <a:xfrm>
              <a:off x="10428288" y="11004551"/>
              <a:ext cx="1087438" cy="541338"/>
            </a:xfrm>
            <a:custGeom>
              <a:avLst/>
              <a:gdLst>
                <a:gd name="T0" fmla="*/ 19 w 195"/>
                <a:gd name="T1" fmla="*/ 8 h 97"/>
                <a:gd name="T2" fmla="*/ 0 w 195"/>
                <a:gd name="T3" fmla="*/ 67 h 97"/>
                <a:gd name="T4" fmla="*/ 107 w 195"/>
                <a:gd name="T5" fmla="*/ 93 h 97"/>
                <a:gd name="T6" fmla="*/ 188 w 195"/>
                <a:gd name="T7" fmla="*/ 72 h 97"/>
                <a:gd name="T8" fmla="*/ 195 w 195"/>
                <a:gd name="T9" fmla="*/ 64 h 97"/>
                <a:gd name="T10" fmla="*/ 164 w 195"/>
                <a:gd name="T11" fmla="*/ 0 h 97"/>
                <a:gd name="T12" fmla="*/ 19 w 195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7">
                  <a:moveTo>
                    <a:pt x="19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6" y="97"/>
                    <a:pt x="107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3" y="34"/>
                    <a:pt x="19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651"/>
            <p:cNvSpPr>
              <a:spLocks/>
            </p:cNvSpPr>
            <p:nvPr/>
          </p:nvSpPr>
          <p:spPr bwMode="auto">
            <a:xfrm>
              <a:off x="10914063" y="11361738"/>
              <a:ext cx="590550" cy="2224088"/>
            </a:xfrm>
            <a:custGeom>
              <a:avLst/>
              <a:gdLst>
                <a:gd name="T0" fmla="*/ 102 w 106"/>
                <a:gd name="T1" fmla="*/ 0 h 398"/>
                <a:gd name="T2" fmla="*/ 97 w 106"/>
                <a:gd name="T3" fmla="*/ 214 h 398"/>
                <a:gd name="T4" fmla="*/ 98 w 106"/>
                <a:gd name="T5" fmla="*/ 398 h 398"/>
                <a:gd name="T6" fmla="*/ 45 w 106"/>
                <a:gd name="T7" fmla="*/ 395 h 398"/>
                <a:gd name="T8" fmla="*/ 0 w 106"/>
                <a:gd name="T9" fmla="*/ 12 h 398"/>
                <a:gd name="T10" fmla="*/ 102 w 106"/>
                <a:gd name="T1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98">
                  <a:moveTo>
                    <a:pt x="102" y="0"/>
                  </a:moveTo>
                  <a:cubicBezTo>
                    <a:pt x="102" y="0"/>
                    <a:pt x="89" y="182"/>
                    <a:pt x="97" y="214"/>
                  </a:cubicBezTo>
                  <a:cubicBezTo>
                    <a:pt x="106" y="245"/>
                    <a:pt x="98" y="398"/>
                    <a:pt x="98" y="398"/>
                  </a:cubicBezTo>
                  <a:cubicBezTo>
                    <a:pt x="45" y="395"/>
                    <a:pt x="45" y="395"/>
                    <a:pt x="45" y="395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652"/>
            <p:cNvSpPr>
              <a:spLocks/>
            </p:cNvSpPr>
            <p:nvPr/>
          </p:nvSpPr>
          <p:spPr bwMode="auto">
            <a:xfrm>
              <a:off x="10947401" y="11490326"/>
              <a:ext cx="266700" cy="2062163"/>
            </a:xfrm>
            <a:custGeom>
              <a:avLst/>
              <a:gdLst>
                <a:gd name="T0" fmla="*/ 43 w 48"/>
                <a:gd name="T1" fmla="*/ 308 h 369"/>
                <a:gd name="T2" fmla="*/ 27 w 48"/>
                <a:gd name="T3" fmla="*/ 181 h 369"/>
                <a:gd name="T4" fmla="*/ 30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5 w 48"/>
                <a:gd name="T13" fmla="*/ 362 h 369"/>
                <a:gd name="T14" fmla="*/ 48 w 48"/>
                <a:gd name="T15" fmla="*/ 369 h 369"/>
                <a:gd name="T16" fmla="*/ 43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3" y="308"/>
                  </a:moveTo>
                  <a:cubicBezTo>
                    <a:pt x="37" y="265"/>
                    <a:pt x="33" y="223"/>
                    <a:pt x="27" y="181"/>
                  </a:cubicBezTo>
                  <a:cubicBezTo>
                    <a:pt x="17" y="123"/>
                    <a:pt x="3" y="55"/>
                    <a:pt x="30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7" y="349"/>
                    <a:pt x="46" y="328"/>
                    <a:pt x="43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653"/>
            <p:cNvSpPr>
              <a:spLocks/>
            </p:cNvSpPr>
            <p:nvPr/>
          </p:nvSpPr>
          <p:spPr bwMode="auto">
            <a:xfrm>
              <a:off x="10428288" y="11004551"/>
              <a:ext cx="1087438" cy="446088"/>
            </a:xfrm>
            <a:custGeom>
              <a:avLst/>
              <a:gdLst>
                <a:gd name="T0" fmla="*/ 164 w 195"/>
                <a:gd name="T1" fmla="*/ 0 h 80"/>
                <a:gd name="T2" fmla="*/ 19 w 195"/>
                <a:gd name="T3" fmla="*/ 8 h 80"/>
                <a:gd name="T4" fmla="*/ 0 w 195"/>
                <a:gd name="T5" fmla="*/ 67 h 80"/>
                <a:gd name="T6" fmla="*/ 24 w 195"/>
                <a:gd name="T7" fmla="*/ 80 h 80"/>
                <a:gd name="T8" fmla="*/ 31 w 195"/>
                <a:gd name="T9" fmla="*/ 53 h 80"/>
                <a:gd name="T10" fmla="*/ 37 w 195"/>
                <a:gd name="T11" fmla="*/ 43 h 80"/>
                <a:gd name="T12" fmla="*/ 52 w 195"/>
                <a:gd name="T13" fmla="*/ 39 h 80"/>
                <a:gd name="T14" fmla="*/ 156 w 195"/>
                <a:gd name="T15" fmla="*/ 46 h 80"/>
                <a:gd name="T16" fmla="*/ 178 w 195"/>
                <a:gd name="T17" fmla="*/ 79 h 80"/>
                <a:gd name="T18" fmla="*/ 188 w 195"/>
                <a:gd name="T19" fmla="*/ 72 h 80"/>
                <a:gd name="T20" fmla="*/ 195 w 195"/>
                <a:gd name="T21" fmla="*/ 64 h 80"/>
                <a:gd name="T22" fmla="*/ 164 w 195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0">
                  <a:moveTo>
                    <a:pt x="164" y="0"/>
                  </a:moveTo>
                  <a:cubicBezTo>
                    <a:pt x="164" y="0"/>
                    <a:pt x="93" y="34"/>
                    <a:pt x="19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4" y="80"/>
                  </a:cubicBezTo>
                  <a:cubicBezTo>
                    <a:pt x="26" y="71"/>
                    <a:pt x="29" y="62"/>
                    <a:pt x="31" y="53"/>
                  </a:cubicBezTo>
                  <a:cubicBezTo>
                    <a:pt x="32" y="48"/>
                    <a:pt x="34" y="45"/>
                    <a:pt x="37" y="43"/>
                  </a:cubicBezTo>
                  <a:cubicBezTo>
                    <a:pt x="41" y="40"/>
                    <a:pt x="46" y="38"/>
                    <a:pt x="52" y="39"/>
                  </a:cubicBezTo>
                  <a:cubicBezTo>
                    <a:pt x="86" y="46"/>
                    <a:pt x="127" y="21"/>
                    <a:pt x="156" y="46"/>
                  </a:cubicBezTo>
                  <a:cubicBezTo>
                    <a:pt x="167" y="55"/>
                    <a:pt x="173" y="67"/>
                    <a:pt x="178" y="79"/>
                  </a:cubicBezTo>
                  <a:cubicBezTo>
                    <a:pt x="186" y="76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654"/>
            <p:cNvSpPr>
              <a:spLocks/>
            </p:cNvSpPr>
            <p:nvPr/>
          </p:nvSpPr>
          <p:spPr bwMode="auto">
            <a:xfrm>
              <a:off x="10807701" y="11445876"/>
              <a:ext cx="350838" cy="469900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655"/>
            <p:cNvSpPr>
              <a:spLocks/>
            </p:cNvSpPr>
            <p:nvPr/>
          </p:nvSpPr>
          <p:spPr bwMode="auto">
            <a:xfrm>
              <a:off x="10221913" y="13284201"/>
              <a:ext cx="752475" cy="425450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0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0" y="43"/>
                    <a:pt x="120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656"/>
            <p:cNvSpPr>
              <a:spLocks/>
            </p:cNvSpPr>
            <p:nvPr/>
          </p:nvSpPr>
          <p:spPr bwMode="auto">
            <a:xfrm>
              <a:off x="10299701" y="13290551"/>
              <a:ext cx="558800" cy="284163"/>
            </a:xfrm>
            <a:custGeom>
              <a:avLst/>
              <a:gdLst>
                <a:gd name="T0" fmla="*/ 43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3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3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3" y="20"/>
                    <a:pt x="14" y="3"/>
                    <a:pt x="41" y="2"/>
                  </a:cubicBezTo>
                  <a:cubicBezTo>
                    <a:pt x="74" y="0"/>
                    <a:pt x="91" y="15"/>
                    <a:pt x="100" y="28"/>
                  </a:cubicBezTo>
                  <a:cubicBezTo>
                    <a:pt x="89" y="43"/>
                    <a:pt x="67" y="50"/>
                    <a:pt x="43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657"/>
            <p:cNvSpPr>
              <a:spLocks/>
            </p:cNvSpPr>
            <p:nvPr/>
          </p:nvSpPr>
          <p:spPr bwMode="auto">
            <a:xfrm>
              <a:off x="10490201" y="13350876"/>
              <a:ext cx="144463" cy="61913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658"/>
            <p:cNvSpPr>
              <a:spLocks/>
            </p:cNvSpPr>
            <p:nvPr/>
          </p:nvSpPr>
          <p:spPr bwMode="auto">
            <a:xfrm>
              <a:off x="11142663" y="13290551"/>
              <a:ext cx="752475" cy="430213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0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659"/>
            <p:cNvSpPr>
              <a:spLocks/>
            </p:cNvSpPr>
            <p:nvPr/>
          </p:nvSpPr>
          <p:spPr bwMode="auto">
            <a:xfrm>
              <a:off x="11258551" y="13295313"/>
              <a:ext cx="558800" cy="290513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8" y="15"/>
                    <a:pt x="0" y="27"/>
                  </a:cubicBezTo>
                  <a:cubicBezTo>
                    <a:pt x="10" y="43"/>
                    <a:pt x="32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660"/>
            <p:cNvSpPr>
              <a:spLocks/>
            </p:cNvSpPr>
            <p:nvPr/>
          </p:nvSpPr>
          <p:spPr bwMode="auto">
            <a:xfrm>
              <a:off x="11482388" y="13361988"/>
              <a:ext cx="144463" cy="61913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661"/>
            <p:cNvSpPr>
              <a:spLocks/>
            </p:cNvSpPr>
            <p:nvPr/>
          </p:nvSpPr>
          <p:spPr bwMode="auto">
            <a:xfrm>
              <a:off x="11349038" y="11272838"/>
              <a:ext cx="127000" cy="290513"/>
            </a:xfrm>
            <a:custGeom>
              <a:avLst/>
              <a:gdLst>
                <a:gd name="T0" fmla="*/ 3 w 23"/>
                <a:gd name="T1" fmla="*/ 10 h 52"/>
                <a:gd name="T2" fmla="*/ 20 w 23"/>
                <a:gd name="T3" fmla="*/ 52 h 52"/>
                <a:gd name="T4" fmla="*/ 23 w 23"/>
                <a:gd name="T5" fmla="*/ 24 h 52"/>
                <a:gd name="T6" fmla="*/ 23 w 23"/>
                <a:gd name="T7" fmla="*/ 0 h 52"/>
                <a:gd name="T8" fmla="*/ 0 w 23"/>
                <a:gd name="T9" fmla="*/ 4 h 52"/>
                <a:gd name="T10" fmla="*/ 3 w 23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3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8"/>
                    <a:pt x="3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662"/>
            <p:cNvSpPr>
              <a:spLocks/>
            </p:cNvSpPr>
            <p:nvPr/>
          </p:nvSpPr>
          <p:spPr bwMode="auto">
            <a:xfrm>
              <a:off x="10556876" y="9350375"/>
              <a:ext cx="730250" cy="1838325"/>
            </a:xfrm>
            <a:custGeom>
              <a:avLst/>
              <a:gdLst>
                <a:gd name="T0" fmla="*/ 4 w 131"/>
                <a:gd name="T1" fmla="*/ 17 h 329"/>
                <a:gd name="T2" fmla="*/ 0 w 131"/>
                <a:gd name="T3" fmla="*/ 289 h 329"/>
                <a:gd name="T4" fmla="*/ 131 w 131"/>
                <a:gd name="T5" fmla="*/ 283 h 329"/>
                <a:gd name="T6" fmla="*/ 106 w 131"/>
                <a:gd name="T7" fmla="*/ 19 h 329"/>
                <a:gd name="T8" fmla="*/ 107 w 131"/>
                <a:gd name="T9" fmla="*/ 1 h 329"/>
                <a:gd name="T10" fmla="*/ 4 w 131"/>
                <a:gd name="T11" fmla="*/ 0 h 329"/>
                <a:gd name="T12" fmla="*/ 4 w 131"/>
                <a:gd name="T13" fmla="*/ 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9">
                  <a:moveTo>
                    <a:pt x="4" y="17"/>
                  </a:moveTo>
                  <a:cubicBezTo>
                    <a:pt x="4" y="17"/>
                    <a:pt x="15" y="239"/>
                    <a:pt x="0" y="289"/>
                  </a:cubicBezTo>
                  <a:cubicBezTo>
                    <a:pt x="0" y="289"/>
                    <a:pt x="81" y="329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663"/>
            <p:cNvSpPr>
              <a:spLocks/>
            </p:cNvSpPr>
            <p:nvPr/>
          </p:nvSpPr>
          <p:spPr bwMode="auto">
            <a:xfrm>
              <a:off x="10617201" y="9434513"/>
              <a:ext cx="434975" cy="217488"/>
            </a:xfrm>
            <a:custGeom>
              <a:avLst/>
              <a:gdLst>
                <a:gd name="T0" fmla="*/ 78 w 78"/>
                <a:gd name="T1" fmla="*/ 6 h 39"/>
                <a:gd name="T2" fmla="*/ 0 w 78"/>
                <a:gd name="T3" fmla="*/ 0 h 39"/>
                <a:gd name="T4" fmla="*/ 0 w 78"/>
                <a:gd name="T5" fmla="*/ 7 h 39"/>
                <a:gd name="T6" fmla="*/ 13 w 78"/>
                <a:gd name="T7" fmla="*/ 8 h 39"/>
                <a:gd name="T8" fmla="*/ 35 w 78"/>
                <a:gd name="T9" fmla="*/ 34 h 39"/>
                <a:gd name="T10" fmla="*/ 70 w 78"/>
                <a:gd name="T11" fmla="*/ 11 h 39"/>
                <a:gd name="T12" fmla="*/ 78 w 78"/>
                <a:gd name="T13" fmla="*/ 12 h 39"/>
                <a:gd name="T14" fmla="*/ 78 w 78"/>
                <a:gd name="T15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39">
                  <a:moveTo>
                    <a:pt x="78" y="6"/>
                  </a:moveTo>
                  <a:cubicBezTo>
                    <a:pt x="57" y="8"/>
                    <a:pt x="25" y="6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7"/>
                    <a:pt x="9" y="8"/>
                    <a:pt x="13" y="8"/>
                  </a:cubicBezTo>
                  <a:cubicBezTo>
                    <a:pt x="22" y="10"/>
                    <a:pt x="11" y="30"/>
                    <a:pt x="35" y="34"/>
                  </a:cubicBezTo>
                  <a:cubicBezTo>
                    <a:pt x="74" y="39"/>
                    <a:pt x="58" y="10"/>
                    <a:pt x="70" y="11"/>
                  </a:cubicBezTo>
                  <a:cubicBezTo>
                    <a:pt x="72" y="12"/>
                    <a:pt x="75" y="12"/>
                    <a:pt x="78" y="12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664"/>
            <p:cNvSpPr>
              <a:spLocks/>
            </p:cNvSpPr>
            <p:nvPr/>
          </p:nvSpPr>
          <p:spPr bwMode="auto">
            <a:xfrm>
              <a:off x="10539413" y="9556750"/>
              <a:ext cx="279400" cy="29686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Freeform 665"/>
            <p:cNvSpPr>
              <a:spLocks/>
            </p:cNvSpPr>
            <p:nvPr/>
          </p:nvSpPr>
          <p:spPr bwMode="auto">
            <a:xfrm>
              <a:off x="10880726" y="9528175"/>
              <a:ext cx="244475" cy="314325"/>
            </a:xfrm>
            <a:custGeom>
              <a:avLst/>
              <a:gdLst>
                <a:gd name="T0" fmla="*/ 0 w 44"/>
                <a:gd name="T1" fmla="*/ 29 h 56"/>
                <a:gd name="T2" fmla="*/ 0 w 44"/>
                <a:gd name="T3" fmla="*/ 30 h 56"/>
                <a:gd name="T4" fmla="*/ 6 w 44"/>
                <a:gd name="T5" fmla="*/ 39 h 56"/>
                <a:gd name="T6" fmla="*/ 14 w 44"/>
                <a:gd name="T7" fmla="*/ 50 h 56"/>
                <a:gd name="T8" fmla="*/ 18 w 44"/>
                <a:gd name="T9" fmla="*/ 56 h 56"/>
                <a:gd name="T10" fmla="*/ 44 w 44"/>
                <a:gd name="T11" fmla="*/ 2 h 56"/>
                <a:gd name="T12" fmla="*/ 26 w 44"/>
                <a:gd name="T13" fmla="*/ 1 h 56"/>
                <a:gd name="T14" fmla="*/ 22 w 44"/>
                <a:gd name="T15" fmla="*/ 3 h 56"/>
                <a:gd name="T16" fmla="*/ 14 w 44"/>
                <a:gd name="T17" fmla="*/ 14 h 56"/>
                <a:gd name="T18" fmla="*/ 6 w 44"/>
                <a:gd name="T19" fmla="*/ 23 h 56"/>
                <a:gd name="T20" fmla="*/ 0 w 44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6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5" y="37"/>
                    <a:pt x="6" y="39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6"/>
                    <a:pt x="18" y="56"/>
                  </a:cubicBezTo>
                  <a:cubicBezTo>
                    <a:pt x="18" y="56"/>
                    <a:pt x="37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8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666"/>
            <p:cNvSpPr>
              <a:spLocks/>
            </p:cNvSpPr>
            <p:nvPr/>
          </p:nvSpPr>
          <p:spPr bwMode="auto">
            <a:xfrm>
              <a:off x="10539413" y="9472613"/>
              <a:ext cx="279400" cy="296863"/>
            </a:xfrm>
            <a:custGeom>
              <a:avLst/>
              <a:gdLst>
                <a:gd name="T0" fmla="*/ 31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1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50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9"/>
                    <a:pt x="45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9"/>
                    <a:pt x="31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667"/>
            <p:cNvSpPr>
              <a:spLocks/>
            </p:cNvSpPr>
            <p:nvPr/>
          </p:nvSpPr>
          <p:spPr bwMode="auto">
            <a:xfrm>
              <a:off x="10863263" y="9467850"/>
              <a:ext cx="239713" cy="306388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668"/>
            <p:cNvSpPr>
              <a:spLocks/>
            </p:cNvSpPr>
            <p:nvPr/>
          </p:nvSpPr>
          <p:spPr bwMode="auto">
            <a:xfrm>
              <a:off x="10606088" y="9467850"/>
              <a:ext cx="212725" cy="268288"/>
            </a:xfrm>
            <a:custGeom>
              <a:avLst/>
              <a:gdLst>
                <a:gd name="T0" fmla="*/ 22 w 38"/>
                <a:gd name="T1" fmla="*/ 28 h 48"/>
                <a:gd name="T2" fmla="*/ 33 w 38"/>
                <a:gd name="T3" fmla="*/ 35 h 48"/>
                <a:gd name="T4" fmla="*/ 35 w 38"/>
                <a:gd name="T5" fmla="*/ 35 h 48"/>
                <a:gd name="T6" fmla="*/ 37 w 38"/>
                <a:gd name="T7" fmla="*/ 28 h 48"/>
                <a:gd name="T8" fmla="*/ 32 w 38"/>
                <a:gd name="T9" fmla="*/ 25 h 48"/>
                <a:gd name="T10" fmla="*/ 19 w 38"/>
                <a:gd name="T11" fmla="*/ 1 h 48"/>
                <a:gd name="T12" fmla="*/ 0 w 38"/>
                <a:gd name="T13" fmla="*/ 1 h 48"/>
                <a:gd name="T14" fmla="*/ 12 w 38"/>
                <a:gd name="T15" fmla="*/ 48 h 48"/>
                <a:gd name="T16" fmla="*/ 14 w 38"/>
                <a:gd name="T17" fmla="*/ 22 h 48"/>
                <a:gd name="T18" fmla="*/ 22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2" y="28"/>
                  </a:moveTo>
                  <a:cubicBezTo>
                    <a:pt x="26" y="30"/>
                    <a:pt x="30" y="35"/>
                    <a:pt x="33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3"/>
                    <a:pt x="38" y="31"/>
                    <a:pt x="37" y="28"/>
                  </a:cubicBezTo>
                  <a:cubicBezTo>
                    <a:pt x="36" y="26"/>
                    <a:pt x="33" y="26"/>
                    <a:pt x="32" y="25"/>
                  </a:cubicBezTo>
                  <a:cubicBezTo>
                    <a:pt x="25" y="19"/>
                    <a:pt x="20" y="10"/>
                    <a:pt x="19" y="1"/>
                  </a:cubicBezTo>
                  <a:cubicBezTo>
                    <a:pt x="19" y="0"/>
                    <a:pt x="2" y="0"/>
                    <a:pt x="0" y="1"/>
                  </a:cubicBezTo>
                  <a:cubicBezTo>
                    <a:pt x="3" y="16"/>
                    <a:pt x="1" y="34"/>
                    <a:pt x="12" y="48"/>
                  </a:cubicBezTo>
                  <a:cubicBezTo>
                    <a:pt x="14" y="42"/>
                    <a:pt x="14" y="27"/>
                    <a:pt x="14" y="22"/>
                  </a:cubicBezTo>
                  <a:cubicBezTo>
                    <a:pt x="16" y="23"/>
                    <a:pt x="19" y="26"/>
                    <a:pt x="22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669"/>
            <p:cNvSpPr>
              <a:spLocks/>
            </p:cNvSpPr>
            <p:nvPr/>
          </p:nvSpPr>
          <p:spPr bwMode="auto">
            <a:xfrm>
              <a:off x="10863263" y="9467850"/>
              <a:ext cx="217488" cy="250825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6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8" y="35"/>
                    <a:pt x="37" y="29"/>
                    <a:pt x="38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6" y="1"/>
                  </a:cubicBezTo>
                  <a:cubicBezTo>
                    <a:pt x="35" y="0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670"/>
            <p:cNvSpPr>
              <a:spLocks/>
            </p:cNvSpPr>
            <p:nvPr/>
          </p:nvSpPr>
          <p:spPr bwMode="auto">
            <a:xfrm>
              <a:off x="10534651" y="10931526"/>
              <a:ext cx="808038" cy="385763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671"/>
            <p:cNvSpPr>
              <a:spLocks/>
            </p:cNvSpPr>
            <p:nvPr/>
          </p:nvSpPr>
          <p:spPr bwMode="auto">
            <a:xfrm>
              <a:off x="10534651" y="10931526"/>
              <a:ext cx="808038" cy="246063"/>
            </a:xfrm>
            <a:custGeom>
              <a:avLst/>
              <a:gdLst>
                <a:gd name="T0" fmla="*/ 127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6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4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8 w 145"/>
                <a:gd name="T29" fmla="*/ 27 h 44"/>
                <a:gd name="T30" fmla="*/ 127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7" y="31"/>
                  </a:moveTo>
                  <a:cubicBezTo>
                    <a:pt x="138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5" y="28"/>
                    <a:pt x="16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4"/>
                    <a:pt x="95" y="42"/>
                    <a:pt x="104" y="39"/>
                  </a:cubicBezTo>
                  <a:cubicBezTo>
                    <a:pt x="104" y="38"/>
                    <a:pt x="104" y="38"/>
                    <a:pt x="105" y="37"/>
                  </a:cubicBezTo>
                  <a:cubicBezTo>
                    <a:pt x="106" y="32"/>
                    <a:pt x="106" y="26"/>
                    <a:pt x="108" y="21"/>
                  </a:cubicBezTo>
                  <a:cubicBezTo>
                    <a:pt x="109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8" y="27"/>
                  </a:cubicBezTo>
                  <a:cubicBezTo>
                    <a:pt x="128" y="28"/>
                    <a:pt x="128" y="30"/>
                    <a:pt x="127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672"/>
            <p:cNvSpPr>
              <a:spLocks/>
            </p:cNvSpPr>
            <p:nvPr/>
          </p:nvSpPr>
          <p:spPr bwMode="auto">
            <a:xfrm>
              <a:off x="10869613" y="11004551"/>
              <a:ext cx="244475" cy="223838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1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673"/>
            <p:cNvSpPr>
              <a:spLocks/>
            </p:cNvSpPr>
            <p:nvPr/>
          </p:nvSpPr>
          <p:spPr bwMode="auto">
            <a:xfrm>
              <a:off x="10869613" y="11004551"/>
              <a:ext cx="244475" cy="161925"/>
            </a:xfrm>
            <a:custGeom>
              <a:avLst/>
              <a:gdLst>
                <a:gd name="T0" fmla="*/ 2 w 44"/>
                <a:gd name="T1" fmla="*/ 7 h 29"/>
                <a:gd name="T2" fmla="*/ 18 w 44"/>
                <a:gd name="T3" fmla="*/ 18 h 29"/>
                <a:gd name="T4" fmla="*/ 29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8" y="18"/>
                  </a:cubicBezTo>
                  <a:cubicBezTo>
                    <a:pt x="22" y="20"/>
                    <a:pt x="26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2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674"/>
            <p:cNvSpPr>
              <a:spLocks/>
            </p:cNvSpPr>
            <p:nvPr/>
          </p:nvSpPr>
          <p:spPr bwMode="auto">
            <a:xfrm>
              <a:off x="10941051" y="9472613"/>
              <a:ext cx="858838" cy="2201863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1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9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8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0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2" y="18"/>
                    <a:pt x="141" y="25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9"/>
                  </a:cubicBezTo>
                  <a:cubicBezTo>
                    <a:pt x="111" y="166"/>
                    <a:pt x="95" y="225"/>
                    <a:pt x="98" y="234"/>
                  </a:cubicBezTo>
                  <a:cubicBezTo>
                    <a:pt x="102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0" y="394"/>
                    <a:pt x="108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675"/>
            <p:cNvSpPr>
              <a:spLocks/>
            </p:cNvSpPr>
            <p:nvPr/>
          </p:nvSpPr>
          <p:spPr bwMode="auto">
            <a:xfrm>
              <a:off x="11293476" y="10317163"/>
              <a:ext cx="395288" cy="809625"/>
            </a:xfrm>
            <a:custGeom>
              <a:avLst/>
              <a:gdLst>
                <a:gd name="T0" fmla="*/ 13 w 71"/>
                <a:gd name="T1" fmla="*/ 29 h 145"/>
                <a:gd name="T2" fmla="*/ 14 w 71"/>
                <a:gd name="T3" fmla="*/ 104 h 145"/>
                <a:gd name="T4" fmla="*/ 65 w 71"/>
                <a:gd name="T5" fmla="*/ 144 h 145"/>
                <a:gd name="T6" fmla="*/ 71 w 71"/>
                <a:gd name="T7" fmla="*/ 145 h 145"/>
                <a:gd name="T8" fmla="*/ 53 w 71"/>
                <a:gd name="T9" fmla="*/ 116 h 145"/>
                <a:gd name="T10" fmla="*/ 35 w 71"/>
                <a:gd name="T11" fmla="*/ 83 h 145"/>
                <a:gd name="T12" fmla="*/ 49 w 71"/>
                <a:gd name="T13" fmla="*/ 0 h 145"/>
                <a:gd name="T14" fmla="*/ 13 w 71"/>
                <a:gd name="T15" fmla="*/ 2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45">
                  <a:moveTo>
                    <a:pt x="13" y="29"/>
                  </a:moveTo>
                  <a:cubicBezTo>
                    <a:pt x="3" y="52"/>
                    <a:pt x="0" y="82"/>
                    <a:pt x="14" y="104"/>
                  </a:cubicBezTo>
                  <a:cubicBezTo>
                    <a:pt x="27" y="124"/>
                    <a:pt x="41" y="139"/>
                    <a:pt x="65" y="144"/>
                  </a:cubicBezTo>
                  <a:cubicBezTo>
                    <a:pt x="67" y="144"/>
                    <a:pt x="69" y="144"/>
                    <a:pt x="71" y="14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39" y="93"/>
                    <a:pt x="35" y="83"/>
                  </a:cubicBezTo>
                  <a:cubicBezTo>
                    <a:pt x="32" y="76"/>
                    <a:pt x="42" y="38"/>
                    <a:pt x="49" y="0"/>
                  </a:cubicBezTo>
                  <a:cubicBezTo>
                    <a:pt x="35" y="7"/>
                    <a:pt x="20" y="14"/>
                    <a:pt x="13" y="2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676"/>
            <p:cNvSpPr>
              <a:spLocks/>
            </p:cNvSpPr>
            <p:nvPr/>
          </p:nvSpPr>
          <p:spPr bwMode="auto">
            <a:xfrm>
              <a:off x="10941051" y="9472613"/>
              <a:ext cx="407988" cy="1487488"/>
            </a:xfrm>
            <a:custGeom>
              <a:avLst/>
              <a:gdLst>
                <a:gd name="T0" fmla="*/ 48 w 73"/>
                <a:gd name="T1" fmla="*/ 266 h 266"/>
                <a:gd name="T2" fmla="*/ 33 w 73"/>
                <a:gd name="T3" fmla="*/ 176 h 266"/>
                <a:gd name="T4" fmla="*/ 27 w 73"/>
                <a:gd name="T5" fmla="*/ 67 h 266"/>
                <a:gd name="T6" fmla="*/ 46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2 w 73"/>
                <a:gd name="T13" fmla="*/ 0 h 266"/>
                <a:gd name="T14" fmla="*/ 41 w 73"/>
                <a:gd name="T15" fmla="*/ 245 h 266"/>
                <a:gd name="T16" fmla="*/ 48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8" y="266"/>
                  </a:moveTo>
                  <a:cubicBezTo>
                    <a:pt x="44" y="236"/>
                    <a:pt x="39" y="206"/>
                    <a:pt x="33" y="176"/>
                  </a:cubicBezTo>
                  <a:cubicBezTo>
                    <a:pt x="25" y="140"/>
                    <a:pt x="21" y="103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70" y="12"/>
                    <a:pt x="72" y="6"/>
                    <a:pt x="73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677"/>
            <p:cNvSpPr>
              <a:spLocks/>
            </p:cNvSpPr>
            <p:nvPr/>
          </p:nvSpPr>
          <p:spPr bwMode="auto">
            <a:xfrm>
              <a:off x="10718801" y="9707563"/>
              <a:ext cx="450850" cy="1323975"/>
            </a:xfrm>
            <a:custGeom>
              <a:avLst/>
              <a:gdLst>
                <a:gd name="T0" fmla="*/ 11 w 81"/>
                <a:gd name="T1" fmla="*/ 0 h 237"/>
                <a:gd name="T2" fmla="*/ 4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4" y="132"/>
                  </a:cubicBezTo>
                  <a:cubicBezTo>
                    <a:pt x="9" y="181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678"/>
            <p:cNvSpPr>
              <a:spLocks/>
            </p:cNvSpPr>
            <p:nvPr/>
          </p:nvSpPr>
          <p:spPr bwMode="auto">
            <a:xfrm>
              <a:off x="10756901" y="9707563"/>
              <a:ext cx="374650" cy="1436688"/>
            </a:xfrm>
            <a:custGeom>
              <a:avLst/>
              <a:gdLst>
                <a:gd name="T0" fmla="*/ 9 w 67"/>
                <a:gd name="T1" fmla="*/ 0 h 257"/>
                <a:gd name="T2" fmla="*/ 4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679"/>
            <p:cNvSpPr>
              <a:spLocks/>
            </p:cNvSpPr>
            <p:nvPr/>
          </p:nvSpPr>
          <p:spPr bwMode="auto">
            <a:xfrm>
              <a:off x="10756901" y="9707563"/>
              <a:ext cx="334963" cy="1436688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4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1" y="32"/>
                    <a:pt x="17" y="17"/>
                  </a:cubicBezTo>
                  <a:cubicBezTo>
                    <a:pt x="17" y="14"/>
                    <a:pt x="19" y="12"/>
                    <a:pt x="20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2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Freeform 680"/>
            <p:cNvSpPr>
              <a:spLocks/>
            </p:cNvSpPr>
            <p:nvPr/>
          </p:nvSpPr>
          <p:spPr bwMode="auto">
            <a:xfrm>
              <a:off x="10779126" y="9612313"/>
              <a:ext cx="134938" cy="123825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0 h 22"/>
                <a:gd name="T6" fmla="*/ 0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9" y="3"/>
                  </a:cubicBezTo>
                  <a:cubicBezTo>
                    <a:pt x="19" y="3"/>
                    <a:pt x="24" y="19"/>
                    <a:pt x="18" y="20"/>
                  </a:cubicBezTo>
                  <a:cubicBezTo>
                    <a:pt x="13" y="22"/>
                    <a:pt x="1" y="21"/>
                    <a:pt x="0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Freeform 681"/>
            <p:cNvSpPr>
              <a:spLocks/>
            </p:cNvSpPr>
            <p:nvPr/>
          </p:nvSpPr>
          <p:spPr bwMode="auto">
            <a:xfrm>
              <a:off x="10055226" y="9461500"/>
              <a:ext cx="657225" cy="2163763"/>
            </a:xfrm>
            <a:custGeom>
              <a:avLst/>
              <a:gdLst>
                <a:gd name="T0" fmla="*/ 76 w 118"/>
                <a:gd name="T1" fmla="*/ 376 h 387"/>
                <a:gd name="T2" fmla="*/ 53 w 118"/>
                <a:gd name="T3" fmla="*/ 385 h 387"/>
                <a:gd name="T4" fmla="*/ 15 w 118"/>
                <a:gd name="T5" fmla="*/ 361 h 387"/>
                <a:gd name="T6" fmla="*/ 38 w 118"/>
                <a:gd name="T7" fmla="*/ 326 h 387"/>
                <a:gd name="T8" fmla="*/ 57 w 118"/>
                <a:gd name="T9" fmla="*/ 264 h 387"/>
                <a:gd name="T10" fmla="*/ 32 w 118"/>
                <a:gd name="T11" fmla="*/ 131 h 387"/>
                <a:gd name="T12" fmla="*/ 5 w 118"/>
                <a:gd name="T13" fmla="*/ 52 h 387"/>
                <a:gd name="T14" fmla="*/ 4 w 118"/>
                <a:gd name="T15" fmla="*/ 36 h 387"/>
                <a:gd name="T16" fmla="*/ 93 w 118"/>
                <a:gd name="T17" fmla="*/ 1 h 387"/>
                <a:gd name="T18" fmla="*/ 102 w 118"/>
                <a:gd name="T19" fmla="*/ 2 h 387"/>
                <a:gd name="T20" fmla="*/ 103 w 118"/>
                <a:gd name="T21" fmla="*/ 243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6" y="383"/>
                    <a:pt x="58" y="385"/>
                    <a:pt x="53" y="385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5"/>
                    <a:pt x="51" y="285"/>
                    <a:pt x="57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19" y="45"/>
                    <a:pt x="5" y="52"/>
                    <a:pt x="5" y="52"/>
                  </a:cubicBezTo>
                  <a:cubicBezTo>
                    <a:pt x="5" y="52"/>
                    <a:pt x="0" y="51"/>
                    <a:pt x="4" y="36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100" y="0"/>
                    <a:pt x="102" y="2"/>
                    <a:pt x="102" y="2"/>
                  </a:cubicBezTo>
                  <a:cubicBezTo>
                    <a:pt x="118" y="28"/>
                    <a:pt x="112" y="178"/>
                    <a:pt x="103" y="243"/>
                  </a:cubicBezTo>
                  <a:cubicBezTo>
                    <a:pt x="98" y="288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682"/>
            <p:cNvSpPr>
              <a:spLocks/>
            </p:cNvSpPr>
            <p:nvPr/>
          </p:nvSpPr>
          <p:spPr bwMode="auto">
            <a:xfrm>
              <a:off x="10283826" y="9461500"/>
              <a:ext cx="417513" cy="1185863"/>
            </a:xfrm>
            <a:custGeom>
              <a:avLst/>
              <a:gdLst>
                <a:gd name="T0" fmla="*/ 61 w 75"/>
                <a:gd name="T1" fmla="*/ 2 h 212"/>
                <a:gd name="T2" fmla="*/ 52 w 75"/>
                <a:gd name="T3" fmla="*/ 1 h 212"/>
                <a:gd name="T4" fmla="*/ 14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2" y="1"/>
                  </a:cubicBezTo>
                  <a:cubicBezTo>
                    <a:pt x="44" y="2"/>
                    <a:pt x="30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9" y="119"/>
                    <a:pt x="58" y="134"/>
                    <a:pt x="57" y="149"/>
                  </a:cubicBezTo>
                  <a:cubicBezTo>
                    <a:pt x="58" y="154"/>
                    <a:pt x="58" y="159"/>
                    <a:pt x="59" y="164"/>
                  </a:cubicBezTo>
                  <a:cubicBezTo>
                    <a:pt x="61" y="180"/>
                    <a:pt x="63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683"/>
            <p:cNvSpPr>
              <a:spLocks/>
            </p:cNvSpPr>
            <p:nvPr/>
          </p:nvSpPr>
          <p:spPr bwMode="auto">
            <a:xfrm>
              <a:off x="10272713" y="10494963"/>
              <a:ext cx="177800" cy="766763"/>
            </a:xfrm>
            <a:custGeom>
              <a:avLst/>
              <a:gdLst>
                <a:gd name="T0" fmla="*/ 17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7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3"/>
                  </a:moveTo>
                  <a:cubicBezTo>
                    <a:pt x="13" y="15"/>
                    <a:pt x="8" y="7"/>
                    <a:pt x="3" y="0"/>
                  </a:cubicBezTo>
                  <a:cubicBezTo>
                    <a:pt x="14" y="42"/>
                    <a:pt x="25" y="58"/>
                    <a:pt x="18" y="79"/>
                  </a:cubicBezTo>
                  <a:cubicBezTo>
                    <a:pt x="13" y="98"/>
                    <a:pt x="6" y="118"/>
                    <a:pt x="0" y="137"/>
                  </a:cubicBezTo>
                  <a:cubicBezTo>
                    <a:pt x="5" y="127"/>
                    <a:pt x="9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30" y="52"/>
                    <a:pt x="24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Freeform 684"/>
            <p:cNvSpPr>
              <a:spLocks/>
            </p:cNvSpPr>
            <p:nvPr/>
          </p:nvSpPr>
          <p:spPr bwMode="auto">
            <a:xfrm>
              <a:off x="11298238" y="10472738"/>
              <a:ext cx="557213" cy="558800"/>
            </a:xfrm>
            <a:custGeom>
              <a:avLst/>
              <a:gdLst>
                <a:gd name="T0" fmla="*/ 44 w 100"/>
                <a:gd name="T1" fmla="*/ 1 h 100"/>
                <a:gd name="T2" fmla="*/ 10 w 100"/>
                <a:gd name="T3" fmla="*/ 23 h 100"/>
                <a:gd name="T4" fmla="*/ 49 w 100"/>
                <a:gd name="T5" fmla="*/ 89 h 100"/>
                <a:gd name="T6" fmla="*/ 100 w 100"/>
                <a:gd name="T7" fmla="*/ 81 h 100"/>
                <a:gd name="T8" fmla="*/ 44 w 100"/>
                <a:gd name="T9" fmla="*/ 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44" y="1"/>
                  </a:moveTo>
                  <a:cubicBezTo>
                    <a:pt x="44" y="1"/>
                    <a:pt x="16" y="0"/>
                    <a:pt x="10" y="23"/>
                  </a:cubicBezTo>
                  <a:cubicBezTo>
                    <a:pt x="0" y="59"/>
                    <a:pt x="15" y="79"/>
                    <a:pt x="49" y="89"/>
                  </a:cubicBezTo>
                  <a:cubicBezTo>
                    <a:pt x="84" y="100"/>
                    <a:pt x="100" y="81"/>
                    <a:pt x="100" y="8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685"/>
            <p:cNvSpPr>
              <a:spLocks/>
            </p:cNvSpPr>
            <p:nvPr/>
          </p:nvSpPr>
          <p:spPr bwMode="auto">
            <a:xfrm>
              <a:off x="11409363" y="10467975"/>
              <a:ext cx="758825" cy="530225"/>
            </a:xfrm>
            <a:custGeom>
              <a:avLst/>
              <a:gdLst>
                <a:gd name="T0" fmla="*/ 136 w 136"/>
                <a:gd name="T1" fmla="*/ 55 h 95"/>
                <a:gd name="T2" fmla="*/ 107 w 136"/>
                <a:gd name="T3" fmla="*/ 92 h 95"/>
                <a:gd name="T4" fmla="*/ 60 w 136"/>
                <a:gd name="T5" fmla="*/ 82 h 95"/>
                <a:gd name="T6" fmla="*/ 0 w 136"/>
                <a:gd name="T7" fmla="*/ 50 h 95"/>
                <a:gd name="T8" fmla="*/ 29 w 136"/>
                <a:gd name="T9" fmla="*/ 0 h 95"/>
                <a:gd name="T10" fmla="*/ 136 w 136"/>
                <a:gd name="T11" fmla="*/ 5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95">
                  <a:moveTo>
                    <a:pt x="136" y="55"/>
                  </a:moveTo>
                  <a:cubicBezTo>
                    <a:pt x="136" y="55"/>
                    <a:pt x="115" y="88"/>
                    <a:pt x="107" y="92"/>
                  </a:cubicBezTo>
                  <a:cubicBezTo>
                    <a:pt x="98" y="95"/>
                    <a:pt x="67" y="93"/>
                    <a:pt x="60" y="82"/>
                  </a:cubicBezTo>
                  <a:cubicBezTo>
                    <a:pt x="60" y="82"/>
                    <a:pt x="12" y="79"/>
                    <a:pt x="0" y="5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36" y="55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686"/>
            <p:cNvSpPr>
              <a:spLocks/>
            </p:cNvSpPr>
            <p:nvPr/>
          </p:nvSpPr>
          <p:spPr bwMode="auto">
            <a:xfrm>
              <a:off x="11409363" y="10467975"/>
              <a:ext cx="758825" cy="430213"/>
            </a:xfrm>
            <a:custGeom>
              <a:avLst/>
              <a:gdLst>
                <a:gd name="T0" fmla="*/ 19 w 136"/>
                <a:gd name="T1" fmla="*/ 70 h 77"/>
                <a:gd name="T2" fmla="*/ 25 w 136"/>
                <a:gd name="T3" fmla="*/ 68 h 77"/>
                <a:gd name="T4" fmla="*/ 38 w 136"/>
                <a:gd name="T5" fmla="*/ 47 h 77"/>
                <a:gd name="T6" fmla="*/ 49 w 136"/>
                <a:gd name="T7" fmla="*/ 41 h 77"/>
                <a:gd name="T8" fmla="*/ 67 w 136"/>
                <a:gd name="T9" fmla="*/ 62 h 77"/>
                <a:gd name="T10" fmla="*/ 91 w 136"/>
                <a:gd name="T11" fmla="*/ 66 h 77"/>
                <a:gd name="T12" fmla="*/ 110 w 136"/>
                <a:gd name="T13" fmla="*/ 74 h 77"/>
                <a:gd name="T14" fmla="*/ 123 w 136"/>
                <a:gd name="T15" fmla="*/ 74 h 77"/>
                <a:gd name="T16" fmla="*/ 136 w 136"/>
                <a:gd name="T17" fmla="*/ 55 h 77"/>
                <a:gd name="T18" fmla="*/ 29 w 136"/>
                <a:gd name="T19" fmla="*/ 0 h 77"/>
                <a:gd name="T20" fmla="*/ 0 w 136"/>
                <a:gd name="T21" fmla="*/ 50 h 77"/>
                <a:gd name="T22" fmla="*/ 19 w 136"/>
                <a:gd name="T2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7">
                  <a:moveTo>
                    <a:pt x="19" y="70"/>
                  </a:moveTo>
                  <a:cubicBezTo>
                    <a:pt x="21" y="70"/>
                    <a:pt x="23" y="69"/>
                    <a:pt x="25" y="68"/>
                  </a:cubicBezTo>
                  <a:cubicBezTo>
                    <a:pt x="35" y="62"/>
                    <a:pt x="34" y="56"/>
                    <a:pt x="38" y="47"/>
                  </a:cubicBezTo>
                  <a:cubicBezTo>
                    <a:pt x="39" y="42"/>
                    <a:pt x="44" y="37"/>
                    <a:pt x="49" y="41"/>
                  </a:cubicBezTo>
                  <a:cubicBezTo>
                    <a:pt x="56" y="47"/>
                    <a:pt x="59" y="58"/>
                    <a:pt x="67" y="62"/>
                  </a:cubicBezTo>
                  <a:cubicBezTo>
                    <a:pt x="76" y="68"/>
                    <a:pt x="83" y="63"/>
                    <a:pt x="91" y="66"/>
                  </a:cubicBezTo>
                  <a:cubicBezTo>
                    <a:pt x="99" y="68"/>
                    <a:pt x="99" y="77"/>
                    <a:pt x="110" y="74"/>
                  </a:cubicBezTo>
                  <a:cubicBezTo>
                    <a:pt x="115" y="72"/>
                    <a:pt x="119" y="73"/>
                    <a:pt x="123" y="74"/>
                  </a:cubicBezTo>
                  <a:cubicBezTo>
                    <a:pt x="130" y="64"/>
                    <a:pt x="136" y="55"/>
                    <a:pt x="136" y="5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59"/>
                    <a:pt x="11" y="65"/>
                    <a:pt x="19" y="7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687"/>
            <p:cNvSpPr>
              <a:spLocks/>
            </p:cNvSpPr>
            <p:nvPr/>
          </p:nvSpPr>
          <p:spPr bwMode="auto">
            <a:xfrm>
              <a:off x="12090401" y="10512425"/>
              <a:ext cx="211138" cy="401638"/>
            </a:xfrm>
            <a:custGeom>
              <a:avLst/>
              <a:gdLst>
                <a:gd name="T0" fmla="*/ 9 w 38"/>
                <a:gd name="T1" fmla="*/ 12 h 72"/>
                <a:gd name="T2" fmla="*/ 24 w 38"/>
                <a:gd name="T3" fmla="*/ 2 h 72"/>
                <a:gd name="T4" fmla="*/ 24 w 38"/>
                <a:gd name="T5" fmla="*/ 56 h 72"/>
                <a:gd name="T6" fmla="*/ 1 w 38"/>
                <a:gd name="T7" fmla="*/ 53 h 72"/>
                <a:gd name="T8" fmla="*/ 9 w 38"/>
                <a:gd name="T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2">
                  <a:moveTo>
                    <a:pt x="9" y="12"/>
                  </a:moveTo>
                  <a:cubicBezTo>
                    <a:pt x="9" y="12"/>
                    <a:pt x="17" y="0"/>
                    <a:pt x="24" y="2"/>
                  </a:cubicBezTo>
                  <a:cubicBezTo>
                    <a:pt x="31" y="5"/>
                    <a:pt x="38" y="39"/>
                    <a:pt x="24" y="56"/>
                  </a:cubicBezTo>
                  <a:cubicBezTo>
                    <a:pt x="10" y="72"/>
                    <a:pt x="1" y="58"/>
                    <a:pt x="1" y="53"/>
                  </a:cubicBezTo>
                  <a:cubicBezTo>
                    <a:pt x="0" y="48"/>
                    <a:pt x="9" y="12"/>
                    <a:pt x="9" y="1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688"/>
            <p:cNvSpPr>
              <a:spLocks/>
            </p:cNvSpPr>
            <p:nvPr/>
          </p:nvSpPr>
          <p:spPr bwMode="auto">
            <a:xfrm>
              <a:off x="12090401" y="10529888"/>
              <a:ext cx="155575" cy="384175"/>
            </a:xfrm>
            <a:custGeom>
              <a:avLst/>
              <a:gdLst>
                <a:gd name="T0" fmla="*/ 24 w 28"/>
                <a:gd name="T1" fmla="*/ 51 h 69"/>
                <a:gd name="T2" fmla="*/ 7 w 28"/>
                <a:gd name="T3" fmla="*/ 56 h 69"/>
                <a:gd name="T4" fmla="*/ 12 w 28"/>
                <a:gd name="T5" fmla="*/ 38 h 69"/>
                <a:gd name="T6" fmla="*/ 19 w 28"/>
                <a:gd name="T7" fmla="*/ 0 h 69"/>
                <a:gd name="T8" fmla="*/ 9 w 28"/>
                <a:gd name="T9" fmla="*/ 9 h 69"/>
                <a:gd name="T10" fmla="*/ 1 w 28"/>
                <a:gd name="T11" fmla="*/ 50 h 69"/>
                <a:gd name="T12" fmla="*/ 24 w 28"/>
                <a:gd name="T13" fmla="*/ 53 h 69"/>
                <a:gd name="T14" fmla="*/ 28 w 28"/>
                <a:gd name="T15" fmla="*/ 47 h 69"/>
                <a:gd name="T16" fmla="*/ 24 w 28"/>
                <a:gd name="T17" fmla="*/ 5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69">
                  <a:moveTo>
                    <a:pt x="24" y="51"/>
                  </a:moveTo>
                  <a:cubicBezTo>
                    <a:pt x="20" y="54"/>
                    <a:pt x="12" y="61"/>
                    <a:pt x="7" y="56"/>
                  </a:cubicBezTo>
                  <a:cubicBezTo>
                    <a:pt x="2" y="50"/>
                    <a:pt x="8" y="43"/>
                    <a:pt x="12" y="38"/>
                  </a:cubicBezTo>
                  <a:cubicBezTo>
                    <a:pt x="20" y="27"/>
                    <a:pt x="23" y="12"/>
                    <a:pt x="19" y="0"/>
                  </a:cubicBezTo>
                  <a:cubicBezTo>
                    <a:pt x="14" y="2"/>
                    <a:pt x="9" y="9"/>
                    <a:pt x="9" y="9"/>
                  </a:cubicBezTo>
                  <a:cubicBezTo>
                    <a:pt x="9" y="9"/>
                    <a:pt x="0" y="45"/>
                    <a:pt x="1" y="50"/>
                  </a:cubicBezTo>
                  <a:cubicBezTo>
                    <a:pt x="1" y="55"/>
                    <a:pt x="10" y="69"/>
                    <a:pt x="24" y="53"/>
                  </a:cubicBezTo>
                  <a:cubicBezTo>
                    <a:pt x="25" y="51"/>
                    <a:pt x="27" y="49"/>
                    <a:pt x="28" y="47"/>
                  </a:cubicBezTo>
                  <a:cubicBezTo>
                    <a:pt x="27" y="48"/>
                    <a:pt x="25" y="50"/>
                    <a:pt x="24" y="5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689"/>
            <p:cNvSpPr>
              <a:spLocks/>
            </p:cNvSpPr>
            <p:nvPr/>
          </p:nvSpPr>
          <p:spPr bwMode="auto">
            <a:xfrm>
              <a:off x="11928476" y="10428288"/>
              <a:ext cx="279400" cy="458788"/>
            </a:xfrm>
            <a:custGeom>
              <a:avLst/>
              <a:gdLst>
                <a:gd name="T0" fmla="*/ 2 w 50"/>
                <a:gd name="T1" fmla="*/ 58 h 82"/>
                <a:gd name="T2" fmla="*/ 9 w 50"/>
                <a:gd name="T3" fmla="*/ 76 h 82"/>
                <a:gd name="T4" fmla="*/ 40 w 50"/>
                <a:gd name="T5" fmla="*/ 49 h 82"/>
                <a:gd name="T6" fmla="*/ 33 w 50"/>
                <a:gd name="T7" fmla="*/ 1 h 82"/>
                <a:gd name="T8" fmla="*/ 2 w 50"/>
                <a:gd name="T9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2">
                  <a:moveTo>
                    <a:pt x="2" y="58"/>
                  </a:moveTo>
                  <a:cubicBezTo>
                    <a:pt x="2" y="58"/>
                    <a:pt x="0" y="69"/>
                    <a:pt x="9" y="76"/>
                  </a:cubicBezTo>
                  <a:cubicBezTo>
                    <a:pt x="18" y="82"/>
                    <a:pt x="35" y="68"/>
                    <a:pt x="40" y="49"/>
                  </a:cubicBezTo>
                  <a:cubicBezTo>
                    <a:pt x="45" y="31"/>
                    <a:pt x="50" y="3"/>
                    <a:pt x="33" y="1"/>
                  </a:cubicBezTo>
                  <a:cubicBezTo>
                    <a:pt x="17" y="0"/>
                    <a:pt x="2" y="58"/>
                    <a:pt x="2" y="58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Freeform 690"/>
            <p:cNvSpPr>
              <a:spLocks/>
            </p:cNvSpPr>
            <p:nvPr/>
          </p:nvSpPr>
          <p:spPr bwMode="auto">
            <a:xfrm>
              <a:off x="11928476" y="10445750"/>
              <a:ext cx="161925" cy="423863"/>
            </a:xfrm>
            <a:custGeom>
              <a:avLst/>
              <a:gdLst>
                <a:gd name="T0" fmla="*/ 19 w 29"/>
                <a:gd name="T1" fmla="*/ 71 h 76"/>
                <a:gd name="T2" fmla="*/ 10 w 29"/>
                <a:gd name="T3" fmla="*/ 64 h 76"/>
                <a:gd name="T4" fmla="*/ 22 w 29"/>
                <a:gd name="T5" fmla="*/ 44 h 76"/>
                <a:gd name="T6" fmla="*/ 27 w 29"/>
                <a:gd name="T7" fmla="*/ 0 h 76"/>
                <a:gd name="T8" fmla="*/ 2 w 29"/>
                <a:gd name="T9" fmla="*/ 55 h 76"/>
                <a:gd name="T10" fmla="*/ 9 w 29"/>
                <a:gd name="T11" fmla="*/ 73 h 76"/>
                <a:gd name="T12" fmla="*/ 24 w 29"/>
                <a:gd name="T13" fmla="*/ 70 h 76"/>
                <a:gd name="T14" fmla="*/ 19 w 29"/>
                <a:gd name="T15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76">
                  <a:moveTo>
                    <a:pt x="19" y="71"/>
                  </a:moveTo>
                  <a:cubicBezTo>
                    <a:pt x="16" y="71"/>
                    <a:pt x="9" y="68"/>
                    <a:pt x="10" y="64"/>
                  </a:cubicBezTo>
                  <a:cubicBezTo>
                    <a:pt x="10" y="55"/>
                    <a:pt x="19" y="51"/>
                    <a:pt x="22" y="44"/>
                  </a:cubicBezTo>
                  <a:cubicBezTo>
                    <a:pt x="29" y="28"/>
                    <a:pt x="29" y="16"/>
                    <a:pt x="27" y="0"/>
                  </a:cubicBezTo>
                  <a:cubicBezTo>
                    <a:pt x="13" y="10"/>
                    <a:pt x="2" y="55"/>
                    <a:pt x="2" y="55"/>
                  </a:cubicBezTo>
                  <a:cubicBezTo>
                    <a:pt x="2" y="55"/>
                    <a:pt x="0" y="66"/>
                    <a:pt x="9" y="73"/>
                  </a:cubicBezTo>
                  <a:cubicBezTo>
                    <a:pt x="13" y="76"/>
                    <a:pt x="18" y="74"/>
                    <a:pt x="24" y="70"/>
                  </a:cubicBezTo>
                  <a:cubicBezTo>
                    <a:pt x="22" y="71"/>
                    <a:pt x="21" y="71"/>
                    <a:pt x="19" y="7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Freeform 691"/>
            <p:cNvSpPr>
              <a:spLocks/>
            </p:cNvSpPr>
            <p:nvPr/>
          </p:nvSpPr>
          <p:spPr bwMode="auto">
            <a:xfrm>
              <a:off x="11739563" y="10344150"/>
              <a:ext cx="366713" cy="542925"/>
            </a:xfrm>
            <a:custGeom>
              <a:avLst/>
              <a:gdLst>
                <a:gd name="T0" fmla="*/ 27 w 66"/>
                <a:gd name="T1" fmla="*/ 8 h 97"/>
                <a:gd name="T2" fmla="*/ 52 w 66"/>
                <a:gd name="T3" fmla="*/ 7 h 97"/>
                <a:gd name="T4" fmla="*/ 45 w 66"/>
                <a:gd name="T5" fmla="*/ 73 h 97"/>
                <a:gd name="T6" fmla="*/ 4 w 66"/>
                <a:gd name="T7" fmla="*/ 73 h 97"/>
                <a:gd name="T8" fmla="*/ 27 w 66"/>
                <a:gd name="T9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7">
                  <a:moveTo>
                    <a:pt x="27" y="8"/>
                  </a:moveTo>
                  <a:cubicBezTo>
                    <a:pt x="27" y="8"/>
                    <a:pt x="42" y="0"/>
                    <a:pt x="52" y="7"/>
                  </a:cubicBezTo>
                  <a:cubicBezTo>
                    <a:pt x="61" y="13"/>
                    <a:pt x="66" y="48"/>
                    <a:pt x="45" y="73"/>
                  </a:cubicBezTo>
                  <a:cubicBezTo>
                    <a:pt x="23" y="97"/>
                    <a:pt x="0" y="88"/>
                    <a:pt x="4" y="73"/>
                  </a:cubicBezTo>
                  <a:cubicBezTo>
                    <a:pt x="9" y="58"/>
                    <a:pt x="27" y="8"/>
                    <a:pt x="27" y="8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Freeform 692"/>
            <p:cNvSpPr>
              <a:spLocks/>
            </p:cNvSpPr>
            <p:nvPr/>
          </p:nvSpPr>
          <p:spPr bwMode="auto">
            <a:xfrm>
              <a:off x="11744326" y="10366375"/>
              <a:ext cx="217488" cy="503238"/>
            </a:xfrm>
            <a:custGeom>
              <a:avLst/>
              <a:gdLst>
                <a:gd name="T0" fmla="*/ 23 w 39"/>
                <a:gd name="T1" fmla="*/ 79 h 90"/>
                <a:gd name="T2" fmla="*/ 9 w 39"/>
                <a:gd name="T3" fmla="*/ 68 h 90"/>
                <a:gd name="T4" fmla="*/ 25 w 39"/>
                <a:gd name="T5" fmla="*/ 63 h 90"/>
                <a:gd name="T6" fmla="*/ 34 w 39"/>
                <a:gd name="T7" fmla="*/ 37 h 90"/>
                <a:gd name="T8" fmla="*/ 33 w 39"/>
                <a:gd name="T9" fmla="*/ 15 h 90"/>
                <a:gd name="T10" fmla="*/ 39 w 39"/>
                <a:gd name="T11" fmla="*/ 0 h 90"/>
                <a:gd name="T12" fmla="*/ 26 w 39"/>
                <a:gd name="T13" fmla="*/ 4 h 90"/>
                <a:gd name="T14" fmla="*/ 3 w 39"/>
                <a:gd name="T15" fmla="*/ 69 h 90"/>
                <a:gd name="T16" fmla="*/ 33 w 39"/>
                <a:gd name="T17" fmla="*/ 78 h 90"/>
                <a:gd name="T18" fmla="*/ 23 w 39"/>
                <a:gd name="T19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90">
                  <a:moveTo>
                    <a:pt x="23" y="79"/>
                  </a:moveTo>
                  <a:cubicBezTo>
                    <a:pt x="17" y="79"/>
                    <a:pt x="3" y="78"/>
                    <a:pt x="9" y="68"/>
                  </a:cubicBezTo>
                  <a:cubicBezTo>
                    <a:pt x="12" y="62"/>
                    <a:pt x="21" y="66"/>
                    <a:pt x="25" y="63"/>
                  </a:cubicBezTo>
                  <a:cubicBezTo>
                    <a:pt x="33" y="57"/>
                    <a:pt x="35" y="46"/>
                    <a:pt x="34" y="37"/>
                  </a:cubicBezTo>
                  <a:cubicBezTo>
                    <a:pt x="33" y="30"/>
                    <a:pt x="31" y="23"/>
                    <a:pt x="33" y="15"/>
                  </a:cubicBezTo>
                  <a:cubicBezTo>
                    <a:pt x="34" y="10"/>
                    <a:pt x="37" y="5"/>
                    <a:pt x="39" y="0"/>
                  </a:cubicBezTo>
                  <a:cubicBezTo>
                    <a:pt x="32" y="1"/>
                    <a:pt x="26" y="4"/>
                    <a:pt x="26" y="4"/>
                  </a:cubicBezTo>
                  <a:cubicBezTo>
                    <a:pt x="26" y="4"/>
                    <a:pt x="8" y="54"/>
                    <a:pt x="3" y="69"/>
                  </a:cubicBezTo>
                  <a:cubicBezTo>
                    <a:pt x="0" y="82"/>
                    <a:pt x="15" y="90"/>
                    <a:pt x="33" y="78"/>
                  </a:cubicBezTo>
                  <a:cubicBezTo>
                    <a:pt x="30" y="79"/>
                    <a:pt x="27" y="79"/>
                    <a:pt x="23" y="7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Freeform 693"/>
            <p:cNvSpPr>
              <a:spLocks/>
            </p:cNvSpPr>
            <p:nvPr/>
          </p:nvSpPr>
          <p:spPr bwMode="auto">
            <a:xfrm>
              <a:off x="11633201" y="9831388"/>
              <a:ext cx="457200" cy="709613"/>
            </a:xfrm>
            <a:custGeom>
              <a:avLst/>
              <a:gdLst>
                <a:gd name="T0" fmla="*/ 0 w 82"/>
                <a:gd name="T1" fmla="*/ 114 h 127"/>
                <a:gd name="T2" fmla="*/ 6 w 82"/>
                <a:gd name="T3" fmla="*/ 100 h 127"/>
                <a:gd name="T4" fmla="*/ 46 w 82"/>
                <a:gd name="T5" fmla="*/ 32 h 127"/>
                <a:gd name="T6" fmla="*/ 66 w 82"/>
                <a:gd name="T7" fmla="*/ 3 h 127"/>
                <a:gd name="T8" fmla="*/ 71 w 82"/>
                <a:gd name="T9" fmla="*/ 58 h 127"/>
                <a:gd name="T10" fmla="*/ 40 w 82"/>
                <a:gd name="T11" fmla="*/ 127 h 127"/>
                <a:gd name="T12" fmla="*/ 0 w 82"/>
                <a:gd name="T13" fmla="*/ 1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7">
                  <a:moveTo>
                    <a:pt x="0" y="114"/>
                  </a:moveTo>
                  <a:cubicBezTo>
                    <a:pt x="6" y="100"/>
                    <a:pt x="6" y="100"/>
                    <a:pt x="6" y="100"/>
                  </a:cubicBezTo>
                  <a:cubicBezTo>
                    <a:pt x="6" y="100"/>
                    <a:pt x="39" y="53"/>
                    <a:pt x="46" y="32"/>
                  </a:cubicBezTo>
                  <a:cubicBezTo>
                    <a:pt x="53" y="11"/>
                    <a:pt x="58" y="0"/>
                    <a:pt x="66" y="3"/>
                  </a:cubicBezTo>
                  <a:cubicBezTo>
                    <a:pt x="74" y="6"/>
                    <a:pt x="82" y="27"/>
                    <a:pt x="71" y="58"/>
                  </a:cubicBezTo>
                  <a:cubicBezTo>
                    <a:pt x="59" y="89"/>
                    <a:pt x="40" y="127"/>
                    <a:pt x="40" y="127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Freeform 694"/>
            <p:cNvSpPr>
              <a:spLocks/>
            </p:cNvSpPr>
            <p:nvPr/>
          </p:nvSpPr>
          <p:spPr bwMode="auto">
            <a:xfrm>
              <a:off x="11633201" y="9831388"/>
              <a:ext cx="379413" cy="709613"/>
            </a:xfrm>
            <a:custGeom>
              <a:avLst/>
              <a:gdLst>
                <a:gd name="T0" fmla="*/ 63 w 68"/>
                <a:gd name="T1" fmla="*/ 76 h 127"/>
                <a:gd name="T2" fmla="*/ 48 w 68"/>
                <a:gd name="T3" fmla="*/ 100 h 127"/>
                <a:gd name="T4" fmla="*/ 21 w 68"/>
                <a:gd name="T5" fmla="*/ 92 h 127"/>
                <a:gd name="T6" fmla="*/ 26 w 68"/>
                <a:gd name="T7" fmla="*/ 83 h 127"/>
                <a:gd name="T8" fmla="*/ 41 w 68"/>
                <a:gd name="T9" fmla="*/ 60 h 127"/>
                <a:gd name="T10" fmla="*/ 54 w 68"/>
                <a:gd name="T11" fmla="*/ 20 h 127"/>
                <a:gd name="T12" fmla="*/ 68 w 68"/>
                <a:gd name="T13" fmla="*/ 4 h 127"/>
                <a:gd name="T14" fmla="*/ 66 w 68"/>
                <a:gd name="T15" fmla="*/ 3 h 127"/>
                <a:gd name="T16" fmla="*/ 46 w 68"/>
                <a:gd name="T17" fmla="*/ 32 h 127"/>
                <a:gd name="T18" fmla="*/ 6 w 68"/>
                <a:gd name="T19" fmla="*/ 100 h 127"/>
                <a:gd name="T20" fmla="*/ 0 w 68"/>
                <a:gd name="T21" fmla="*/ 114 h 127"/>
                <a:gd name="T22" fmla="*/ 40 w 68"/>
                <a:gd name="T23" fmla="*/ 127 h 127"/>
                <a:gd name="T24" fmla="*/ 65 w 68"/>
                <a:gd name="T25" fmla="*/ 72 h 127"/>
                <a:gd name="T26" fmla="*/ 63 w 68"/>
                <a:gd name="T27" fmla="*/ 7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27">
                  <a:moveTo>
                    <a:pt x="63" y="76"/>
                  </a:moveTo>
                  <a:cubicBezTo>
                    <a:pt x="58" y="84"/>
                    <a:pt x="55" y="93"/>
                    <a:pt x="48" y="100"/>
                  </a:cubicBezTo>
                  <a:cubicBezTo>
                    <a:pt x="40" y="108"/>
                    <a:pt x="21" y="107"/>
                    <a:pt x="21" y="92"/>
                  </a:cubicBezTo>
                  <a:cubicBezTo>
                    <a:pt x="21" y="89"/>
                    <a:pt x="24" y="85"/>
                    <a:pt x="26" y="83"/>
                  </a:cubicBezTo>
                  <a:cubicBezTo>
                    <a:pt x="31" y="76"/>
                    <a:pt x="36" y="68"/>
                    <a:pt x="41" y="60"/>
                  </a:cubicBezTo>
                  <a:cubicBezTo>
                    <a:pt x="48" y="47"/>
                    <a:pt x="50" y="34"/>
                    <a:pt x="54" y="20"/>
                  </a:cubicBezTo>
                  <a:cubicBezTo>
                    <a:pt x="57" y="12"/>
                    <a:pt x="62" y="6"/>
                    <a:pt x="68" y="4"/>
                  </a:cubicBezTo>
                  <a:cubicBezTo>
                    <a:pt x="67" y="3"/>
                    <a:pt x="67" y="3"/>
                    <a:pt x="66" y="3"/>
                  </a:cubicBezTo>
                  <a:cubicBezTo>
                    <a:pt x="58" y="0"/>
                    <a:pt x="53" y="11"/>
                    <a:pt x="46" y="32"/>
                  </a:cubicBezTo>
                  <a:cubicBezTo>
                    <a:pt x="39" y="53"/>
                    <a:pt x="6" y="100"/>
                    <a:pt x="6" y="10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7"/>
                    <a:pt x="54" y="99"/>
                    <a:pt x="65" y="72"/>
                  </a:cubicBezTo>
                  <a:cubicBezTo>
                    <a:pt x="64" y="73"/>
                    <a:pt x="64" y="75"/>
                    <a:pt x="63" y="7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Freeform 695"/>
            <p:cNvSpPr>
              <a:spLocks/>
            </p:cNvSpPr>
            <p:nvPr/>
          </p:nvSpPr>
          <p:spPr bwMode="auto">
            <a:xfrm>
              <a:off x="11382376" y="10317163"/>
              <a:ext cx="568325" cy="508000"/>
            </a:xfrm>
            <a:custGeom>
              <a:avLst/>
              <a:gdLst>
                <a:gd name="T0" fmla="*/ 39 w 102"/>
                <a:gd name="T1" fmla="*/ 57 h 91"/>
                <a:gd name="T2" fmla="*/ 90 w 102"/>
                <a:gd name="T3" fmla="*/ 64 h 91"/>
                <a:gd name="T4" fmla="*/ 54 w 102"/>
                <a:gd name="T5" fmla="*/ 13 h 91"/>
                <a:gd name="T6" fmla="*/ 5 w 102"/>
                <a:gd name="T7" fmla="*/ 77 h 91"/>
                <a:gd name="T8" fmla="*/ 39 w 102"/>
                <a:gd name="T9" fmla="*/ 5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">
                  <a:moveTo>
                    <a:pt x="39" y="57"/>
                  </a:moveTo>
                  <a:cubicBezTo>
                    <a:pt x="39" y="57"/>
                    <a:pt x="84" y="76"/>
                    <a:pt x="90" y="64"/>
                  </a:cubicBezTo>
                  <a:cubicBezTo>
                    <a:pt x="96" y="51"/>
                    <a:pt x="102" y="27"/>
                    <a:pt x="54" y="13"/>
                  </a:cubicBezTo>
                  <a:cubicBezTo>
                    <a:pt x="6" y="0"/>
                    <a:pt x="0" y="69"/>
                    <a:pt x="5" y="77"/>
                  </a:cubicBezTo>
                  <a:cubicBezTo>
                    <a:pt x="10" y="85"/>
                    <a:pt x="26" y="91"/>
                    <a:pt x="39" y="5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696"/>
            <p:cNvSpPr>
              <a:spLocks/>
            </p:cNvSpPr>
            <p:nvPr/>
          </p:nvSpPr>
          <p:spPr bwMode="auto">
            <a:xfrm>
              <a:off x="11533188" y="10552113"/>
              <a:ext cx="384175" cy="200025"/>
            </a:xfrm>
            <a:custGeom>
              <a:avLst/>
              <a:gdLst>
                <a:gd name="T0" fmla="*/ 66 w 69"/>
                <a:gd name="T1" fmla="*/ 0 h 36"/>
                <a:gd name="T2" fmla="*/ 64 w 69"/>
                <a:gd name="T3" fmla="*/ 12 h 36"/>
                <a:gd name="T4" fmla="*/ 34 w 69"/>
                <a:gd name="T5" fmla="*/ 18 h 36"/>
                <a:gd name="T6" fmla="*/ 3 w 69"/>
                <a:gd name="T7" fmla="*/ 14 h 36"/>
                <a:gd name="T8" fmla="*/ 0 w 69"/>
                <a:gd name="T9" fmla="*/ 34 h 36"/>
                <a:gd name="T10" fmla="*/ 0 w 69"/>
                <a:gd name="T11" fmla="*/ 36 h 36"/>
                <a:gd name="T12" fmla="*/ 12 w 69"/>
                <a:gd name="T13" fmla="*/ 15 h 36"/>
                <a:gd name="T14" fmla="*/ 63 w 69"/>
                <a:gd name="T15" fmla="*/ 22 h 36"/>
                <a:gd name="T16" fmla="*/ 66 w 6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36">
                  <a:moveTo>
                    <a:pt x="66" y="0"/>
                  </a:moveTo>
                  <a:cubicBezTo>
                    <a:pt x="66" y="4"/>
                    <a:pt x="66" y="8"/>
                    <a:pt x="64" y="12"/>
                  </a:cubicBezTo>
                  <a:cubicBezTo>
                    <a:pt x="58" y="24"/>
                    <a:pt x="45" y="22"/>
                    <a:pt x="34" y="18"/>
                  </a:cubicBezTo>
                  <a:cubicBezTo>
                    <a:pt x="27" y="15"/>
                    <a:pt x="8" y="3"/>
                    <a:pt x="3" y="14"/>
                  </a:cubicBezTo>
                  <a:cubicBezTo>
                    <a:pt x="0" y="20"/>
                    <a:pt x="1" y="27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4" y="32"/>
                    <a:pt x="8" y="25"/>
                    <a:pt x="12" y="15"/>
                  </a:cubicBezTo>
                  <a:cubicBezTo>
                    <a:pt x="12" y="15"/>
                    <a:pt x="57" y="34"/>
                    <a:pt x="63" y="22"/>
                  </a:cubicBezTo>
                  <a:cubicBezTo>
                    <a:pt x="66" y="16"/>
                    <a:pt x="69" y="8"/>
                    <a:pt x="66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697"/>
            <p:cNvSpPr>
              <a:spLocks/>
            </p:cNvSpPr>
            <p:nvPr/>
          </p:nvSpPr>
          <p:spPr bwMode="auto">
            <a:xfrm>
              <a:off x="9988551" y="7461250"/>
              <a:ext cx="1700213" cy="1235075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6 w 305"/>
                <a:gd name="T7" fmla="*/ 0 h 221"/>
                <a:gd name="T8" fmla="*/ 272 w 305"/>
                <a:gd name="T9" fmla="*/ 37 h 221"/>
                <a:gd name="T10" fmla="*/ 294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6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Freeform 698"/>
            <p:cNvSpPr>
              <a:spLocks/>
            </p:cNvSpPr>
            <p:nvPr/>
          </p:nvSpPr>
          <p:spPr bwMode="auto">
            <a:xfrm>
              <a:off x="10171113" y="7942263"/>
              <a:ext cx="1300163" cy="758825"/>
            </a:xfrm>
            <a:custGeom>
              <a:avLst/>
              <a:gdLst>
                <a:gd name="T0" fmla="*/ 4 w 233"/>
                <a:gd name="T1" fmla="*/ 115 h 136"/>
                <a:gd name="T2" fmla="*/ 5 w 233"/>
                <a:gd name="T3" fmla="*/ 39 h 136"/>
                <a:gd name="T4" fmla="*/ 233 w 233"/>
                <a:gd name="T5" fmla="*/ 25 h 136"/>
                <a:gd name="T6" fmla="*/ 230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5" y="39"/>
                  </a:cubicBezTo>
                  <a:cubicBezTo>
                    <a:pt x="9" y="21"/>
                    <a:pt x="213" y="0"/>
                    <a:pt x="233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Freeform 699"/>
            <p:cNvSpPr>
              <a:spLocks/>
            </p:cNvSpPr>
            <p:nvPr/>
          </p:nvSpPr>
          <p:spPr bwMode="auto">
            <a:xfrm>
              <a:off x="10033001" y="8086725"/>
              <a:ext cx="1589088" cy="1414463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6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4 w 285"/>
                <a:gd name="T13" fmla="*/ 249 h 253"/>
                <a:gd name="T14" fmla="*/ 172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8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7" y="243"/>
                    <a:pt x="204" y="249"/>
                  </a:cubicBezTo>
                  <a:cubicBezTo>
                    <a:pt x="198" y="251"/>
                    <a:pt x="182" y="253"/>
                    <a:pt x="172" y="252"/>
                  </a:cubicBezTo>
                  <a:cubicBezTo>
                    <a:pt x="160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49" y="237"/>
                    <a:pt x="48" y="205"/>
                    <a:pt x="48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7" name="Freeform 700"/>
            <p:cNvSpPr>
              <a:spLocks noEditPoints="1"/>
            </p:cNvSpPr>
            <p:nvPr/>
          </p:nvSpPr>
          <p:spPr bwMode="auto">
            <a:xfrm>
              <a:off x="10033001" y="8086725"/>
              <a:ext cx="1589088" cy="1414463"/>
            </a:xfrm>
            <a:custGeom>
              <a:avLst/>
              <a:gdLst>
                <a:gd name="T0" fmla="*/ 284 w 285"/>
                <a:gd name="T1" fmla="*/ 114 h 253"/>
                <a:gd name="T2" fmla="*/ 246 w 285"/>
                <a:gd name="T3" fmla="*/ 89 h 253"/>
                <a:gd name="T4" fmla="*/ 251 w 285"/>
                <a:gd name="T5" fmla="*/ 24 h 253"/>
                <a:gd name="T6" fmla="*/ 38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8 w 285"/>
                <a:gd name="T15" fmla="*/ 205 h 253"/>
                <a:gd name="T16" fmla="*/ 76 w 285"/>
                <a:gd name="T17" fmla="*/ 243 h 253"/>
                <a:gd name="T18" fmla="*/ 118 w 285"/>
                <a:gd name="T19" fmla="*/ 249 h 253"/>
                <a:gd name="T20" fmla="*/ 175 w 285"/>
                <a:gd name="T21" fmla="*/ 253 h 253"/>
                <a:gd name="T22" fmla="*/ 207 w 285"/>
                <a:gd name="T23" fmla="*/ 250 h 253"/>
                <a:gd name="T24" fmla="*/ 235 w 285"/>
                <a:gd name="T25" fmla="*/ 216 h 253"/>
                <a:gd name="T26" fmla="*/ 248 w 285"/>
                <a:gd name="T27" fmla="*/ 134 h 253"/>
                <a:gd name="T28" fmla="*/ 284 w 285"/>
                <a:gd name="T29" fmla="*/ 114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7 w 285"/>
                <a:gd name="T37" fmla="*/ 140 h 253"/>
                <a:gd name="T38" fmla="*/ 42 w 285"/>
                <a:gd name="T39" fmla="*/ 90 h 253"/>
                <a:gd name="T40" fmla="*/ 46 w 285"/>
                <a:gd name="T41" fmla="*/ 36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49" y="237"/>
                    <a:pt x="76" y="243"/>
                  </a:cubicBezTo>
                  <a:cubicBezTo>
                    <a:pt x="82" y="245"/>
                    <a:pt x="100" y="247"/>
                    <a:pt x="118" y="249"/>
                  </a:cubicBezTo>
                  <a:cubicBezTo>
                    <a:pt x="128" y="251"/>
                    <a:pt x="163" y="252"/>
                    <a:pt x="175" y="253"/>
                  </a:cubicBezTo>
                  <a:cubicBezTo>
                    <a:pt x="186" y="253"/>
                    <a:pt x="201" y="252"/>
                    <a:pt x="207" y="250"/>
                  </a:cubicBezTo>
                  <a:cubicBezTo>
                    <a:pt x="232" y="243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19" y="223"/>
                    <a:pt x="225" y="235"/>
                    <a:pt x="201" y="243"/>
                  </a:cubicBezTo>
                  <a:cubicBezTo>
                    <a:pt x="176" y="252"/>
                    <a:pt x="90" y="247"/>
                    <a:pt x="71" y="224"/>
                  </a:cubicBezTo>
                  <a:cubicBezTo>
                    <a:pt x="52" y="203"/>
                    <a:pt x="50" y="170"/>
                    <a:pt x="47" y="140"/>
                  </a:cubicBezTo>
                  <a:cubicBezTo>
                    <a:pt x="46" y="118"/>
                    <a:pt x="46" y="112"/>
                    <a:pt x="42" y="90"/>
                  </a:cubicBezTo>
                  <a:cubicBezTo>
                    <a:pt x="41" y="77"/>
                    <a:pt x="39" y="48"/>
                    <a:pt x="46" y="36"/>
                  </a:cubicBezTo>
                  <a:cubicBezTo>
                    <a:pt x="47" y="28"/>
                    <a:pt x="55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8" name="Freeform 701"/>
            <p:cNvSpPr>
              <a:spLocks/>
            </p:cNvSpPr>
            <p:nvPr/>
          </p:nvSpPr>
          <p:spPr bwMode="auto">
            <a:xfrm>
              <a:off x="11014076" y="8328025"/>
              <a:ext cx="222250" cy="139700"/>
            </a:xfrm>
            <a:custGeom>
              <a:avLst/>
              <a:gdLst>
                <a:gd name="T0" fmla="*/ 0 w 40"/>
                <a:gd name="T1" fmla="*/ 15 h 25"/>
                <a:gd name="T2" fmla="*/ 40 w 40"/>
                <a:gd name="T3" fmla="*/ 25 h 25"/>
                <a:gd name="T4" fmla="*/ 28 w 40"/>
                <a:gd name="T5" fmla="*/ 4 h 25"/>
                <a:gd name="T6" fmla="*/ 0 w 40"/>
                <a:gd name="T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5">
                  <a:moveTo>
                    <a:pt x="0" y="15"/>
                  </a:moveTo>
                  <a:cubicBezTo>
                    <a:pt x="0" y="15"/>
                    <a:pt x="30" y="11"/>
                    <a:pt x="40" y="25"/>
                  </a:cubicBezTo>
                  <a:cubicBezTo>
                    <a:pt x="40" y="25"/>
                    <a:pt x="38" y="6"/>
                    <a:pt x="28" y="4"/>
                  </a:cubicBezTo>
                  <a:cubicBezTo>
                    <a:pt x="17" y="2"/>
                    <a:pt x="12" y="0"/>
                    <a:pt x="0" y="1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9" name="Freeform 702"/>
            <p:cNvSpPr>
              <a:spLocks/>
            </p:cNvSpPr>
            <p:nvPr/>
          </p:nvSpPr>
          <p:spPr bwMode="auto">
            <a:xfrm>
              <a:off x="10355263" y="8556625"/>
              <a:ext cx="228600" cy="128588"/>
            </a:xfrm>
            <a:custGeom>
              <a:avLst/>
              <a:gdLst>
                <a:gd name="T0" fmla="*/ 41 w 41"/>
                <a:gd name="T1" fmla="*/ 3 h 23"/>
                <a:gd name="T2" fmla="*/ 21 w 41"/>
                <a:gd name="T3" fmla="*/ 21 h 23"/>
                <a:gd name="T4" fmla="*/ 3 w 41"/>
                <a:gd name="T5" fmla="*/ 0 h 23"/>
                <a:gd name="T6" fmla="*/ 41 w 41"/>
                <a:gd name="T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3">
                  <a:moveTo>
                    <a:pt x="41" y="3"/>
                  </a:moveTo>
                  <a:cubicBezTo>
                    <a:pt x="41" y="3"/>
                    <a:pt x="41" y="23"/>
                    <a:pt x="21" y="21"/>
                  </a:cubicBezTo>
                  <a:cubicBezTo>
                    <a:pt x="0" y="19"/>
                    <a:pt x="3" y="0"/>
                    <a:pt x="3" y="0"/>
                  </a:cubicBezTo>
                  <a:lnTo>
                    <a:pt x="41" y="3"/>
                  </a:ln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0" name="Freeform 703"/>
            <p:cNvSpPr>
              <a:spLocks/>
            </p:cNvSpPr>
            <p:nvPr/>
          </p:nvSpPr>
          <p:spPr bwMode="auto">
            <a:xfrm>
              <a:off x="11018838" y="8578850"/>
              <a:ext cx="212725" cy="111125"/>
            </a:xfrm>
            <a:custGeom>
              <a:avLst/>
              <a:gdLst>
                <a:gd name="T0" fmla="*/ 38 w 38"/>
                <a:gd name="T1" fmla="*/ 0 h 20"/>
                <a:gd name="T2" fmla="*/ 20 w 38"/>
                <a:gd name="T3" fmla="*/ 20 h 20"/>
                <a:gd name="T4" fmla="*/ 0 w 38"/>
                <a:gd name="T5" fmla="*/ 1 h 20"/>
                <a:gd name="T6" fmla="*/ 38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38" y="0"/>
                  </a:moveTo>
                  <a:cubicBezTo>
                    <a:pt x="38" y="0"/>
                    <a:pt x="36" y="20"/>
                    <a:pt x="20" y="20"/>
                  </a:cubicBezTo>
                  <a:cubicBezTo>
                    <a:pt x="4" y="20"/>
                    <a:pt x="0" y="1"/>
                    <a:pt x="0" y="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1" name="Freeform 704"/>
            <p:cNvSpPr>
              <a:spLocks/>
            </p:cNvSpPr>
            <p:nvPr/>
          </p:nvSpPr>
          <p:spPr bwMode="auto">
            <a:xfrm>
              <a:off x="10696576" y="8294688"/>
              <a:ext cx="184150" cy="698500"/>
            </a:xfrm>
            <a:custGeom>
              <a:avLst/>
              <a:gdLst>
                <a:gd name="T0" fmla="*/ 12 w 33"/>
                <a:gd name="T1" fmla="*/ 23 h 125"/>
                <a:gd name="T2" fmla="*/ 0 w 33"/>
                <a:gd name="T3" fmla="*/ 117 h 125"/>
                <a:gd name="T4" fmla="*/ 23 w 33"/>
                <a:gd name="T5" fmla="*/ 122 h 125"/>
                <a:gd name="T6" fmla="*/ 12 w 33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5">
                  <a:moveTo>
                    <a:pt x="12" y="23"/>
                  </a:moveTo>
                  <a:cubicBezTo>
                    <a:pt x="12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3" y="119"/>
                    <a:pt x="21" y="0"/>
                    <a:pt x="12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2" name="Freeform 705"/>
            <p:cNvSpPr>
              <a:spLocks/>
            </p:cNvSpPr>
            <p:nvPr/>
          </p:nvSpPr>
          <p:spPr bwMode="auto">
            <a:xfrm>
              <a:off x="10634663" y="8399463"/>
              <a:ext cx="161925" cy="576263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" name="Freeform 706"/>
            <p:cNvSpPr>
              <a:spLocks/>
            </p:cNvSpPr>
            <p:nvPr/>
          </p:nvSpPr>
          <p:spPr bwMode="auto">
            <a:xfrm>
              <a:off x="10306051" y="8299450"/>
              <a:ext cx="244475" cy="106363"/>
            </a:xfrm>
            <a:custGeom>
              <a:avLst/>
              <a:gdLst>
                <a:gd name="T0" fmla="*/ 0 w 44"/>
                <a:gd name="T1" fmla="*/ 19 h 19"/>
                <a:gd name="T2" fmla="*/ 44 w 44"/>
                <a:gd name="T3" fmla="*/ 13 h 19"/>
                <a:gd name="T4" fmla="*/ 18 w 44"/>
                <a:gd name="T5" fmla="*/ 2 h 19"/>
                <a:gd name="T6" fmla="*/ 0 w 44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9">
                  <a:moveTo>
                    <a:pt x="0" y="19"/>
                  </a:moveTo>
                  <a:cubicBezTo>
                    <a:pt x="0" y="19"/>
                    <a:pt x="24" y="12"/>
                    <a:pt x="44" y="13"/>
                  </a:cubicBezTo>
                  <a:cubicBezTo>
                    <a:pt x="44" y="13"/>
                    <a:pt x="35" y="0"/>
                    <a:pt x="18" y="2"/>
                  </a:cubicBezTo>
                  <a:cubicBezTo>
                    <a:pt x="1" y="4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4" name="Freeform 707"/>
            <p:cNvSpPr>
              <a:spLocks/>
            </p:cNvSpPr>
            <p:nvPr/>
          </p:nvSpPr>
          <p:spPr bwMode="auto">
            <a:xfrm>
              <a:off x="11353801" y="7461250"/>
              <a:ext cx="228600" cy="228600"/>
            </a:xfrm>
            <a:custGeom>
              <a:avLst/>
              <a:gdLst>
                <a:gd name="T0" fmla="*/ 144 w 144"/>
                <a:gd name="T1" fmla="*/ 0 h 144"/>
                <a:gd name="T2" fmla="*/ 0 w 144"/>
                <a:gd name="T3" fmla="*/ 144 h 144"/>
                <a:gd name="T4" fmla="*/ 95 w 144"/>
                <a:gd name="T5" fmla="*/ 130 h 144"/>
                <a:gd name="T6" fmla="*/ 144 w 144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4">
                  <a:moveTo>
                    <a:pt x="144" y="0"/>
                  </a:moveTo>
                  <a:lnTo>
                    <a:pt x="0" y="144"/>
                  </a:lnTo>
                  <a:lnTo>
                    <a:pt x="95" y="13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5" name="Freeform 708"/>
            <p:cNvSpPr>
              <a:spLocks/>
            </p:cNvSpPr>
            <p:nvPr/>
          </p:nvSpPr>
          <p:spPr bwMode="auto">
            <a:xfrm>
              <a:off x="11537951" y="7634288"/>
              <a:ext cx="88900" cy="217488"/>
            </a:xfrm>
            <a:custGeom>
              <a:avLst/>
              <a:gdLst>
                <a:gd name="T0" fmla="*/ 56 w 56"/>
                <a:gd name="T1" fmla="*/ 0 h 137"/>
                <a:gd name="T2" fmla="*/ 0 w 56"/>
                <a:gd name="T3" fmla="*/ 137 h 137"/>
                <a:gd name="T4" fmla="*/ 53 w 56"/>
                <a:gd name="T5" fmla="*/ 81 h 137"/>
                <a:gd name="T6" fmla="*/ 56 w 56"/>
                <a:gd name="T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37">
                  <a:moveTo>
                    <a:pt x="56" y="0"/>
                  </a:moveTo>
                  <a:lnTo>
                    <a:pt x="0" y="137"/>
                  </a:lnTo>
                  <a:lnTo>
                    <a:pt x="53" y="8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Freeform 709"/>
            <p:cNvSpPr>
              <a:spLocks/>
            </p:cNvSpPr>
            <p:nvPr/>
          </p:nvSpPr>
          <p:spPr bwMode="auto">
            <a:xfrm>
              <a:off x="10048876" y="8534400"/>
              <a:ext cx="306388" cy="312738"/>
            </a:xfrm>
            <a:custGeom>
              <a:avLst/>
              <a:gdLst>
                <a:gd name="T0" fmla="*/ 55 w 55"/>
                <a:gd name="T1" fmla="*/ 27 h 56"/>
                <a:gd name="T2" fmla="*/ 21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Freeform 710"/>
            <p:cNvSpPr>
              <a:spLocks/>
            </p:cNvSpPr>
            <p:nvPr/>
          </p:nvSpPr>
          <p:spPr bwMode="auto">
            <a:xfrm>
              <a:off x="11326813" y="8567738"/>
              <a:ext cx="284163" cy="307975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3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2" y="0"/>
                    <a:pt x="42" y="10"/>
                  </a:cubicBezTo>
                  <a:cubicBezTo>
                    <a:pt x="51" y="20"/>
                    <a:pt x="51" y="55"/>
                    <a:pt x="3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Freeform 711"/>
            <p:cNvSpPr>
              <a:spLocks/>
            </p:cNvSpPr>
            <p:nvPr/>
          </p:nvSpPr>
          <p:spPr bwMode="auto">
            <a:xfrm>
              <a:off x="10299701" y="8909050"/>
              <a:ext cx="965200" cy="503238"/>
            </a:xfrm>
            <a:custGeom>
              <a:avLst/>
              <a:gdLst>
                <a:gd name="T0" fmla="*/ 127 w 173"/>
                <a:gd name="T1" fmla="*/ 50 h 90"/>
                <a:gd name="T2" fmla="*/ 99 w 173"/>
                <a:gd name="T3" fmla="*/ 41 h 90"/>
                <a:gd name="T4" fmla="*/ 24 w 173"/>
                <a:gd name="T5" fmla="*/ 18 h 90"/>
                <a:gd name="T6" fmla="*/ 106 w 173"/>
                <a:gd name="T7" fmla="*/ 70 h 90"/>
                <a:gd name="T8" fmla="*/ 127 w 173"/>
                <a:gd name="T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90">
                  <a:moveTo>
                    <a:pt x="127" y="50"/>
                  </a:moveTo>
                  <a:cubicBezTo>
                    <a:pt x="127" y="50"/>
                    <a:pt x="115" y="52"/>
                    <a:pt x="99" y="41"/>
                  </a:cubicBezTo>
                  <a:cubicBezTo>
                    <a:pt x="84" y="30"/>
                    <a:pt x="48" y="0"/>
                    <a:pt x="24" y="18"/>
                  </a:cubicBezTo>
                  <a:cubicBezTo>
                    <a:pt x="0" y="35"/>
                    <a:pt x="38" y="90"/>
                    <a:pt x="106" y="70"/>
                  </a:cubicBezTo>
                  <a:cubicBezTo>
                    <a:pt x="173" y="49"/>
                    <a:pt x="127" y="50"/>
                    <a:pt x="127" y="50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Freeform 712"/>
            <p:cNvSpPr>
              <a:spLocks/>
            </p:cNvSpPr>
            <p:nvPr/>
          </p:nvSpPr>
          <p:spPr bwMode="auto">
            <a:xfrm>
              <a:off x="10963276" y="9188450"/>
              <a:ext cx="228600" cy="88900"/>
            </a:xfrm>
            <a:custGeom>
              <a:avLst/>
              <a:gdLst>
                <a:gd name="T0" fmla="*/ 10 w 41"/>
                <a:gd name="T1" fmla="*/ 0 h 16"/>
                <a:gd name="T2" fmla="*/ 2 w 41"/>
                <a:gd name="T3" fmla="*/ 12 h 16"/>
                <a:gd name="T4" fmla="*/ 0 w 41"/>
                <a:gd name="T5" fmla="*/ 16 h 16"/>
                <a:gd name="T6" fmla="*/ 10 w 41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6">
                  <a:moveTo>
                    <a:pt x="10" y="0"/>
                  </a:moveTo>
                  <a:cubicBezTo>
                    <a:pt x="8" y="4"/>
                    <a:pt x="5" y="8"/>
                    <a:pt x="2" y="12"/>
                  </a:cubicBezTo>
                  <a:cubicBezTo>
                    <a:pt x="1" y="13"/>
                    <a:pt x="1" y="14"/>
                    <a:pt x="0" y="16"/>
                  </a:cubicBezTo>
                  <a:cubicBezTo>
                    <a:pt x="41" y="2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72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713"/>
            <p:cNvSpPr>
              <a:spLocks/>
            </p:cNvSpPr>
            <p:nvPr/>
          </p:nvSpPr>
          <p:spPr bwMode="auto">
            <a:xfrm>
              <a:off x="10328276" y="8986838"/>
              <a:ext cx="373063" cy="330200"/>
            </a:xfrm>
            <a:custGeom>
              <a:avLst/>
              <a:gdLst>
                <a:gd name="T0" fmla="*/ 55 w 67"/>
                <a:gd name="T1" fmla="*/ 14 h 59"/>
                <a:gd name="T2" fmla="*/ 28 w 67"/>
                <a:gd name="T3" fmla="*/ 0 h 59"/>
                <a:gd name="T4" fmla="*/ 19 w 67"/>
                <a:gd name="T5" fmla="*/ 4 h 59"/>
                <a:gd name="T6" fmla="*/ 61 w 67"/>
                <a:gd name="T7" fmla="*/ 59 h 59"/>
                <a:gd name="T8" fmla="*/ 55 w 67"/>
                <a:gd name="T9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9">
                  <a:moveTo>
                    <a:pt x="55" y="14"/>
                  </a:moveTo>
                  <a:cubicBezTo>
                    <a:pt x="47" y="6"/>
                    <a:pt x="38" y="1"/>
                    <a:pt x="28" y="0"/>
                  </a:cubicBezTo>
                  <a:cubicBezTo>
                    <a:pt x="25" y="1"/>
                    <a:pt x="22" y="2"/>
                    <a:pt x="19" y="4"/>
                  </a:cubicBezTo>
                  <a:cubicBezTo>
                    <a:pt x="0" y="17"/>
                    <a:pt x="19" y="54"/>
                    <a:pt x="61" y="59"/>
                  </a:cubicBezTo>
                  <a:cubicBezTo>
                    <a:pt x="66" y="44"/>
                    <a:pt x="67" y="27"/>
                    <a:pt x="55" y="14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0" name="Group 1309"/>
          <p:cNvGrpSpPr/>
          <p:nvPr/>
        </p:nvGrpSpPr>
        <p:grpSpPr>
          <a:xfrm>
            <a:off x="5303852" y="7198122"/>
            <a:ext cx="2930004" cy="5253756"/>
            <a:chOff x="5264151" y="7461250"/>
            <a:chExt cx="3490912" cy="6259514"/>
          </a:xfrm>
        </p:grpSpPr>
        <p:sp>
          <p:nvSpPr>
            <p:cNvPr id="991" name="Freeform 714"/>
            <p:cNvSpPr>
              <a:spLocks/>
            </p:cNvSpPr>
            <p:nvPr/>
          </p:nvSpPr>
          <p:spPr bwMode="auto">
            <a:xfrm>
              <a:off x="7773988" y="10093325"/>
              <a:ext cx="981075" cy="882650"/>
            </a:xfrm>
            <a:custGeom>
              <a:avLst/>
              <a:gdLst>
                <a:gd name="T0" fmla="*/ 111 w 176"/>
                <a:gd name="T1" fmla="*/ 0 h 158"/>
                <a:gd name="T2" fmla="*/ 72 w 176"/>
                <a:gd name="T3" fmla="*/ 23 h 158"/>
                <a:gd name="T4" fmla="*/ 38 w 176"/>
                <a:gd name="T5" fmla="*/ 14 h 158"/>
                <a:gd name="T6" fmla="*/ 33 w 176"/>
                <a:gd name="T7" fmla="*/ 14 h 158"/>
                <a:gd name="T8" fmla="*/ 25 w 176"/>
                <a:gd name="T9" fmla="*/ 98 h 158"/>
                <a:gd name="T10" fmla="*/ 45 w 176"/>
                <a:gd name="T11" fmla="*/ 97 h 158"/>
                <a:gd name="T12" fmla="*/ 97 w 176"/>
                <a:gd name="T13" fmla="*/ 133 h 158"/>
                <a:gd name="T14" fmla="*/ 111 w 176"/>
                <a:gd name="T15" fmla="*/ 135 h 158"/>
                <a:gd name="T16" fmla="*/ 117 w 176"/>
                <a:gd name="T17" fmla="*/ 134 h 158"/>
                <a:gd name="T18" fmla="*/ 118 w 176"/>
                <a:gd name="T19" fmla="*/ 134 h 158"/>
                <a:gd name="T20" fmla="*/ 143 w 176"/>
                <a:gd name="T21" fmla="*/ 146 h 158"/>
                <a:gd name="T22" fmla="*/ 166 w 176"/>
                <a:gd name="T23" fmla="*/ 158 h 158"/>
                <a:gd name="T24" fmla="*/ 166 w 176"/>
                <a:gd name="T25" fmla="*/ 158 h 158"/>
                <a:gd name="T26" fmla="*/ 167 w 176"/>
                <a:gd name="T27" fmla="*/ 151 h 158"/>
                <a:gd name="T28" fmla="*/ 155 w 176"/>
                <a:gd name="T29" fmla="*/ 123 h 158"/>
                <a:gd name="T30" fmla="*/ 169 w 176"/>
                <a:gd name="T31" fmla="*/ 126 h 158"/>
                <a:gd name="T32" fmla="*/ 173 w 176"/>
                <a:gd name="T33" fmla="*/ 124 h 158"/>
                <a:gd name="T34" fmla="*/ 168 w 176"/>
                <a:gd name="T35" fmla="*/ 111 h 158"/>
                <a:gd name="T36" fmla="*/ 156 w 176"/>
                <a:gd name="T37" fmla="*/ 104 h 158"/>
                <a:gd name="T38" fmla="*/ 155 w 176"/>
                <a:gd name="T39" fmla="*/ 104 h 158"/>
                <a:gd name="T40" fmla="*/ 103 w 176"/>
                <a:gd name="T41" fmla="*/ 48 h 158"/>
                <a:gd name="T42" fmla="*/ 113 w 176"/>
                <a:gd name="T43" fmla="*/ 23 h 158"/>
                <a:gd name="T44" fmla="*/ 113 w 176"/>
                <a:gd name="T45" fmla="*/ 0 h 158"/>
                <a:gd name="T46" fmla="*/ 111 w 176"/>
                <a:gd name="T4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58">
                  <a:moveTo>
                    <a:pt x="111" y="0"/>
                  </a:moveTo>
                  <a:cubicBezTo>
                    <a:pt x="101" y="0"/>
                    <a:pt x="72" y="23"/>
                    <a:pt x="72" y="23"/>
                  </a:cubicBezTo>
                  <a:cubicBezTo>
                    <a:pt x="61" y="15"/>
                    <a:pt x="46" y="14"/>
                    <a:pt x="38" y="14"/>
                  </a:cubicBezTo>
                  <a:cubicBezTo>
                    <a:pt x="35" y="14"/>
                    <a:pt x="33" y="14"/>
                    <a:pt x="33" y="14"/>
                  </a:cubicBezTo>
                  <a:cubicBezTo>
                    <a:pt x="0" y="44"/>
                    <a:pt x="25" y="98"/>
                    <a:pt x="25" y="98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97" y="133"/>
                    <a:pt x="105" y="135"/>
                    <a:pt x="111" y="135"/>
                  </a:cubicBezTo>
                  <a:cubicBezTo>
                    <a:pt x="114" y="135"/>
                    <a:pt x="116" y="134"/>
                    <a:pt x="117" y="134"/>
                  </a:cubicBezTo>
                  <a:cubicBezTo>
                    <a:pt x="117" y="134"/>
                    <a:pt x="117" y="134"/>
                    <a:pt x="118" y="134"/>
                  </a:cubicBezTo>
                  <a:cubicBezTo>
                    <a:pt x="121" y="134"/>
                    <a:pt x="132" y="140"/>
                    <a:pt x="143" y="146"/>
                  </a:cubicBezTo>
                  <a:cubicBezTo>
                    <a:pt x="153" y="152"/>
                    <a:pt x="163" y="158"/>
                    <a:pt x="166" y="158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0" y="157"/>
                    <a:pt x="167" y="151"/>
                    <a:pt x="167" y="151"/>
                  </a:cubicBezTo>
                  <a:cubicBezTo>
                    <a:pt x="176" y="146"/>
                    <a:pt x="155" y="123"/>
                    <a:pt x="155" y="123"/>
                  </a:cubicBezTo>
                  <a:cubicBezTo>
                    <a:pt x="160" y="125"/>
                    <a:pt x="166" y="126"/>
                    <a:pt x="169" y="126"/>
                  </a:cubicBezTo>
                  <a:cubicBezTo>
                    <a:pt x="171" y="126"/>
                    <a:pt x="173" y="126"/>
                    <a:pt x="173" y="124"/>
                  </a:cubicBezTo>
                  <a:cubicBezTo>
                    <a:pt x="173" y="119"/>
                    <a:pt x="168" y="111"/>
                    <a:pt x="168" y="111"/>
                  </a:cubicBezTo>
                  <a:cubicBezTo>
                    <a:pt x="165" y="105"/>
                    <a:pt x="159" y="104"/>
                    <a:pt x="156" y="104"/>
                  </a:cubicBezTo>
                  <a:cubicBezTo>
                    <a:pt x="156" y="104"/>
                    <a:pt x="155" y="104"/>
                    <a:pt x="155" y="104"/>
                  </a:cubicBezTo>
                  <a:cubicBezTo>
                    <a:pt x="142" y="77"/>
                    <a:pt x="103" y="48"/>
                    <a:pt x="103" y="48"/>
                  </a:cubicBezTo>
                  <a:cubicBezTo>
                    <a:pt x="103" y="48"/>
                    <a:pt x="95" y="27"/>
                    <a:pt x="113" y="23"/>
                  </a:cubicBezTo>
                  <a:cubicBezTo>
                    <a:pt x="131" y="18"/>
                    <a:pt x="121" y="4"/>
                    <a:pt x="113" y="0"/>
                  </a:cubicBezTo>
                  <a:cubicBezTo>
                    <a:pt x="112" y="0"/>
                    <a:pt x="112" y="0"/>
                    <a:pt x="111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Freeform 715"/>
            <p:cNvSpPr>
              <a:spLocks/>
            </p:cNvSpPr>
            <p:nvPr/>
          </p:nvSpPr>
          <p:spPr bwMode="auto">
            <a:xfrm>
              <a:off x="7773988" y="10075863"/>
              <a:ext cx="981075" cy="900113"/>
            </a:xfrm>
            <a:custGeom>
              <a:avLst/>
              <a:gdLst>
                <a:gd name="T0" fmla="*/ 33 w 176"/>
                <a:gd name="T1" fmla="*/ 17 h 161"/>
                <a:gd name="T2" fmla="*/ 72 w 176"/>
                <a:gd name="T3" fmla="*/ 26 h 161"/>
                <a:gd name="T4" fmla="*/ 113 w 176"/>
                <a:gd name="T5" fmla="*/ 3 h 161"/>
                <a:gd name="T6" fmla="*/ 113 w 176"/>
                <a:gd name="T7" fmla="*/ 26 h 161"/>
                <a:gd name="T8" fmla="*/ 103 w 176"/>
                <a:gd name="T9" fmla="*/ 51 h 161"/>
                <a:gd name="T10" fmla="*/ 155 w 176"/>
                <a:gd name="T11" fmla="*/ 107 h 161"/>
                <a:gd name="T12" fmla="*/ 168 w 176"/>
                <a:gd name="T13" fmla="*/ 114 h 161"/>
                <a:gd name="T14" fmla="*/ 173 w 176"/>
                <a:gd name="T15" fmla="*/ 127 h 161"/>
                <a:gd name="T16" fmla="*/ 155 w 176"/>
                <a:gd name="T17" fmla="*/ 126 h 161"/>
                <a:gd name="T18" fmla="*/ 167 w 176"/>
                <a:gd name="T19" fmla="*/ 154 h 161"/>
                <a:gd name="T20" fmla="*/ 166 w 176"/>
                <a:gd name="T21" fmla="*/ 161 h 161"/>
                <a:gd name="T22" fmla="*/ 117 w 176"/>
                <a:gd name="T23" fmla="*/ 137 h 161"/>
                <a:gd name="T24" fmla="*/ 97 w 176"/>
                <a:gd name="T25" fmla="*/ 136 h 161"/>
                <a:gd name="T26" fmla="*/ 45 w 176"/>
                <a:gd name="T27" fmla="*/ 100 h 161"/>
                <a:gd name="T28" fmla="*/ 25 w 176"/>
                <a:gd name="T29" fmla="*/ 101 h 161"/>
                <a:gd name="T30" fmla="*/ 33 w 176"/>
                <a:gd name="T31" fmla="*/ 1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61">
                  <a:moveTo>
                    <a:pt x="33" y="17"/>
                  </a:moveTo>
                  <a:cubicBezTo>
                    <a:pt x="33" y="17"/>
                    <a:pt x="57" y="15"/>
                    <a:pt x="72" y="26"/>
                  </a:cubicBezTo>
                  <a:cubicBezTo>
                    <a:pt x="72" y="26"/>
                    <a:pt x="105" y="0"/>
                    <a:pt x="113" y="3"/>
                  </a:cubicBezTo>
                  <a:cubicBezTo>
                    <a:pt x="121" y="7"/>
                    <a:pt x="131" y="21"/>
                    <a:pt x="113" y="26"/>
                  </a:cubicBezTo>
                  <a:cubicBezTo>
                    <a:pt x="95" y="30"/>
                    <a:pt x="103" y="51"/>
                    <a:pt x="103" y="51"/>
                  </a:cubicBezTo>
                  <a:cubicBezTo>
                    <a:pt x="103" y="51"/>
                    <a:pt x="142" y="80"/>
                    <a:pt x="155" y="107"/>
                  </a:cubicBezTo>
                  <a:cubicBezTo>
                    <a:pt x="155" y="107"/>
                    <a:pt x="165" y="106"/>
                    <a:pt x="168" y="114"/>
                  </a:cubicBezTo>
                  <a:cubicBezTo>
                    <a:pt x="168" y="114"/>
                    <a:pt x="173" y="122"/>
                    <a:pt x="173" y="127"/>
                  </a:cubicBezTo>
                  <a:cubicBezTo>
                    <a:pt x="173" y="131"/>
                    <a:pt x="163" y="129"/>
                    <a:pt x="155" y="126"/>
                  </a:cubicBezTo>
                  <a:cubicBezTo>
                    <a:pt x="155" y="126"/>
                    <a:pt x="176" y="149"/>
                    <a:pt x="167" y="154"/>
                  </a:cubicBezTo>
                  <a:cubicBezTo>
                    <a:pt x="167" y="154"/>
                    <a:pt x="170" y="160"/>
                    <a:pt x="166" y="161"/>
                  </a:cubicBezTo>
                  <a:cubicBezTo>
                    <a:pt x="161" y="161"/>
                    <a:pt x="122" y="135"/>
                    <a:pt x="117" y="137"/>
                  </a:cubicBezTo>
                  <a:cubicBezTo>
                    <a:pt x="112" y="139"/>
                    <a:pt x="97" y="136"/>
                    <a:pt x="97" y="136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25" y="101"/>
                    <a:pt x="0" y="47"/>
                    <a:pt x="33" y="1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Freeform 716"/>
            <p:cNvSpPr>
              <a:spLocks noEditPoints="1"/>
            </p:cNvSpPr>
            <p:nvPr/>
          </p:nvSpPr>
          <p:spPr bwMode="auto">
            <a:xfrm>
              <a:off x="7807326" y="10233025"/>
              <a:ext cx="931863" cy="742950"/>
            </a:xfrm>
            <a:custGeom>
              <a:avLst/>
              <a:gdLst>
                <a:gd name="T0" fmla="*/ 165 w 167"/>
                <a:gd name="T1" fmla="*/ 98 h 133"/>
                <a:gd name="T2" fmla="*/ 157 w 167"/>
                <a:gd name="T3" fmla="*/ 93 h 133"/>
                <a:gd name="T4" fmla="*/ 164 w 167"/>
                <a:gd name="T5" fmla="*/ 89 h 133"/>
                <a:gd name="T6" fmla="*/ 126 w 167"/>
                <a:gd name="T7" fmla="*/ 97 h 133"/>
                <a:gd name="T8" fmla="*/ 113 w 167"/>
                <a:gd name="T9" fmla="*/ 101 h 133"/>
                <a:gd name="T10" fmla="*/ 81 w 167"/>
                <a:gd name="T11" fmla="*/ 98 h 133"/>
                <a:gd name="T12" fmla="*/ 70 w 167"/>
                <a:gd name="T13" fmla="*/ 91 h 133"/>
                <a:gd name="T14" fmla="*/ 85 w 167"/>
                <a:gd name="T15" fmla="*/ 88 h 133"/>
                <a:gd name="T16" fmla="*/ 133 w 167"/>
                <a:gd name="T17" fmla="*/ 82 h 133"/>
                <a:gd name="T18" fmla="*/ 157 w 167"/>
                <a:gd name="T19" fmla="*/ 81 h 133"/>
                <a:gd name="T20" fmla="*/ 148 w 167"/>
                <a:gd name="T21" fmla="*/ 77 h 133"/>
                <a:gd name="T22" fmla="*/ 146 w 167"/>
                <a:gd name="T23" fmla="*/ 77 h 133"/>
                <a:gd name="T24" fmla="*/ 124 w 167"/>
                <a:gd name="T25" fmla="*/ 64 h 133"/>
                <a:gd name="T26" fmla="*/ 110 w 167"/>
                <a:gd name="T27" fmla="*/ 44 h 133"/>
                <a:gd name="T28" fmla="*/ 85 w 167"/>
                <a:gd name="T29" fmla="*/ 25 h 133"/>
                <a:gd name="T30" fmla="*/ 116 w 167"/>
                <a:gd name="T31" fmla="*/ 39 h 133"/>
                <a:gd name="T32" fmla="*/ 91 w 167"/>
                <a:gd name="T33" fmla="*/ 0 h 133"/>
                <a:gd name="T34" fmla="*/ 72 w 167"/>
                <a:gd name="T35" fmla="*/ 8 h 133"/>
                <a:gd name="T36" fmla="*/ 84 w 167"/>
                <a:gd name="T37" fmla="*/ 52 h 133"/>
                <a:gd name="T38" fmla="*/ 58 w 167"/>
                <a:gd name="T39" fmla="*/ 75 h 133"/>
                <a:gd name="T40" fmla="*/ 39 w 167"/>
                <a:gd name="T41" fmla="*/ 19 h 133"/>
                <a:gd name="T42" fmla="*/ 54 w 167"/>
                <a:gd name="T43" fmla="*/ 8 h 133"/>
                <a:gd name="T44" fmla="*/ 18 w 167"/>
                <a:gd name="T45" fmla="*/ 1 h 133"/>
                <a:gd name="T46" fmla="*/ 39 w 167"/>
                <a:gd name="T47" fmla="*/ 72 h 133"/>
                <a:gd name="T48" fmla="*/ 111 w 167"/>
                <a:gd name="T49" fmla="*/ 109 h 133"/>
                <a:gd name="T50" fmla="*/ 161 w 167"/>
                <a:gd name="T51" fmla="*/ 126 h 133"/>
                <a:gd name="T52" fmla="*/ 159 w 167"/>
                <a:gd name="T53" fmla="*/ 123 h 133"/>
                <a:gd name="T54" fmla="*/ 156 w 167"/>
                <a:gd name="T55" fmla="*/ 116 h 133"/>
                <a:gd name="T56" fmla="*/ 146 w 167"/>
                <a:gd name="T57" fmla="*/ 103 h 133"/>
                <a:gd name="T58" fmla="*/ 153 w 167"/>
                <a:gd name="T59" fmla="*/ 99 h 133"/>
                <a:gd name="T60" fmla="*/ 167 w 167"/>
                <a:gd name="T61" fmla="*/ 97 h 133"/>
                <a:gd name="T62" fmla="*/ 94 w 167"/>
                <a:gd name="T63" fmla="*/ 39 h 133"/>
                <a:gd name="T64" fmla="*/ 121 w 167"/>
                <a:gd name="T65" fmla="*/ 65 h 133"/>
                <a:gd name="T66" fmla="*/ 122 w 167"/>
                <a:gd name="T67" fmla="*/ 68 h 133"/>
                <a:gd name="T68" fmla="*/ 106 w 167"/>
                <a:gd name="T69" fmla="*/ 60 h 133"/>
                <a:gd name="T70" fmla="*/ 93 w 167"/>
                <a:gd name="T71" fmla="*/ 54 h 133"/>
                <a:gd name="T72" fmla="*/ 96 w 167"/>
                <a:gd name="T73" fmla="*/ 56 h 133"/>
                <a:gd name="T74" fmla="*/ 118 w 167"/>
                <a:gd name="T75" fmla="*/ 76 h 133"/>
                <a:gd name="T76" fmla="*/ 114 w 167"/>
                <a:gd name="T77" fmla="*/ 82 h 133"/>
                <a:gd name="T78" fmla="*/ 96 w 167"/>
                <a:gd name="T79" fmla="*/ 56 h 133"/>
                <a:gd name="T80" fmla="*/ 86 w 167"/>
                <a:gd name="T81" fmla="*/ 73 h 133"/>
                <a:gd name="T82" fmla="*/ 104 w 167"/>
                <a:gd name="T83" fmla="*/ 86 h 133"/>
                <a:gd name="T84" fmla="*/ 83 w 167"/>
                <a:gd name="T85" fmla="*/ 81 h 133"/>
                <a:gd name="T86" fmla="*/ 83 w 167"/>
                <a:gd name="T87" fmla="*/ 76 h 133"/>
                <a:gd name="T88" fmla="*/ 126 w 167"/>
                <a:gd name="T89" fmla="*/ 104 h 133"/>
                <a:gd name="T90" fmla="*/ 156 w 167"/>
                <a:gd name="T91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7" h="133">
                  <a:moveTo>
                    <a:pt x="167" y="97"/>
                  </a:moveTo>
                  <a:cubicBezTo>
                    <a:pt x="166" y="98"/>
                    <a:pt x="165" y="98"/>
                    <a:pt x="165" y="98"/>
                  </a:cubicBezTo>
                  <a:cubicBezTo>
                    <a:pt x="162" y="98"/>
                    <a:pt x="159" y="98"/>
                    <a:pt x="157" y="98"/>
                  </a:cubicBezTo>
                  <a:cubicBezTo>
                    <a:pt x="153" y="98"/>
                    <a:pt x="153" y="93"/>
                    <a:pt x="157" y="93"/>
                  </a:cubicBezTo>
                  <a:cubicBezTo>
                    <a:pt x="158" y="93"/>
                    <a:pt x="163" y="92"/>
                    <a:pt x="165" y="92"/>
                  </a:cubicBezTo>
                  <a:cubicBezTo>
                    <a:pt x="165" y="91"/>
                    <a:pt x="163" y="90"/>
                    <a:pt x="164" y="89"/>
                  </a:cubicBezTo>
                  <a:cubicBezTo>
                    <a:pt x="161" y="91"/>
                    <a:pt x="156" y="92"/>
                    <a:pt x="153" y="93"/>
                  </a:cubicBezTo>
                  <a:cubicBezTo>
                    <a:pt x="145" y="96"/>
                    <a:pt x="135" y="96"/>
                    <a:pt x="126" y="97"/>
                  </a:cubicBezTo>
                  <a:cubicBezTo>
                    <a:pt x="123" y="98"/>
                    <a:pt x="121" y="99"/>
                    <a:pt x="118" y="100"/>
                  </a:cubicBezTo>
                  <a:cubicBezTo>
                    <a:pt x="117" y="100"/>
                    <a:pt x="115" y="101"/>
                    <a:pt x="113" y="101"/>
                  </a:cubicBezTo>
                  <a:cubicBezTo>
                    <a:pt x="107" y="104"/>
                    <a:pt x="102" y="106"/>
                    <a:pt x="96" y="105"/>
                  </a:cubicBezTo>
                  <a:cubicBezTo>
                    <a:pt x="91" y="103"/>
                    <a:pt x="85" y="101"/>
                    <a:pt x="81" y="98"/>
                  </a:cubicBezTo>
                  <a:cubicBezTo>
                    <a:pt x="79" y="97"/>
                    <a:pt x="78" y="95"/>
                    <a:pt x="76" y="94"/>
                  </a:cubicBezTo>
                  <a:cubicBezTo>
                    <a:pt x="75" y="93"/>
                    <a:pt x="72" y="92"/>
                    <a:pt x="70" y="91"/>
                  </a:cubicBezTo>
                  <a:cubicBezTo>
                    <a:pt x="68" y="88"/>
                    <a:pt x="72" y="84"/>
                    <a:pt x="75" y="83"/>
                  </a:cubicBezTo>
                  <a:cubicBezTo>
                    <a:pt x="79" y="82"/>
                    <a:pt x="82" y="86"/>
                    <a:pt x="85" y="88"/>
                  </a:cubicBezTo>
                  <a:cubicBezTo>
                    <a:pt x="88" y="91"/>
                    <a:pt x="94" y="95"/>
                    <a:pt x="98" y="95"/>
                  </a:cubicBezTo>
                  <a:cubicBezTo>
                    <a:pt x="98" y="95"/>
                    <a:pt x="122" y="85"/>
                    <a:pt x="133" y="82"/>
                  </a:cubicBezTo>
                  <a:cubicBezTo>
                    <a:pt x="141" y="80"/>
                    <a:pt x="149" y="78"/>
                    <a:pt x="156" y="81"/>
                  </a:cubicBezTo>
                  <a:cubicBezTo>
                    <a:pt x="156" y="81"/>
                    <a:pt x="157" y="81"/>
                    <a:pt x="157" y="81"/>
                  </a:cubicBezTo>
                  <a:cubicBezTo>
                    <a:pt x="153" y="79"/>
                    <a:pt x="149" y="79"/>
                    <a:pt x="149" y="79"/>
                  </a:cubicBezTo>
                  <a:cubicBezTo>
                    <a:pt x="149" y="78"/>
                    <a:pt x="149" y="78"/>
                    <a:pt x="148" y="77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47" y="77"/>
                    <a:pt x="146" y="77"/>
                    <a:pt x="146" y="77"/>
                  </a:cubicBezTo>
                  <a:cubicBezTo>
                    <a:pt x="141" y="77"/>
                    <a:pt x="136" y="79"/>
                    <a:pt x="133" y="75"/>
                  </a:cubicBezTo>
                  <a:cubicBezTo>
                    <a:pt x="130" y="71"/>
                    <a:pt x="126" y="69"/>
                    <a:pt x="124" y="64"/>
                  </a:cubicBezTo>
                  <a:cubicBezTo>
                    <a:pt x="119" y="58"/>
                    <a:pt x="115" y="51"/>
                    <a:pt x="11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39"/>
                    <a:pt x="101" y="37"/>
                    <a:pt x="95" y="35"/>
                  </a:cubicBezTo>
                  <a:cubicBezTo>
                    <a:pt x="90" y="33"/>
                    <a:pt x="86" y="30"/>
                    <a:pt x="85" y="25"/>
                  </a:cubicBezTo>
                  <a:cubicBezTo>
                    <a:pt x="84" y="20"/>
                    <a:pt x="92" y="17"/>
                    <a:pt x="93" y="23"/>
                  </a:cubicBezTo>
                  <a:cubicBezTo>
                    <a:pt x="93" y="24"/>
                    <a:pt x="115" y="40"/>
                    <a:pt x="116" y="39"/>
                  </a:cubicBezTo>
                  <a:cubicBezTo>
                    <a:pt x="115" y="35"/>
                    <a:pt x="82" y="16"/>
                    <a:pt x="102" y="0"/>
                  </a:cubicBezTo>
                  <a:cubicBezTo>
                    <a:pt x="98" y="0"/>
                    <a:pt x="95" y="0"/>
                    <a:pt x="91" y="0"/>
                  </a:cubicBezTo>
                  <a:cubicBezTo>
                    <a:pt x="89" y="2"/>
                    <a:pt x="86" y="4"/>
                    <a:pt x="84" y="6"/>
                  </a:cubicBezTo>
                  <a:cubicBezTo>
                    <a:pt x="80" y="8"/>
                    <a:pt x="76" y="8"/>
                    <a:pt x="72" y="8"/>
                  </a:cubicBezTo>
                  <a:cubicBezTo>
                    <a:pt x="78" y="16"/>
                    <a:pt x="82" y="26"/>
                    <a:pt x="83" y="36"/>
                  </a:cubicBezTo>
                  <a:cubicBezTo>
                    <a:pt x="84" y="42"/>
                    <a:pt x="84" y="47"/>
                    <a:pt x="84" y="52"/>
                  </a:cubicBezTo>
                  <a:cubicBezTo>
                    <a:pt x="85" y="57"/>
                    <a:pt x="82" y="61"/>
                    <a:pt x="83" y="65"/>
                  </a:cubicBezTo>
                  <a:cubicBezTo>
                    <a:pt x="87" y="76"/>
                    <a:pt x="64" y="77"/>
                    <a:pt x="58" y="75"/>
                  </a:cubicBezTo>
                  <a:cubicBezTo>
                    <a:pt x="44" y="69"/>
                    <a:pt x="33" y="53"/>
                    <a:pt x="32" y="37"/>
                  </a:cubicBezTo>
                  <a:cubicBezTo>
                    <a:pt x="32" y="31"/>
                    <a:pt x="35" y="24"/>
                    <a:pt x="39" y="19"/>
                  </a:cubicBezTo>
                  <a:cubicBezTo>
                    <a:pt x="41" y="16"/>
                    <a:pt x="44" y="15"/>
                    <a:pt x="47" y="13"/>
                  </a:cubicBezTo>
                  <a:cubicBezTo>
                    <a:pt x="48" y="13"/>
                    <a:pt x="54" y="8"/>
                    <a:pt x="54" y="8"/>
                  </a:cubicBezTo>
                  <a:cubicBezTo>
                    <a:pt x="46" y="8"/>
                    <a:pt x="38" y="7"/>
                    <a:pt x="27" y="5"/>
                  </a:cubicBezTo>
                  <a:cubicBezTo>
                    <a:pt x="23" y="4"/>
                    <a:pt x="20" y="3"/>
                    <a:pt x="18" y="1"/>
                  </a:cubicBezTo>
                  <a:cubicBezTo>
                    <a:pt x="0" y="31"/>
                    <a:pt x="19" y="73"/>
                    <a:pt x="19" y="73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91" y="108"/>
                    <a:pt x="106" y="111"/>
                    <a:pt x="111" y="109"/>
                  </a:cubicBezTo>
                  <a:cubicBezTo>
                    <a:pt x="116" y="107"/>
                    <a:pt x="155" y="133"/>
                    <a:pt x="160" y="133"/>
                  </a:cubicBezTo>
                  <a:cubicBezTo>
                    <a:pt x="164" y="132"/>
                    <a:pt x="161" y="126"/>
                    <a:pt x="161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0" y="125"/>
                    <a:pt x="159" y="124"/>
                    <a:pt x="159" y="123"/>
                  </a:cubicBezTo>
                  <a:cubicBezTo>
                    <a:pt x="159" y="121"/>
                    <a:pt x="158" y="120"/>
                    <a:pt x="157" y="118"/>
                  </a:cubicBezTo>
                  <a:cubicBezTo>
                    <a:pt x="156" y="118"/>
                    <a:pt x="156" y="117"/>
                    <a:pt x="156" y="116"/>
                  </a:cubicBezTo>
                  <a:cubicBezTo>
                    <a:pt x="155" y="114"/>
                    <a:pt x="153" y="112"/>
                    <a:pt x="152" y="110"/>
                  </a:cubicBezTo>
                  <a:cubicBezTo>
                    <a:pt x="150" y="108"/>
                    <a:pt x="148" y="106"/>
                    <a:pt x="146" y="103"/>
                  </a:cubicBezTo>
                  <a:cubicBezTo>
                    <a:pt x="142" y="99"/>
                    <a:pt x="146" y="97"/>
                    <a:pt x="149" y="98"/>
                  </a:cubicBezTo>
                  <a:cubicBezTo>
                    <a:pt x="150" y="98"/>
                    <a:pt x="153" y="99"/>
                    <a:pt x="153" y="99"/>
                  </a:cubicBezTo>
                  <a:cubicBezTo>
                    <a:pt x="160" y="101"/>
                    <a:pt x="167" y="103"/>
                    <a:pt x="167" y="99"/>
                  </a:cubicBezTo>
                  <a:cubicBezTo>
                    <a:pt x="167" y="98"/>
                    <a:pt x="167" y="98"/>
                    <a:pt x="167" y="97"/>
                  </a:cubicBezTo>
                  <a:close/>
                  <a:moveTo>
                    <a:pt x="87" y="43"/>
                  </a:moveTo>
                  <a:cubicBezTo>
                    <a:pt x="88" y="40"/>
                    <a:pt x="91" y="38"/>
                    <a:pt x="94" y="39"/>
                  </a:cubicBezTo>
                  <a:cubicBezTo>
                    <a:pt x="95" y="39"/>
                    <a:pt x="96" y="40"/>
                    <a:pt x="97" y="41"/>
                  </a:cubicBezTo>
                  <a:cubicBezTo>
                    <a:pt x="108" y="43"/>
                    <a:pt x="114" y="57"/>
                    <a:pt x="121" y="65"/>
                  </a:cubicBezTo>
                  <a:cubicBezTo>
                    <a:pt x="121" y="66"/>
                    <a:pt x="122" y="67"/>
                    <a:pt x="122" y="67"/>
                  </a:cubicBezTo>
                  <a:cubicBezTo>
                    <a:pt x="122" y="68"/>
                    <a:pt x="122" y="68"/>
                    <a:pt x="122" y="68"/>
                  </a:cubicBezTo>
                  <a:cubicBezTo>
                    <a:pt x="125" y="71"/>
                    <a:pt x="119" y="74"/>
                    <a:pt x="117" y="71"/>
                  </a:cubicBezTo>
                  <a:cubicBezTo>
                    <a:pt x="114" y="67"/>
                    <a:pt x="111" y="62"/>
                    <a:pt x="106" y="60"/>
                  </a:cubicBezTo>
                  <a:cubicBezTo>
                    <a:pt x="103" y="58"/>
                    <a:pt x="99" y="56"/>
                    <a:pt x="95" y="54"/>
                  </a:cubicBezTo>
                  <a:cubicBezTo>
                    <a:pt x="95" y="54"/>
                    <a:pt x="94" y="55"/>
                    <a:pt x="93" y="54"/>
                  </a:cubicBezTo>
                  <a:cubicBezTo>
                    <a:pt x="87" y="53"/>
                    <a:pt x="85" y="48"/>
                    <a:pt x="87" y="43"/>
                  </a:cubicBezTo>
                  <a:close/>
                  <a:moveTo>
                    <a:pt x="96" y="56"/>
                  </a:moveTo>
                  <a:cubicBezTo>
                    <a:pt x="100" y="58"/>
                    <a:pt x="103" y="62"/>
                    <a:pt x="106" y="65"/>
                  </a:cubicBezTo>
                  <a:cubicBezTo>
                    <a:pt x="111" y="69"/>
                    <a:pt x="115" y="72"/>
                    <a:pt x="118" y="76"/>
                  </a:cubicBezTo>
                  <a:cubicBezTo>
                    <a:pt x="119" y="78"/>
                    <a:pt x="118" y="80"/>
                    <a:pt x="117" y="80"/>
                  </a:cubicBezTo>
                  <a:cubicBezTo>
                    <a:pt x="117" y="81"/>
                    <a:pt x="116" y="82"/>
                    <a:pt x="114" y="82"/>
                  </a:cubicBezTo>
                  <a:cubicBezTo>
                    <a:pt x="109" y="81"/>
                    <a:pt x="90" y="75"/>
                    <a:pt x="87" y="67"/>
                  </a:cubicBezTo>
                  <a:cubicBezTo>
                    <a:pt x="84" y="62"/>
                    <a:pt x="88" y="54"/>
                    <a:pt x="96" y="56"/>
                  </a:cubicBezTo>
                  <a:close/>
                  <a:moveTo>
                    <a:pt x="83" y="76"/>
                  </a:moveTo>
                  <a:cubicBezTo>
                    <a:pt x="83" y="74"/>
                    <a:pt x="84" y="73"/>
                    <a:pt x="86" y="73"/>
                  </a:cubicBezTo>
                  <a:cubicBezTo>
                    <a:pt x="93" y="75"/>
                    <a:pt x="98" y="78"/>
                    <a:pt x="104" y="82"/>
                  </a:cubicBezTo>
                  <a:cubicBezTo>
                    <a:pt x="106" y="82"/>
                    <a:pt x="106" y="85"/>
                    <a:pt x="104" y="86"/>
                  </a:cubicBezTo>
                  <a:cubicBezTo>
                    <a:pt x="100" y="88"/>
                    <a:pt x="93" y="91"/>
                    <a:pt x="89" y="89"/>
                  </a:cubicBezTo>
                  <a:cubicBezTo>
                    <a:pt x="85" y="88"/>
                    <a:pt x="84" y="85"/>
                    <a:pt x="83" y="81"/>
                  </a:cubicBezTo>
                  <a:cubicBezTo>
                    <a:pt x="82" y="80"/>
                    <a:pt x="82" y="79"/>
                    <a:pt x="82" y="78"/>
                  </a:cubicBezTo>
                  <a:cubicBezTo>
                    <a:pt x="82" y="77"/>
                    <a:pt x="82" y="76"/>
                    <a:pt x="83" y="76"/>
                  </a:cubicBezTo>
                  <a:close/>
                  <a:moveTo>
                    <a:pt x="156" y="122"/>
                  </a:moveTo>
                  <a:cubicBezTo>
                    <a:pt x="157" y="124"/>
                    <a:pt x="123" y="104"/>
                    <a:pt x="126" y="104"/>
                  </a:cubicBezTo>
                  <a:cubicBezTo>
                    <a:pt x="132" y="102"/>
                    <a:pt x="136" y="98"/>
                    <a:pt x="142" y="103"/>
                  </a:cubicBezTo>
                  <a:cubicBezTo>
                    <a:pt x="149" y="107"/>
                    <a:pt x="154" y="114"/>
                    <a:pt x="156" y="12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Freeform 717"/>
            <p:cNvSpPr>
              <a:spLocks/>
            </p:cNvSpPr>
            <p:nvPr/>
          </p:nvSpPr>
          <p:spPr bwMode="auto">
            <a:xfrm>
              <a:off x="6943726" y="9752013"/>
              <a:ext cx="1058863" cy="1616075"/>
            </a:xfrm>
            <a:custGeom>
              <a:avLst/>
              <a:gdLst>
                <a:gd name="T0" fmla="*/ 32 w 190"/>
                <a:gd name="T1" fmla="*/ 0 h 289"/>
                <a:gd name="T2" fmla="*/ 105 w 190"/>
                <a:gd name="T3" fmla="*/ 165 h 289"/>
                <a:gd name="T4" fmla="*/ 157 w 190"/>
                <a:gd name="T5" fmla="*/ 80 h 289"/>
                <a:gd name="T6" fmla="*/ 190 w 190"/>
                <a:gd name="T7" fmla="*/ 173 h 289"/>
                <a:gd name="T8" fmla="*/ 138 w 190"/>
                <a:gd name="T9" fmla="*/ 284 h 289"/>
                <a:gd name="T10" fmla="*/ 0 w 190"/>
                <a:gd name="T11" fmla="*/ 128 h 289"/>
                <a:gd name="T12" fmla="*/ 32 w 190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289">
                  <a:moveTo>
                    <a:pt x="32" y="0"/>
                  </a:moveTo>
                  <a:cubicBezTo>
                    <a:pt x="105" y="165"/>
                    <a:pt x="105" y="165"/>
                    <a:pt x="105" y="165"/>
                  </a:cubicBezTo>
                  <a:cubicBezTo>
                    <a:pt x="105" y="165"/>
                    <a:pt x="122" y="106"/>
                    <a:pt x="157" y="80"/>
                  </a:cubicBezTo>
                  <a:cubicBezTo>
                    <a:pt x="190" y="173"/>
                    <a:pt x="190" y="173"/>
                    <a:pt x="190" y="173"/>
                  </a:cubicBezTo>
                  <a:cubicBezTo>
                    <a:pt x="190" y="173"/>
                    <a:pt x="152" y="279"/>
                    <a:pt x="138" y="284"/>
                  </a:cubicBezTo>
                  <a:cubicBezTo>
                    <a:pt x="124" y="289"/>
                    <a:pt x="0" y="128"/>
                    <a:pt x="0" y="12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Freeform 718"/>
            <p:cNvSpPr>
              <a:spLocks/>
            </p:cNvSpPr>
            <p:nvPr/>
          </p:nvSpPr>
          <p:spPr bwMode="auto">
            <a:xfrm>
              <a:off x="6943726" y="9953625"/>
              <a:ext cx="1058863" cy="1414463"/>
            </a:xfrm>
            <a:custGeom>
              <a:avLst/>
              <a:gdLst>
                <a:gd name="T0" fmla="*/ 157 w 190"/>
                <a:gd name="T1" fmla="*/ 44 h 253"/>
                <a:gd name="T2" fmla="*/ 139 w 190"/>
                <a:gd name="T3" fmla="*/ 64 h 253"/>
                <a:gd name="T4" fmla="*/ 139 w 190"/>
                <a:gd name="T5" fmla="*/ 90 h 253"/>
                <a:gd name="T6" fmla="*/ 156 w 190"/>
                <a:gd name="T7" fmla="*/ 134 h 253"/>
                <a:gd name="T8" fmla="*/ 153 w 190"/>
                <a:gd name="T9" fmla="*/ 178 h 253"/>
                <a:gd name="T10" fmla="*/ 95 w 190"/>
                <a:gd name="T11" fmla="*/ 167 h 253"/>
                <a:gd name="T12" fmla="*/ 32 w 190"/>
                <a:gd name="T13" fmla="*/ 26 h 253"/>
                <a:gd name="T14" fmla="*/ 19 w 190"/>
                <a:gd name="T15" fmla="*/ 0 h 253"/>
                <a:gd name="T16" fmla="*/ 0 w 190"/>
                <a:gd name="T17" fmla="*/ 92 h 253"/>
                <a:gd name="T18" fmla="*/ 138 w 190"/>
                <a:gd name="T19" fmla="*/ 248 h 253"/>
                <a:gd name="T20" fmla="*/ 190 w 190"/>
                <a:gd name="T21" fmla="*/ 137 h 253"/>
                <a:gd name="T22" fmla="*/ 157 w 190"/>
                <a:gd name="T23" fmla="*/ 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53">
                  <a:moveTo>
                    <a:pt x="157" y="44"/>
                  </a:moveTo>
                  <a:cubicBezTo>
                    <a:pt x="150" y="49"/>
                    <a:pt x="144" y="56"/>
                    <a:pt x="139" y="64"/>
                  </a:cubicBezTo>
                  <a:cubicBezTo>
                    <a:pt x="141" y="72"/>
                    <a:pt x="141" y="81"/>
                    <a:pt x="139" y="90"/>
                  </a:cubicBezTo>
                  <a:cubicBezTo>
                    <a:pt x="142" y="110"/>
                    <a:pt x="149" y="114"/>
                    <a:pt x="156" y="134"/>
                  </a:cubicBezTo>
                  <a:cubicBezTo>
                    <a:pt x="161" y="151"/>
                    <a:pt x="161" y="163"/>
                    <a:pt x="153" y="178"/>
                  </a:cubicBezTo>
                  <a:cubicBezTo>
                    <a:pt x="137" y="209"/>
                    <a:pt x="109" y="178"/>
                    <a:pt x="95" y="167"/>
                  </a:cubicBezTo>
                  <a:cubicBezTo>
                    <a:pt x="47" y="129"/>
                    <a:pt x="18" y="81"/>
                    <a:pt x="32" y="26"/>
                  </a:cubicBezTo>
                  <a:cubicBezTo>
                    <a:pt x="28" y="17"/>
                    <a:pt x="23" y="8"/>
                    <a:pt x="19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24" y="253"/>
                    <a:pt x="138" y="248"/>
                  </a:cubicBezTo>
                  <a:cubicBezTo>
                    <a:pt x="152" y="243"/>
                    <a:pt x="190" y="137"/>
                    <a:pt x="190" y="137"/>
                  </a:cubicBezTo>
                  <a:lnTo>
                    <a:pt x="157" y="4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Freeform 719"/>
            <p:cNvSpPr>
              <a:spLocks/>
            </p:cNvSpPr>
            <p:nvPr/>
          </p:nvSpPr>
          <p:spPr bwMode="auto">
            <a:xfrm>
              <a:off x="7745413" y="10064750"/>
              <a:ext cx="290513" cy="749300"/>
            </a:xfrm>
            <a:custGeom>
              <a:avLst/>
              <a:gdLst>
                <a:gd name="T0" fmla="*/ 50 w 52"/>
                <a:gd name="T1" fmla="*/ 18 h 134"/>
                <a:gd name="T2" fmla="*/ 9 w 52"/>
                <a:gd name="T3" fmla="*/ 24 h 134"/>
                <a:gd name="T4" fmla="*/ 40 w 52"/>
                <a:gd name="T5" fmla="*/ 134 h 134"/>
                <a:gd name="T6" fmla="*/ 52 w 52"/>
                <a:gd name="T7" fmla="*/ 103 h 134"/>
                <a:gd name="T8" fmla="*/ 50 w 52"/>
                <a:gd name="T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34">
                  <a:moveTo>
                    <a:pt x="50" y="18"/>
                  </a:moveTo>
                  <a:cubicBezTo>
                    <a:pt x="50" y="18"/>
                    <a:pt x="26" y="0"/>
                    <a:pt x="9" y="24"/>
                  </a:cubicBezTo>
                  <a:cubicBezTo>
                    <a:pt x="9" y="24"/>
                    <a:pt x="0" y="83"/>
                    <a:pt x="40" y="13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3"/>
                    <a:pt x="23" y="35"/>
                    <a:pt x="50" y="1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Freeform 720"/>
            <p:cNvSpPr>
              <a:spLocks/>
            </p:cNvSpPr>
            <p:nvPr/>
          </p:nvSpPr>
          <p:spPr bwMode="auto">
            <a:xfrm>
              <a:off x="5972176" y="11395076"/>
              <a:ext cx="514350" cy="2201863"/>
            </a:xfrm>
            <a:custGeom>
              <a:avLst/>
              <a:gdLst>
                <a:gd name="T0" fmla="*/ 26 w 92"/>
                <a:gd name="T1" fmla="*/ 11 h 394"/>
                <a:gd name="T2" fmla="*/ 2 w 92"/>
                <a:gd name="T3" fmla="*/ 34 h 394"/>
                <a:gd name="T4" fmla="*/ 20 w 92"/>
                <a:gd name="T5" fmla="*/ 393 h 394"/>
                <a:gd name="T6" fmla="*/ 32 w 92"/>
                <a:gd name="T7" fmla="*/ 393 h 394"/>
                <a:gd name="T8" fmla="*/ 81 w 92"/>
                <a:gd name="T9" fmla="*/ 394 h 394"/>
                <a:gd name="T10" fmla="*/ 90 w 92"/>
                <a:gd name="T11" fmla="*/ 382 h 394"/>
                <a:gd name="T12" fmla="*/ 84 w 92"/>
                <a:gd name="T13" fmla="*/ 228 h 394"/>
                <a:gd name="T14" fmla="*/ 70 w 92"/>
                <a:gd name="T15" fmla="*/ 180 h 394"/>
                <a:gd name="T16" fmla="*/ 81 w 92"/>
                <a:gd name="T17" fmla="*/ 40 h 394"/>
                <a:gd name="T18" fmla="*/ 26 w 92"/>
                <a:gd name="T19" fmla="*/ 1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94">
                  <a:moveTo>
                    <a:pt x="26" y="11"/>
                  </a:moveTo>
                  <a:cubicBezTo>
                    <a:pt x="26" y="11"/>
                    <a:pt x="0" y="10"/>
                    <a:pt x="2" y="34"/>
                  </a:cubicBezTo>
                  <a:cubicBezTo>
                    <a:pt x="4" y="58"/>
                    <a:pt x="20" y="393"/>
                    <a:pt x="20" y="393"/>
                  </a:cubicBezTo>
                  <a:cubicBezTo>
                    <a:pt x="32" y="393"/>
                    <a:pt x="32" y="393"/>
                    <a:pt x="32" y="393"/>
                  </a:cubicBezTo>
                  <a:cubicBezTo>
                    <a:pt x="81" y="394"/>
                    <a:pt x="81" y="394"/>
                    <a:pt x="81" y="394"/>
                  </a:cubicBezTo>
                  <a:cubicBezTo>
                    <a:pt x="90" y="382"/>
                    <a:pt x="90" y="382"/>
                    <a:pt x="90" y="382"/>
                  </a:cubicBezTo>
                  <a:cubicBezTo>
                    <a:pt x="90" y="382"/>
                    <a:pt x="92" y="257"/>
                    <a:pt x="84" y="228"/>
                  </a:cubicBezTo>
                  <a:cubicBezTo>
                    <a:pt x="76" y="200"/>
                    <a:pt x="69" y="204"/>
                    <a:pt x="70" y="180"/>
                  </a:cubicBezTo>
                  <a:cubicBezTo>
                    <a:pt x="72" y="157"/>
                    <a:pt x="81" y="40"/>
                    <a:pt x="81" y="40"/>
                  </a:cubicBezTo>
                  <a:cubicBezTo>
                    <a:pt x="81" y="40"/>
                    <a:pt x="62" y="0"/>
                    <a:pt x="26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Freeform 721"/>
            <p:cNvSpPr>
              <a:spLocks/>
            </p:cNvSpPr>
            <p:nvPr/>
          </p:nvSpPr>
          <p:spPr bwMode="auto">
            <a:xfrm>
              <a:off x="6307138" y="11512551"/>
              <a:ext cx="117475" cy="827088"/>
            </a:xfrm>
            <a:custGeom>
              <a:avLst/>
              <a:gdLst>
                <a:gd name="T0" fmla="*/ 9 w 21"/>
                <a:gd name="T1" fmla="*/ 75 h 148"/>
                <a:gd name="T2" fmla="*/ 11 w 21"/>
                <a:gd name="T3" fmla="*/ 148 h 148"/>
                <a:gd name="T4" fmla="*/ 21 w 21"/>
                <a:gd name="T5" fmla="*/ 24 h 148"/>
                <a:gd name="T6" fmla="*/ 0 w 21"/>
                <a:gd name="T7" fmla="*/ 0 h 148"/>
                <a:gd name="T8" fmla="*/ 9 w 21"/>
                <a:gd name="T9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8">
                  <a:moveTo>
                    <a:pt x="9" y="75"/>
                  </a:moveTo>
                  <a:cubicBezTo>
                    <a:pt x="10" y="99"/>
                    <a:pt x="9" y="125"/>
                    <a:pt x="11" y="148"/>
                  </a:cubicBezTo>
                  <a:cubicBezTo>
                    <a:pt x="14" y="109"/>
                    <a:pt x="21" y="24"/>
                    <a:pt x="21" y="24"/>
                  </a:cubicBezTo>
                  <a:cubicBezTo>
                    <a:pt x="21" y="24"/>
                    <a:pt x="14" y="9"/>
                    <a:pt x="0" y="0"/>
                  </a:cubicBezTo>
                  <a:cubicBezTo>
                    <a:pt x="2" y="25"/>
                    <a:pt x="9" y="49"/>
                    <a:pt x="9" y="7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722"/>
            <p:cNvSpPr>
              <a:spLocks/>
            </p:cNvSpPr>
            <p:nvPr/>
          </p:nvSpPr>
          <p:spPr bwMode="auto">
            <a:xfrm>
              <a:off x="6335713" y="12496801"/>
              <a:ext cx="139700" cy="676275"/>
            </a:xfrm>
            <a:custGeom>
              <a:avLst/>
              <a:gdLst>
                <a:gd name="T0" fmla="*/ 4 w 25"/>
                <a:gd name="T1" fmla="*/ 16 h 121"/>
                <a:gd name="T2" fmla="*/ 25 w 25"/>
                <a:gd name="T3" fmla="*/ 121 h 121"/>
                <a:gd name="T4" fmla="*/ 19 w 25"/>
                <a:gd name="T5" fmla="*/ 31 h 121"/>
                <a:gd name="T6" fmla="*/ 7 w 25"/>
                <a:gd name="T7" fmla="*/ 0 h 121"/>
                <a:gd name="T8" fmla="*/ 1 w 25"/>
                <a:gd name="T9" fmla="*/ 6 h 121"/>
                <a:gd name="T10" fmla="*/ 0 w 25"/>
                <a:gd name="T11" fmla="*/ 8 h 121"/>
                <a:gd name="T12" fmla="*/ 4 w 25"/>
                <a:gd name="T13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21">
                  <a:moveTo>
                    <a:pt x="4" y="16"/>
                  </a:moveTo>
                  <a:cubicBezTo>
                    <a:pt x="14" y="51"/>
                    <a:pt x="21" y="86"/>
                    <a:pt x="25" y="121"/>
                  </a:cubicBezTo>
                  <a:cubicBezTo>
                    <a:pt x="25" y="86"/>
                    <a:pt x="23" y="46"/>
                    <a:pt x="19" y="31"/>
                  </a:cubicBezTo>
                  <a:cubicBezTo>
                    <a:pt x="14" y="13"/>
                    <a:pt x="9" y="8"/>
                    <a:pt x="7" y="0"/>
                  </a:cubicBezTo>
                  <a:cubicBezTo>
                    <a:pt x="5" y="3"/>
                    <a:pt x="3" y="5"/>
                    <a:pt x="1" y="6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2" y="10"/>
                    <a:pt x="3" y="13"/>
                    <a:pt x="4" y="1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723"/>
            <p:cNvSpPr>
              <a:spLocks/>
            </p:cNvSpPr>
            <p:nvPr/>
          </p:nvSpPr>
          <p:spPr bwMode="auto">
            <a:xfrm>
              <a:off x="5972176" y="11456988"/>
              <a:ext cx="179388" cy="2135188"/>
            </a:xfrm>
            <a:custGeom>
              <a:avLst/>
              <a:gdLst>
                <a:gd name="T0" fmla="*/ 31 w 32"/>
                <a:gd name="T1" fmla="*/ 282 h 382"/>
                <a:gd name="T2" fmla="*/ 26 w 32"/>
                <a:gd name="T3" fmla="*/ 183 h 382"/>
                <a:gd name="T4" fmla="*/ 27 w 32"/>
                <a:gd name="T5" fmla="*/ 171 h 382"/>
                <a:gd name="T6" fmla="*/ 20 w 32"/>
                <a:gd name="T7" fmla="*/ 91 h 382"/>
                <a:gd name="T8" fmla="*/ 15 w 32"/>
                <a:gd name="T9" fmla="*/ 18 h 382"/>
                <a:gd name="T10" fmla="*/ 2 w 32"/>
                <a:gd name="T11" fmla="*/ 23 h 382"/>
                <a:gd name="T12" fmla="*/ 20 w 32"/>
                <a:gd name="T13" fmla="*/ 382 h 382"/>
                <a:gd name="T14" fmla="*/ 31 w 32"/>
                <a:gd name="T15" fmla="*/ 382 h 382"/>
                <a:gd name="T16" fmla="*/ 31 w 32"/>
                <a:gd name="T17" fmla="*/ 2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82">
                  <a:moveTo>
                    <a:pt x="31" y="282"/>
                  </a:moveTo>
                  <a:cubicBezTo>
                    <a:pt x="30" y="249"/>
                    <a:pt x="31" y="216"/>
                    <a:pt x="26" y="183"/>
                  </a:cubicBezTo>
                  <a:cubicBezTo>
                    <a:pt x="25" y="178"/>
                    <a:pt x="25" y="174"/>
                    <a:pt x="27" y="171"/>
                  </a:cubicBezTo>
                  <a:cubicBezTo>
                    <a:pt x="24" y="145"/>
                    <a:pt x="22" y="118"/>
                    <a:pt x="20" y="91"/>
                  </a:cubicBezTo>
                  <a:cubicBezTo>
                    <a:pt x="17" y="62"/>
                    <a:pt x="15" y="48"/>
                    <a:pt x="15" y="18"/>
                  </a:cubicBezTo>
                  <a:cubicBezTo>
                    <a:pt x="9" y="9"/>
                    <a:pt x="0" y="0"/>
                    <a:pt x="2" y="23"/>
                  </a:cubicBezTo>
                  <a:cubicBezTo>
                    <a:pt x="4" y="47"/>
                    <a:pt x="20" y="382"/>
                    <a:pt x="20" y="382"/>
                  </a:cubicBezTo>
                  <a:cubicBezTo>
                    <a:pt x="31" y="382"/>
                    <a:pt x="31" y="382"/>
                    <a:pt x="31" y="382"/>
                  </a:cubicBezTo>
                  <a:cubicBezTo>
                    <a:pt x="32" y="356"/>
                    <a:pt x="32" y="309"/>
                    <a:pt x="31" y="28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Freeform 724"/>
            <p:cNvSpPr>
              <a:spLocks/>
            </p:cNvSpPr>
            <p:nvPr/>
          </p:nvSpPr>
          <p:spPr bwMode="auto">
            <a:xfrm>
              <a:off x="5927726" y="11122026"/>
              <a:ext cx="1042988" cy="525463"/>
            </a:xfrm>
            <a:custGeom>
              <a:avLst/>
              <a:gdLst>
                <a:gd name="T0" fmla="*/ 17 w 187"/>
                <a:gd name="T1" fmla="*/ 9 h 94"/>
                <a:gd name="T2" fmla="*/ 0 w 187"/>
                <a:gd name="T3" fmla="*/ 66 h 94"/>
                <a:gd name="T4" fmla="*/ 102 w 187"/>
                <a:gd name="T5" fmla="*/ 90 h 94"/>
                <a:gd name="T6" fmla="*/ 180 w 187"/>
                <a:gd name="T7" fmla="*/ 69 h 94"/>
                <a:gd name="T8" fmla="*/ 187 w 187"/>
                <a:gd name="T9" fmla="*/ 61 h 94"/>
                <a:gd name="T10" fmla="*/ 156 w 187"/>
                <a:gd name="T11" fmla="*/ 0 h 94"/>
                <a:gd name="T12" fmla="*/ 17 w 18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4">
                  <a:moveTo>
                    <a:pt x="17" y="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4"/>
                    <a:pt x="102" y="90"/>
                  </a:cubicBezTo>
                  <a:cubicBezTo>
                    <a:pt x="170" y="85"/>
                    <a:pt x="180" y="69"/>
                    <a:pt x="180" y="69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88" y="33"/>
                    <a:pt x="17" y="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725"/>
            <p:cNvSpPr>
              <a:spLocks/>
            </p:cNvSpPr>
            <p:nvPr/>
          </p:nvSpPr>
          <p:spPr bwMode="auto">
            <a:xfrm>
              <a:off x="6391276" y="11456988"/>
              <a:ext cx="568325" cy="2112963"/>
            </a:xfrm>
            <a:custGeom>
              <a:avLst/>
              <a:gdLst>
                <a:gd name="T0" fmla="*/ 98 w 102"/>
                <a:gd name="T1" fmla="*/ 0 h 378"/>
                <a:gd name="T2" fmla="*/ 81 w 102"/>
                <a:gd name="T3" fmla="*/ 164 h 378"/>
                <a:gd name="T4" fmla="*/ 93 w 102"/>
                <a:gd name="T5" fmla="*/ 214 h 378"/>
                <a:gd name="T6" fmla="*/ 99 w 102"/>
                <a:gd name="T7" fmla="*/ 378 h 378"/>
                <a:gd name="T8" fmla="*/ 48 w 102"/>
                <a:gd name="T9" fmla="*/ 376 h 378"/>
                <a:gd name="T10" fmla="*/ 0 w 102"/>
                <a:gd name="T11" fmla="*/ 14 h 378"/>
                <a:gd name="T12" fmla="*/ 98 w 102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78">
                  <a:moveTo>
                    <a:pt x="98" y="0"/>
                  </a:moveTo>
                  <a:cubicBezTo>
                    <a:pt x="98" y="0"/>
                    <a:pt x="85" y="139"/>
                    <a:pt x="81" y="164"/>
                  </a:cubicBezTo>
                  <a:cubicBezTo>
                    <a:pt x="77" y="189"/>
                    <a:pt x="84" y="184"/>
                    <a:pt x="93" y="214"/>
                  </a:cubicBezTo>
                  <a:cubicBezTo>
                    <a:pt x="102" y="244"/>
                    <a:pt x="99" y="378"/>
                    <a:pt x="99" y="378"/>
                  </a:cubicBezTo>
                  <a:cubicBezTo>
                    <a:pt x="48" y="376"/>
                    <a:pt x="48" y="376"/>
                    <a:pt x="48" y="376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726"/>
            <p:cNvSpPr>
              <a:spLocks/>
            </p:cNvSpPr>
            <p:nvPr/>
          </p:nvSpPr>
          <p:spPr bwMode="auto">
            <a:xfrm>
              <a:off x="6429376" y="11545888"/>
              <a:ext cx="323850" cy="2017713"/>
            </a:xfrm>
            <a:custGeom>
              <a:avLst/>
              <a:gdLst>
                <a:gd name="T0" fmla="*/ 34 w 58"/>
                <a:gd name="T1" fmla="*/ 185 h 361"/>
                <a:gd name="T2" fmla="*/ 25 w 58"/>
                <a:gd name="T3" fmla="*/ 49 h 361"/>
                <a:gd name="T4" fmla="*/ 36 w 58"/>
                <a:gd name="T5" fmla="*/ 0 h 361"/>
                <a:gd name="T6" fmla="*/ 19 w 58"/>
                <a:gd name="T7" fmla="*/ 16 h 361"/>
                <a:gd name="T8" fmla="*/ 3 w 58"/>
                <a:gd name="T9" fmla="*/ 32 h 361"/>
                <a:gd name="T10" fmla="*/ 0 w 58"/>
                <a:gd name="T11" fmla="*/ 45 h 361"/>
                <a:gd name="T12" fmla="*/ 37 w 58"/>
                <a:gd name="T13" fmla="*/ 351 h 361"/>
                <a:gd name="T14" fmla="*/ 58 w 58"/>
                <a:gd name="T15" fmla="*/ 361 h 361"/>
                <a:gd name="T16" fmla="*/ 34 w 58"/>
                <a:gd name="T17" fmla="*/ 18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61">
                  <a:moveTo>
                    <a:pt x="34" y="185"/>
                  </a:moveTo>
                  <a:cubicBezTo>
                    <a:pt x="33" y="147"/>
                    <a:pt x="26" y="86"/>
                    <a:pt x="25" y="49"/>
                  </a:cubicBezTo>
                  <a:cubicBezTo>
                    <a:pt x="25" y="27"/>
                    <a:pt x="34" y="21"/>
                    <a:pt x="36" y="0"/>
                  </a:cubicBezTo>
                  <a:cubicBezTo>
                    <a:pt x="36" y="0"/>
                    <a:pt x="23" y="11"/>
                    <a:pt x="19" y="16"/>
                  </a:cubicBezTo>
                  <a:cubicBezTo>
                    <a:pt x="13" y="21"/>
                    <a:pt x="7" y="26"/>
                    <a:pt x="3" y="32"/>
                  </a:cubicBezTo>
                  <a:cubicBezTo>
                    <a:pt x="1" y="34"/>
                    <a:pt x="2" y="43"/>
                    <a:pt x="0" y="45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58" y="361"/>
                    <a:pt x="58" y="361"/>
                    <a:pt x="58" y="361"/>
                  </a:cubicBezTo>
                  <a:cubicBezTo>
                    <a:pt x="57" y="304"/>
                    <a:pt x="36" y="241"/>
                    <a:pt x="34" y="18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727"/>
            <p:cNvSpPr>
              <a:spLocks/>
            </p:cNvSpPr>
            <p:nvPr/>
          </p:nvSpPr>
          <p:spPr bwMode="auto">
            <a:xfrm>
              <a:off x="5927726" y="11122026"/>
              <a:ext cx="1042988" cy="434975"/>
            </a:xfrm>
            <a:custGeom>
              <a:avLst/>
              <a:gdLst>
                <a:gd name="T0" fmla="*/ 156 w 187"/>
                <a:gd name="T1" fmla="*/ 0 h 78"/>
                <a:gd name="T2" fmla="*/ 17 w 187"/>
                <a:gd name="T3" fmla="*/ 9 h 78"/>
                <a:gd name="T4" fmla="*/ 0 w 187"/>
                <a:gd name="T5" fmla="*/ 66 h 78"/>
                <a:gd name="T6" fmla="*/ 23 w 187"/>
                <a:gd name="T7" fmla="*/ 78 h 78"/>
                <a:gd name="T8" fmla="*/ 29 w 187"/>
                <a:gd name="T9" fmla="*/ 52 h 78"/>
                <a:gd name="T10" fmla="*/ 36 w 187"/>
                <a:gd name="T11" fmla="*/ 43 h 78"/>
                <a:gd name="T12" fmla="*/ 49 w 187"/>
                <a:gd name="T13" fmla="*/ 39 h 78"/>
                <a:gd name="T14" fmla="*/ 150 w 187"/>
                <a:gd name="T15" fmla="*/ 44 h 78"/>
                <a:gd name="T16" fmla="*/ 171 w 187"/>
                <a:gd name="T17" fmla="*/ 76 h 78"/>
                <a:gd name="T18" fmla="*/ 180 w 187"/>
                <a:gd name="T19" fmla="*/ 69 h 78"/>
                <a:gd name="T20" fmla="*/ 187 w 187"/>
                <a:gd name="T21" fmla="*/ 61 h 78"/>
                <a:gd name="T22" fmla="*/ 156 w 187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78">
                  <a:moveTo>
                    <a:pt x="156" y="0"/>
                  </a:moveTo>
                  <a:cubicBezTo>
                    <a:pt x="156" y="0"/>
                    <a:pt x="88" y="33"/>
                    <a:pt x="17" y="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2"/>
                    <a:pt x="23" y="78"/>
                  </a:cubicBezTo>
                  <a:cubicBezTo>
                    <a:pt x="25" y="70"/>
                    <a:pt x="28" y="61"/>
                    <a:pt x="29" y="52"/>
                  </a:cubicBezTo>
                  <a:cubicBezTo>
                    <a:pt x="30" y="47"/>
                    <a:pt x="33" y="44"/>
                    <a:pt x="36" y="43"/>
                  </a:cubicBezTo>
                  <a:cubicBezTo>
                    <a:pt x="39" y="39"/>
                    <a:pt x="44" y="38"/>
                    <a:pt x="49" y="39"/>
                  </a:cubicBezTo>
                  <a:cubicBezTo>
                    <a:pt x="82" y="45"/>
                    <a:pt x="121" y="21"/>
                    <a:pt x="150" y="44"/>
                  </a:cubicBezTo>
                  <a:cubicBezTo>
                    <a:pt x="160" y="52"/>
                    <a:pt x="166" y="64"/>
                    <a:pt x="171" y="76"/>
                  </a:cubicBezTo>
                  <a:cubicBezTo>
                    <a:pt x="179" y="72"/>
                    <a:pt x="180" y="69"/>
                    <a:pt x="180" y="69"/>
                  </a:cubicBezTo>
                  <a:cubicBezTo>
                    <a:pt x="187" y="61"/>
                    <a:pt x="187" y="61"/>
                    <a:pt x="187" y="61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728"/>
            <p:cNvSpPr>
              <a:spLocks/>
            </p:cNvSpPr>
            <p:nvPr/>
          </p:nvSpPr>
          <p:spPr bwMode="auto">
            <a:xfrm>
              <a:off x="6291263" y="11545888"/>
              <a:ext cx="339725" cy="452438"/>
            </a:xfrm>
            <a:custGeom>
              <a:avLst/>
              <a:gdLst>
                <a:gd name="T0" fmla="*/ 31 w 61"/>
                <a:gd name="T1" fmla="*/ 81 h 81"/>
                <a:gd name="T2" fmla="*/ 21 w 61"/>
                <a:gd name="T3" fmla="*/ 24 h 81"/>
                <a:gd name="T4" fmla="*/ 0 w 61"/>
                <a:gd name="T5" fmla="*/ 10 h 81"/>
                <a:gd name="T6" fmla="*/ 61 w 61"/>
                <a:gd name="T7" fmla="*/ 0 h 81"/>
                <a:gd name="T8" fmla="*/ 39 w 61"/>
                <a:gd name="T9" fmla="*/ 27 h 81"/>
                <a:gd name="T10" fmla="*/ 31 w 61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1">
                  <a:moveTo>
                    <a:pt x="31" y="81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4" y="23"/>
                    <a:pt x="61" y="0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31" y="8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Freeform 729"/>
            <p:cNvSpPr>
              <a:spLocks/>
            </p:cNvSpPr>
            <p:nvPr/>
          </p:nvSpPr>
          <p:spPr bwMode="auto">
            <a:xfrm>
              <a:off x="5749926" y="13312776"/>
              <a:ext cx="725488" cy="407988"/>
            </a:xfrm>
            <a:custGeom>
              <a:avLst/>
              <a:gdLst>
                <a:gd name="T0" fmla="*/ 14 w 130"/>
                <a:gd name="T1" fmla="*/ 73 h 73"/>
                <a:gd name="T2" fmla="*/ 53 w 130"/>
                <a:gd name="T3" fmla="*/ 3 h 73"/>
                <a:gd name="T4" fmla="*/ 116 w 130"/>
                <a:gd name="T5" fmla="*/ 41 h 73"/>
                <a:gd name="T6" fmla="*/ 130 w 130"/>
                <a:gd name="T7" fmla="*/ 39 h 73"/>
                <a:gd name="T8" fmla="*/ 129 w 130"/>
                <a:gd name="T9" fmla="*/ 73 h 73"/>
                <a:gd name="T10" fmla="*/ 14 w 130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3">
                  <a:moveTo>
                    <a:pt x="14" y="73"/>
                  </a:moveTo>
                  <a:cubicBezTo>
                    <a:pt x="14" y="73"/>
                    <a:pt x="0" y="6"/>
                    <a:pt x="53" y="3"/>
                  </a:cubicBezTo>
                  <a:cubicBezTo>
                    <a:pt x="106" y="0"/>
                    <a:pt x="116" y="41"/>
                    <a:pt x="116" y="41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29" y="73"/>
                    <a:pt x="129" y="73"/>
                    <a:pt x="129" y="73"/>
                  </a:cubicBezTo>
                  <a:lnTo>
                    <a:pt x="14" y="73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730"/>
            <p:cNvSpPr>
              <a:spLocks/>
            </p:cNvSpPr>
            <p:nvPr/>
          </p:nvSpPr>
          <p:spPr bwMode="auto">
            <a:xfrm>
              <a:off x="5827713" y="13317538"/>
              <a:ext cx="534988" cy="279400"/>
            </a:xfrm>
            <a:custGeom>
              <a:avLst/>
              <a:gdLst>
                <a:gd name="T0" fmla="*/ 42 w 96"/>
                <a:gd name="T1" fmla="*/ 49 h 50"/>
                <a:gd name="T2" fmla="*/ 0 w 96"/>
                <a:gd name="T3" fmla="*/ 37 h 50"/>
                <a:gd name="T4" fmla="*/ 39 w 96"/>
                <a:gd name="T5" fmla="*/ 2 h 50"/>
                <a:gd name="T6" fmla="*/ 96 w 96"/>
                <a:gd name="T7" fmla="*/ 26 h 50"/>
                <a:gd name="T8" fmla="*/ 42 w 96"/>
                <a:gd name="T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0">
                  <a:moveTo>
                    <a:pt x="42" y="49"/>
                  </a:moveTo>
                  <a:cubicBezTo>
                    <a:pt x="27" y="50"/>
                    <a:pt x="13" y="46"/>
                    <a:pt x="0" y="37"/>
                  </a:cubicBezTo>
                  <a:cubicBezTo>
                    <a:pt x="3" y="20"/>
                    <a:pt x="13" y="4"/>
                    <a:pt x="39" y="2"/>
                  </a:cubicBezTo>
                  <a:cubicBezTo>
                    <a:pt x="71" y="0"/>
                    <a:pt x="88" y="15"/>
                    <a:pt x="96" y="26"/>
                  </a:cubicBezTo>
                  <a:cubicBezTo>
                    <a:pt x="86" y="41"/>
                    <a:pt x="64" y="48"/>
                    <a:pt x="42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731"/>
            <p:cNvSpPr>
              <a:spLocks/>
            </p:cNvSpPr>
            <p:nvPr/>
          </p:nvSpPr>
          <p:spPr bwMode="auto">
            <a:xfrm>
              <a:off x="6011863" y="13379451"/>
              <a:ext cx="139700" cy="61913"/>
            </a:xfrm>
            <a:custGeom>
              <a:avLst/>
              <a:gdLst>
                <a:gd name="T0" fmla="*/ 0 w 25"/>
                <a:gd name="T1" fmla="*/ 4 h 11"/>
                <a:gd name="T2" fmla="*/ 11 w 25"/>
                <a:gd name="T3" fmla="*/ 10 h 11"/>
                <a:gd name="T4" fmla="*/ 24 w 25"/>
                <a:gd name="T5" fmla="*/ 7 h 11"/>
                <a:gd name="T6" fmla="*/ 13 w 25"/>
                <a:gd name="T7" fmla="*/ 1 h 11"/>
                <a:gd name="T8" fmla="*/ 0 w 25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0" y="4"/>
                  </a:moveTo>
                  <a:cubicBezTo>
                    <a:pt x="0" y="6"/>
                    <a:pt x="5" y="9"/>
                    <a:pt x="11" y="10"/>
                  </a:cubicBezTo>
                  <a:cubicBezTo>
                    <a:pt x="18" y="11"/>
                    <a:pt x="24" y="9"/>
                    <a:pt x="24" y="7"/>
                  </a:cubicBezTo>
                  <a:cubicBezTo>
                    <a:pt x="25" y="5"/>
                    <a:pt x="19" y="2"/>
                    <a:pt x="13" y="1"/>
                  </a:cubicBezTo>
                  <a:cubicBezTo>
                    <a:pt x="6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732"/>
            <p:cNvSpPr>
              <a:spLocks/>
            </p:cNvSpPr>
            <p:nvPr/>
          </p:nvSpPr>
          <p:spPr bwMode="auto">
            <a:xfrm>
              <a:off x="6635751" y="13290551"/>
              <a:ext cx="720725" cy="401638"/>
            </a:xfrm>
            <a:custGeom>
              <a:avLst/>
              <a:gdLst>
                <a:gd name="T0" fmla="*/ 116 w 129"/>
                <a:gd name="T1" fmla="*/ 72 h 72"/>
                <a:gd name="T2" fmla="*/ 77 w 129"/>
                <a:gd name="T3" fmla="*/ 3 h 72"/>
                <a:gd name="T4" fmla="*/ 13 w 129"/>
                <a:gd name="T5" fmla="*/ 41 h 72"/>
                <a:gd name="T6" fmla="*/ 0 w 129"/>
                <a:gd name="T7" fmla="*/ 39 h 72"/>
                <a:gd name="T8" fmla="*/ 1 w 129"/>
                <a:gd name="T9" fmla="*/ 72 h 72"/>
                <a:gd name="T10" fmla="*/ 116 w 129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2">
                  <a:moveTo>
                    <a:pt x="116" y="72"/>
                  </a:moveTo>
                  <a:cubicBezTo>
                    <a:pt x="116" y="72"/>
                    <a:pt x="129" y="6"/>
                    <a:pt x="77" y="3"/>
                  </a:cubicBezTo>
                  <a:cubicBezTo>
                    <a:pt x="24" y="0"/>
                    <a:pt x="13" y="41"/>
                    <a:pt x="13" y="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72"/>
                    <a:pt x="1" y="72"/>
                    <a:pt x="1" y="72"/>
                  </a:cubicBezTo>
                  <a:lnTo>
                    <a:pt x="116" y="72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733"/>
            <p:cNvSpPr>
              <a:spLocks/>
            </p:cNvSpPr>
            <p:nvPr/>
          </p:nvSpPr>
          <p:spPr bwMode="auto">
            <a:xfrm>
              <a:off x="6748463" y="13295313"/>
              <a:ext cx="534988" cy="274638"/>
            </a:xfrm>
            <a:custGeom>
              <a:avLst/>
              <a:gdLst>
                <a:gd name="T0" fmla="*/ 54 w 96"/>
                <a:gd name="T1" fmla="*/ 49 h 49"/>
                <a:gd name="T2" fmla="*/ 96 w 96"/>
                <a:gd name="T3" fmla="*/ 37 h 49"/>
                <a:gd name="T4" fmla="*/ 57 w 96"/>
                <a:gd name="T5" fmla="*/ 2 h 49"/>
                <a:gd name="T6" fmla="*/ 0 w 96"/>
                <a:gd name="T7" fmla="*/ 26 h 49"/>
                <a:gd name="T8" fmla="*/ 54 w 96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9">
                  <a:moveTo>
                    <a:pt x="54" y="49"/>
                  </a:moveTo>
                  <a:cubicBezTo>
                    <a:pt x="68" y="49"/>
                    <a:pt x="83" y="46"/>
                    <a:pt x="96" y="37"/>
                  </a:cubicBezTo>
                  <a:cubicBezTo>
                    <a:pt x="92" y="20"/>
                    <a:pt x="82" y="3"/>
                    <a:pt x="57" y="2"/>
                  </a:cubicBezTo>
                  <a:cubicBezTo>
                    <a:pt x="24" y="0"/>
                    <a:pt x="8" y="14"/>
                    <a:pt x="0" y="26"/>
                  </a:cubicBezTo>
                  <a:cubicBezTo>
                    <a:pt x="10" y="41"/>
                    <a:pt x="31" y="48"/>
                    <a:pt x="54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734"/>
            <p:cNvSpPr>
              <a:spLocks/>
            </p:cNvSpPr>
            <p:nvPr/>
          </p:nvSpPr>
          <p:spPr bwMode="auto">
            <a:xfrm>
              <a:off x="6959601" y="13357226"/>
              <a:ext cx="139700" cy="55563"/>
            </a:xfrm>
            <a:custGeom>
              <a:avLst/>
              <a:gdLst>
                <a:gd name="T0" fmla="*/ 25 w 25"/>
                <a:gd name="T1" fmla="*/ 3 h 10"/>
                <a:gd name="T2" fmla="*/ 13 w 25"/>
                <a:gd name="T3" fmla="*/ 9 h 10"/>
                <a:gd name="T4" fmla="*/ 1 w 25"/>
                <a:gd name="T5" fmla="*/ 6 h 10"/>
                <a:gd name="T6" fmla="*/ 12 w 25"/>
                <a:gd name="T7" fmla="*/ 1 h 10"/>
                <a:gd name="T8" fmla="*/ 25 w 25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3"/>
                  </a:moveTo>
                  <a:cubicBezTo>
                    <a:pt x="25" y="6"/>
                    <a:pt x="20" y="8"/>
                    <a:pt x="13" y="9"/>
                  </a:cubicBezTo>
                  <a:cubicBezTo>
                    <a:pt x="7" y="10"/>
                    <a:pt x="1" y="9"/>
                    <a:pt x="1" y="6"/>
                  </a:cubicBezTo>
                  <a:cubicBezTo>
                    <a:pt x="0" y="4"/>
                    <a:pt x="5" y="1"/>
                    <a:pt x="12" y="1"/>
                  </a:cubicBezTo>
                  <a:cubicBezTo>
                    <a:pt x="19" y="0"/>
                    <a:pt x="24" y="1"/>
                    <a:pt x="25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735"/>
            <p:cNvSpPr>
              <a:spLocks/>
            </p:cNvSpPr>
            <p:nvPr/>
          </p:nvSpPr>
          <p:spPr bwMode="auto">
            <a:xfrm>
              <a:off x="6808788" y="11372851"/>
              <a:ext cx="123825" cy="279400"/>
            </a:xfrm>
            <a:custGeom>
              <a:avLst/>
              <a:gdLst>
                <a:gd name="T0" fmla="*/ 3 w 22"/>
                <a:gd name="T1" fmla="*/ 11 h 50"/>
                <a:gd name="T2" fmla="*/ 20 w 22"/>
                <a:gd name="T3" fmla="*/ 50 h 50"/>
                <a:gd name="T4" fmla="*/ 22 w 22"/>
                <a:gd name="T5" fmla="*/ 24 h 50"/>
                <a:gd name="T6" fmla="*/ 22 w 22"/>
                <a:gd name="T7" fmla="*/ 0 h 50"/>
                <a:gd name="T8" fmla="*/ 0 w 22"/>
                <a:gd name="T9" fmla="*/ 5 h 50"/>
                <a:gd name="T10" fmla="*/ 3 w 22"/>
                <a:gd name="T11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0">
                  <a:moveTo>
                    <a:pt x="3" y="11"/>
                  </a:moveTo>
                  <a:cubicBezTo>
                    <a:pt x="9" y="24"/>
                    <a:pt x="14" y="37"/>
                    <a:pt x="20" y="5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3" y="8"/>
                    <a:pt x="3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736"/>
            <p:cNvSpPr>
              <a:spLocks/>
            </p:cNvSpPr>
            <p:nvPr/>
          </p:nvSpPr>
          <p:spPr bwMode="auto">
            <a:xfrm>
              <a:off x="6051551" y="9545638"/>
              <a:ext cx="690563" cy="1754188"/>
            </a:xfrm>
            <a:custGeom>
              <a:avLst/>
              <a:gdLst>
                <a:gd name="T0" fmla="*/ 0 w 124"/>
                <a:gd name="T1" fmla="*/ 16 h 314"/>
                <a:gd name="T2" fmla="*/ 0 w 124"/>
                <a:gd name="T3" fmla="*/ 277 h 314"/>
                <a:gd name="T4" fmla="*/ 124 w 124"/>
                <a:gd name="T5" fmla="*/ 270 h 314"/>
                <a:gd name="T6" fmla="*/ 98 w 124"/>
                <a:gd name="T7" fmla="*/ 16 h 314"/>
                <a:gd name="T8" fmla="*/ 98 w 124"/>
                <a:gd name="T9" fmla="*/ 0 h 314"/>
                <a:gd name="T10" fmla="*/ 0 w 124"/>
                <a:gd name="T11" fmla="*/ 0 h 314"/>
                <a:gd name="T12" fmla="*/ 0 w 124"/>
                <a:gd name="T13" fmla="*/ 1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14">
                  <a:moveTo>
                    <a:pt x="0" y="16"/>
                  </a:moveTo>
                  <a:cubicBezTo>
                    <a:pt x="0" y="16"/>
                    <a:pt x="13" y="228"/>
                    <a:pt x="0" y="277"/>
                  </a:cubicBezTo>
                  <a:cubicBezTo>
                    <a:pt x="0" y="277"/>
                    <a:pt x="77" y="314"/>
                    <a:pt x="124" y="270"/>
                  </a:cubicBezTo>
                  <a:cubicBezTo>
                    <a:pt x="124" y="270"/>
                    <a:pt x="77" y="93"/>
                    <a:pt x="98" y="16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737"/>
            <p:cNvSpPr>
              <a:spLocks/>
            </p:cNvSpPr>
            <p:nvPr/>
          </p:nvSpPr>
          <p:spPr bwMode="auto">
            <a:xfrm>
              <a:off x="5264151" y="7461250"/>
              <a:ext cx="1795463" cy="1414463"/>
            </a:xfrm>
            <a:custGeom>
              <a:avLst/>
              <a:gdLst>
                <a:gd name="T0" fmla="*/ 40 w 322"/>
                <a:gd name="T1" fmla="*/ 253 h 253"/>
                <a:gd name="T2" fmla="*/ 9 w 322"/>
                <a:gd name="T3" fmla="*/ 104 h 253"/>
                <a:gd name="T4" fmla="*/ 25 w 322"/>
                <a:gd name="T5" fmla="*/ 74 h 253"/>
                <a:gd name="T6" fmla="*/ 299 w 322"/>
                <a:gd name="T7" fmla="*/ 0 h 253"/>
                <a:gd name="T8" fmla="*/ 287 w 322"/>
                <a:gd name="T9" fmla="*/ 40 h 253"/>
                <a:gd name="T10" fmla="*/ 309 w 322"/>
                <a:gd name="T11" fmla="*/ 32 h 253"/>
                <a:gd name="T12" fmla="*/ 309 w 322"/>
                <a:gd name="T13" fmla="*/ 56 h 253"/>
                <a:gd name="T14" fmla="*/ 322 w 322"/>
                <a:gd name="T15" fmla="*/ 48 h 253"/>
                <a:gd name="T16" fmla="*/ 308 w 322"/>
                <a:gd name="T17" fmla="*/ 220 h 253"/>
                <a:gd name="T18" fmla="*/ 40 w 322"/>
                <a:gd name="T1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253">
                  <a:moveTo>
                    <a:pt x="40" y="253"/>
                  </a:moveTo>
                  <a:cubicBezTo>
                    <a:pt x="9" y="104"/>
                    <a:pt x="9" y="104"/>
                    <a:pt x="9" y="104"/>
                  </a:cubicBezTo>
                  <a:cubicBezTo>
                    <a:pt x="9" y="104"/>
                    <a:pt x="0" y="79"/>
                    <a:pt x="25" y="74"/>
                  </a:cubicBezTo>
                  <a:cubicBezTo>
                    <a:pt x="49" y="69"/>
                    <a:pt x="287" y="11"/>
                    <a:pt x="299" y="0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309" y="32"/>
                    <a:pt x="309" y="32"/>
                    <a:pt x="309" y="32"/>
                  </a:cubicBezTo>
                  <a:cubicBezTo>
                    <a:pt x="309" y="56"/>
                    <a:pt x="309" y="56"/>
                    <a:pt x="309" y="56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2" y="48"/>
                    <a:pt x="290" y="132"/>
                    <a:pt x="308" y="220"/>
                  </a:cubicBezTo>
                  <a:lnTo>
                    <a:pt x="40" y="253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738"/>
            <p:cNvSpPr>
              <a:spLocks/>
            </p:cNvSpPr>
            <p:nvPr/>
          </p:nvSpPr>
          <p:spPr bwMode="auto">
            <a:xfrm>
              <a:off x="5499101" y="7986713"/>
              <a:ext cx="1387475" cy="798513"/>
            </a:xfrm>
            <a:custGeom>
              <a:avLst/>
              <a:gdLst>
                <a:gd name="T0" fmla="*/ 9 w 249"/>
                <a:gd name="T1" fmla="*/ 137 h 143"/>
                <a:gd name="T2" fmla="*/ 4 w 249"/>
                <a:gd name="T3" fmla="*/ 56 h 143"/>
                <a:gd name="T4" fmla="*/ 244 w 249"/>
                <a:gd name="T5" fmla="*/ 25 h 143"/>
                <a:gd name="T6" fmla="*/ 249 w 249"/>
                <a:gd name="T7" fmla="*/ 143 h 143"/>
                <a:gd name="T8" fmla="*/ 9 w 249"/>
                <a:gd name="T9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3">
                  <a:moveTo>
                    <a:pt x="9" y="137"/>
                  </a:moveTo>
                  <a:cubicBezTo>
                    <a:pt x="9" y="137"/>
                    <a:pt x="0" y="75"/>
                    <a:pt x="4" y="56"/>
                  </a:cubicBezTo>
                  <a:cubicBezTo>
                    <a:pt x="7" y="37"/>
                    <a:pt x="220" y="0"/>
                    <a:pt x="244" y="25"/>
                  </a:cubicBezTo>
                  <a:cubicBezTo>
                    <a:pt x="249" y="143"/>
                    <a:pt x="249" y="143"/>
                    <a:pt x="249" y="143"/>
                  </a:cubicBezTo>
                  <a:lnTo>
                    <a:pt x="9" y="137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739"/>
            <p:cNvSpPr>
              <a:spLocks/>
            </p:cNvSpPr>
            <p:nvPr/>
          </p:nvSpPr>
          <p:spPr bwMode="auto">
            <a:xfrm>
              <a:off x="5376863" y="8177213"/>
              <a:ext cx="1700213" cy="1643063"/>
            </a:xfrm>
            <a:custGeom>
              <a:avLst/>
              <a:gdLst>
                <a:gd name="T0" fmla="*/ 34 w 305"/>
                <a:gd name="T1" fmla="*/ 23 h 294"/>
                <a:gd name="T2" fmla="*/ 260 w 305"/>
                <a:gd name="T3" fmla="*/ 17 h 294"/>
                <a:gd name="T4" fmla="*/ 260 w 305"/>
                <a:gd name="T5" fmla="*/ 87 h 294"/>
                <a:gd name="T6" fmla="*/ 302 w 305"/>
                <a:gd name="T7" fmla="*/ 110 h 294"/>
                <a:gd name="T8" fmla="*/ 265 w 305"/>
                <a:gd name="T9" fmla="*/ 135 h 294"/>
                <a:gd name="T10" fmla="*/ 258 w 305"/>
                <a:gd name="T11" fmla="*/ 221 h 294"/>
                <a:gd name="T12" fmla="*/ 231 w 305"/>
                <a:gd name="T13" fmla="*/ 266 h 294"/>
                <a:gd name="T14" fmla="*/ 194 w 305"/>
                <a:gd name="T15" fmla="*/ 265 h 294"/>
                <a:gd name="T16" fmla="*/ 162 w 305"/>
                <a:gd name="T17" fmla="*/ 291 h 294"/>
                <a:gd name="T18" fmla="*/ 139 w 305"/>
                <a:gd name="T19" fmla="*/ 266 h 294"/>
                <a:gd name="T20" fmla="*/ 91 w 305"/>
                <a:gd name="T21" fmla="*/ 262 h 294"/>
                <a:gd name="T22" fmla="*/ 60 w 305"/>
                <a:gd name="T23" fmla="*/ 224 h 294"/>
                <a:gd name="T24" fmla="*/ 44 w 305"/>
                <a:gd name="T25" fmla="*/ 153 h 294"/>
                <a:gd name="T26" fmla="*/ 8 w 305"/>
                <a:gd name="T27" fmla="*/ 131 h 294"/>
                <a:gd name="T28" fmla="*/ 39 w 305"/>
                <a:gd name="T29" fmla="*/ 102 h 294"/>
                <a:gd name="T30" fmla="*/ 34 w 305"/>
                <a:gd name="T31" fmla="*/ 2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294">
                  <a:moveTo>
                    <a:pt x="34" y="23"/>
                  </a:moveTo>
                  <a:cubicBezTo>
                    <a:pt x="34" y="23"/>
                    <a:pt x="159" y="0"/>
                    <a:pt x="260" y="17"/>
                  </a:cubicBezTo>
                  <a:cubicBezTo>
                    <a:pt x="260" y="87"/>
                    <a:pt x="260" y="87"/>
                    <a:pt x="260" y="87"/>
                  </a:cubicBezTo>
                  <a:cubicBezTo>
                    <a:pt x="260" y="87"/>
                    <a:pt x="299" y="80"/>
                    <a:pt x="302" y="110"/>
                  </a:cubicBezTo>
                  <a:cubicBezTo>
                    <a:pt x="305" y="141"/>
                    <a:pt x="265" y="135"/>
                    <a:pt x="265" y="135"/>
                  </a:cubicBezTo>
                  <a:cubicBezTo>
                    <a:pt x="258" y="221"/>
                    <a:pt x="258" y="221"/>
                    <a:pt x="258" y="221"/>
                  </a:cubicBezTo>
                  <a:cubicBezTo>
                    <a:pt x="258" y="221"/>
                    <a:pt x="259" y="266"/>
                    <a:pt x="231" y="266"/>
                  </a:cubicBezTo>
                  <a:cubicBezTo>
                    <a:pt x="227" y="266"/>
                    <a:pt x="204" y="265"/>
                    <a:pt x="194" y="265"/>
                  </a:cubicBezTo>
                  <a:cubicBezTo>
                    <a:pt x="181" y="264"/>
                    <a:pt x="203" y="294"/>
                    <a:pt x="162" y="291"/>
                  </a:cubicBezTo>
                  <a:cubicBezTo>
                    <a:pt x="135" y="289"/>
                    <a:pt x="149" y="267"/>
                    <a:pt x="139" y="266"/>
                  </a:cubicBezTo>
                  <a:cubicBezTo>
                    <a:pt x="120" y="265"/>
                    <a:pt x="98" y="264"/>
                    <a:pt x="91" y="262"/>
                  </a:cubicBezTo>
                  <a:cubicBezTo>
                    <a:pt x="63" y="258"/>
                    <a:pt x="60" y="224"/>
                    <a:pt x="60" y="22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3"/>
                    <a:pt x="16" y="157"/>
                    <a:pt x="8" y="131"/>
                  </a:cubicBezTo>
                  <a:cubicBezTo>
                    <a:pt x="0" y="105"/>
                    <a:pt x="26" y="87"/>
                    <a:pt x="39" y="102"/>
                  </a:cubicBezTo>
                  <a:cubicBezTo>
                    <a:pt x="39" y="102"/>
                    <a:pt x="29" y="43"/>
                    <a:pt x="34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Freeform 740"/>
            <p:cNvSpPr>
              <a:spLocks noEditPoints="1"/>
            </p:cNvSpPr>
            <p:nvPr/>
          </p:nvSpPr>
          <p:spPr bwMode="auto">
            <a:xfrm>
              <a:off x="5376863" y="8177213"/>
              <a:ext cx="1700213" cy="1643063"/>
            </a:xfrm>
            <a:custGeom>
              <a:avLst/>
              <a:gdLst>
                <a:gd name="T0" fmla="*/ 302 w 305"/>
                <a:gd name="T1" fmla="*/ 110 h 294"/>
                <a:gd name="T2" fmla="*/ 260 w 305"/>
                <a:gd name="T3" fmla="*/ 87 h 294"/>
                <a:gd name="T4" fmla="*/ 260 w 305"/>
                <a:gd name="T5" fmla="*/ 17 h 294"/>
                <a:gd name="T6" fmla="*/ 34 w 305"/>
                <a:gd name="T7" fmla="*/ 23 h 294"/>
                <a:gd name="T8" fmla="*/ 39 w 305"/>
                <a:gd name="T9" fmla="*/ 102 h 294"/>
                <a:gd name="T10" fmla="*/ 8 w 305"/>
                <a:gd name="T11" fmla="*/ 131 h 294"/>
                <a:gd name="T12" fmla="*/ 44 w 305"/>
                <a:gd name="T13" fmla="*/ 153 h 294"/>
                <a:gd name="T14" fmla="*/ 60 w 305"/>
                <a:gd name="T15" fmla="*/ 224 h 294"/>
                <a:gd name="T16" fmla="*/ 91 w 305"/>
                <a:gd name="T17" fmla="*/ 262 h 294"/>
                <a:gd name="T18" fmla="*/ 139 w 305"/>
                <a:gd name="T19" fmla="*/ 266 h 294"/>
                <a:gd name="T20" fmla="*/ 162 w 305"/>
                <a:gd name="T21" fmla="*/ 291 h 294"/>
                <a:gd name="T22" fmla="*/ 194 w 305"/>
                <a:gd name="T23" fmla="*/ 265 h 294"/>
                <a:gd name="T24" fmla="*/ 231 w 305"/>
                <a:gd name="T25" fmla="*/ 266 h 294"/>
                <a:gd name="T26" fmla="*/ 258 w 305"/>
                <a:gd name="T27" fmla="*/ 221 h 294"/>
                <a:gd name="T28" fmla="*/ 265 w 305"/>
                <a:gd name="T29" fmla="*/ 135 h 294"/>
                <a:gd name="T30" fmla="*/ 302 w 305"/>
                <a:gd name="T31" fmla="*/ 110 h 294"/>
                <a:gd name="T32" fmla="*/ 245 w 305"/>
                <a:gd name="T33" fmla="*/ 206 h 294"/>
                <a:gd name="T34" fmla="*/ 224 w 305"/>
                <a:gd name="T35" fmla="*/ 253 h 294"/>
                <a:gd name="T36" fmla="*/ 85 w 305"/>
                <a:gd name="T37" fmla="*/ 243 h 294"/>
                <a:gd name="T38" fmla="*/ 54 w 305"/>
                <a:gd name="T39" fmla="*/ 156 h 294"/>
                <a:gd name="T40" fmla="*/ 45 w 305"/>
                <a:gd name="T41" fmla="*/ 104 h 294"/>
                <a:gd name="T42" fmla="*/ 45 w 305"/>
                <a:gd name="T43" fmla="*/ 45 h 294"/>
                <a:gd name="T44" fmla="*/ 63 w 305"/>
                <a:gd name="T45" fmla="*/ 22 h 294"/>
                <a:gd name="T46" fmla="*/ 197 w 305"/>
                <a:gd name="T47" fmla="*/ 15 h 294"/>
                <a:gd name="T48" fmla="*/ 253 w 305"/>
                <a:gd name="T49" fmla="*/ 59 h 294"/>
                <a:gd name="T50" fmla="*/ 245 w 305"/>
                <a:gd name="T51" fmla="*/ 20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5" h="294">
                  <a:moveTo>
                    <a:pt x="302" y="110"/>
                  </a:moveTo>
                  <a:cubicBezTo>
                    <a:pt x="299" y="80"/>
                    <a:pt x="260" y="87"/>
                    <a:pt x="260" y="8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159" y="0"/>
                    <a:pt x="34" y="23"/>
                    <a:pt x="34" y="23"/>
                  </a:cubicBezTo>
                  <a:cubicBezTo>
                    <a:pt x="29" y="43"/>
                    <a:pt x="39" y="102"/>
                    <a:pt x="39" y="102"/>
                  </a:cubicBezTo>
                  <a:cubicBezTo>
                    <a:pt x="26" y="87"/>
                    <a:pt x="0" y="105"/>
                    <a:pt x="8" y="131"/>
                  </a:cubicBezTo>
                  <a:cubicBezTo>
                    <a:pt x="16" y="157"/>
                    <a:pt x="44" y="153"/>
                    <a:pt x="44" y="153"/>
                  </a:cubicBezTo>
                  <a:cubicBezTo>
                    <a:pt x="60" y="224"/>
                    <a:pt x="60" y="224"/>
                    <a:pt x="60" y="224"/>
                  </a:cubicBezTo>
                  <a:cubicBezTo>
                    <a:pt x="60" y="224"/>
                    <a:pt x="63" y="258"/>
                    <a:pt x="91" y="262"/>
                  </a:cubicBezTo>
                  <a:cubicBezTo>
                    <a:pt x="98" y="264"/>
                    <a:pt x="120" y="265"/>
                    <a:pt x="139" y="266"/>
                  </a:cubicBezTo>
                  <a:cubicBezTo>
                    <a:pt x="149" y="267"/>
                    <a:pt x="135" y="289"/>
                    <a:pt x="162" y="291"/>
                  </a:cubicBezTo>
                  <a:cubicBezTo>
                    <a:pt x="203" y="294"/>
                    <a:pt x="181" y="264"/>
                    <a:pt x="194" y="265"/>
                  </a:cubicBezTo>
                  <a:cubicBezTo>
                    <a:pt x="204" y="265"/>
                    <a:pt x="227" y="266"/>
                    <a:pt x="231" y="266"/>
                  </a:cubicBezTo>
                  <a:cubicBezTo>
                    <a:pt x="259" y="266"/>
                    <a:pt x="258" y="221"/>
                    <a:pt x="258" y="221"/>
                  </a:cubicBezTo>
                  <a:cubicBezTo>
                    <a:pt x="265" y="135"/>
                    <a:pt x="265" y="135"/>
                    <a:pt x="265" y="135"/>
                  </a:cubicBezTo>
                  <a:cubicBezTo>
                    <a:pt x="265" y="135"/>
                    <a:pt x="305" y="141"/>
                    <a:pt x="302" y="110"/>
                  </a:cubicBezTo>
                  <a:close/>
                  <a:moveTo>
                    <a:pt x="245" y="206"/>
                  </a:moveTo>
                  <a:cubicBezTo>
                    <a:pt x="242" y="230"/>
                    <a:pt x="248" y="242"/>
                    <a:pt x="224" y="253"/>
                  </a:cubicBezTo>
                  <a:cubicBezTo>
                    <a:pt x="198" y="265"/>
                    <a:pt x="107" y="265"/>
                    <a:pt x="85" y="243"/>
                  </a:cubicBezTo>
                  <a:cubicBezTo>
                    <a:pt x="64" y="221"/>
                    <a:pt x="59" y="187"/>
                    <a:pt x="54" y="156"/>
                  </a:cubicBezTo>
                  <a:cubicBezTo>
                    <a:pt x="50" y="133"/>
                    <a:pt x="50" y="126"/>
                    <a:pt x="45" y="104"/>
                  </a:cubicBezTo>
                  <a:cubicBezTo>
                    <a:pt x="42" y="89"/>
                    <a:pt x="38" y="59"/>
                    <a:pt x="45" y="45"/>
                  </a:cubicBezTo>
                  <a:cubicBezTo>
                    <a:pt x="45" y="37"/>
                    <a:pt x="53" y="22"/>
                    <a:pt x="63" y="22"/>
                  </a:cubicBezTo>
                  <a:cubicBezTo>
                    <a:pt x="102" y="22"/>
                    <a:pt x="158" y="18"/>
                    <a:pt x="197" y="15"/>
                  </a:cubicBezTo>
                  <a:cubicBezTo>
                    <a:pt x="252" y="11"/>
                    <a:pt x="246" y="31"/>
                    <a:pt x="253" y="59"/>
                  </a:cubicBezTo>
                  <a:cubicBezTo>
                    <a:pt x="262" y="95"/>
                    <a:pt x="251" y="170"/>
                    <a:pt x="245" y="20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741"/>
            <p:cNvSpPr>
              <a:spLocks/>
            </p:cNvSpPr>
            <p:nvPr/>
          </p:nvSpPr>
          <p:spPr bwMode="auto">
            <a:xfrm>
              <a:off x="6384926" y="8366125"/>
              <a:ext cx="239713" cy="139700"/>
            </a:xfrm>
            <a:custGeom>
              <a:avLst/>
              <a:gdLst>
                <a:gd name="T0" fmla="*/ 0 w 43"/>
                <a:gd name="T1" fmla="*/ 17 h 25"/>
                <a:gd name="T2" fmla="*/ 43 w 43"/>
                <a:gd name="T3" fmla="*/ 25 h 25"/>
                <a:gd name="T4" fmla="*/ 29 w 43"/>
                <a:gd name="T5" fmla="*/ 3 h 25"/>
                <a:gd name="T6" fmla="*/ 0 w 43"/>
                <a:gd name="T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5">
                  <a:moveTo>
                    <a:pt x="0" y="17"/>
                  </a:moveTo>
                  <a:cubicBezTo>
                    <a:pt x="0" y="17"/>
                    <a:pt x="32" y="10"/>
                    <a:pt x="43" y="25"/>
                  </a:cubicBezTo>
                  <a:cubicBezTo>
                    <a:pt x="43" y="25"/>
                    <a:pt x="41" y="5"/>
                    <a:pt x="29" y="3"/>
                  </a:cubicBezTo>
                  <a:cubicBezTo>
                    <a:pt x="18" y="2"/>
                    <a:pt x="12" y="0"/>
                    <a:pt x="0" y="17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Oval 742"/>
            <p:cNvSpPr>
              <a:spLocks noChangeArrowheads="1"/>
            </p:cNvSpPr>
            <p:nvPr/>
          </p:nvSpPr>
          <p:spPr bwMode="auto">
            <a:xfrm>
              <a:off x="5727701" y="8601075"/>
              <a:ext cx="177800" cy="184150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Oval 743"/>
            <p:cNvSpPr>
              <a:spLocks noChangeArrowheads="1"/>
            </p:cNvSpPr>
            <p:nvPr/>
          </p:nvSpPr>
          <p:spPr bwMode="auto">
            <a:xfrm>
              <a:off x="6418263" y="8574088"/>
              <a:ext cx="179388" cy="177800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Freeform 744"/>
            <p:cNvSpPr>
              <a:spLocks/>
            </p:cNvSpPr>
            <p:nvPr/>
          </p:nvSpPr>
          <p:spPr bwMode="auto">
            <a:xfrm>
              <a:off x="6107113" y="8399463"/>
              <a:ext cx="188913" cy="738188"/>
            </a:xfrm>
            <a:custGeom>
              <a:avLst/>
              <a:gdLst>
                <a:gd name="T0" fmla="*/ 5 w 34"/>
                <a:gd name="T1" fmla="*/ 25 h 132"/>
                <a:gd name="T2" fmla="*/ 0 w 34"/>
                <a:gd name="T3" fmla="*/ 125 h 132"/>
                <a:gd name="T4" fmla="*/ 24 w 34"/>
                <a:gd name="T5" fmla="*/ 128 h 132"/>
                <a:gd name="T6" fmla="*/ 5 w 34"/>
                <a:gd name="T7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32">
                  <a:moveTo>
                    <a:pt x="5" y="25"/>
                  </a:moveTo>
                  <a:cubicBezTo>
                    <a:pt x="5" y="25"/>
                    <a:pt x="6" y="102"/>
                    <a:pt x="0" y="125"/>
                  </a:cubicBezTo>
                  <a:cubicBezTo>
                    <a:pt x="0" y="125"/>
                    <a:pt x="14" y="132"/>
                    <a:pt x="24" y="128"/>
                  </a:cubicBezTo>
                  <a:cubicBezTo>
                    <a:pt x="34" y="124"/>
                    <a:pt x="13" y="0"/>
                    <a:pt x="5" y="2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745"/>
            <p:cNvSpPr>
              <a:spLocks/>
            </p:cNvSpPr>
            <p:nvPr/>
          </p:nvSpPr>
          <p:spPr bwMode="auto">
            <a:xfrm>
              <a:off x="6040438" y="8516938"/>
              <a:ext cx="149225" cy="615950"/>
            </a:xfrm>
            <a:custGeom>
              <a:avLst/>
              <a:gdLst>
                <a:gd name="T0" fmla="*/ 27 w 27"/>
                <a:gd name="T1" fmla="*/ 108 h 110"/>
                <a:gd name="T2" fmla="*/ 5 w 27"/>
                <a:gd name="T3" fmla="*/ 82 h 110"/>
                <a:gd name="T4" fmla="*/ 17 w 27"/>
                <a:gd name="T5" fmla="*/ 4 h 110"/>
                <a:gd name="T6" fmla="*/ 27 w 27"/>
                <a:gd name="T7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10">
                  <a:moveTo>
                    <a:pt x="27" y="108"/>
                  </a:moveTo>
                  <a:cubicBezTo>
                    <a:pt x="27" y="108"/>
                    <a:pt x="0" y="110"/>
                    <a:pt x="5" y="82"/>
                  </a:cubicBezTo>
                  <a:cubicBezTo>
                    <a:pt x="9" y="54"/>
                    <a:pt x="9" y="0"/>
                    <a:pt x="17" y="4"/>
                  </a:cubicBezTo>
                  <a:cubicBezTo>
                    <a:pt x="24" y="7"/>
                    <a:pt x="27" y="108"/>
                    <a:pt x="27" y="10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746"/>
            <p:cNvSpPr>
              <a:spLocks/>
            </p:cNvSpPr>
            <p:nvPr/>
          </p:nvSpPr>
          <p:spPr bwMode="auto">
            <a:xfrm>
              <a:off x="5588001" y="8421688"/>
              <a:ext cx="261938" cy="163513"/>
            </a:xfrm>
            <a:custGeom>
              <a:avLst/>
              <a:gdLst>
                <a:gd name="T0" fmla="*/ 4 w 47"/>
                <a:gd name="T1" fmla="*/ 29 h 29"/>
                <a:gd name="T2" fmla="*/ 47 w 47"/>
                <a:gd name="T3" fmla="*/ 10 h 29"/>
                <a:gd name="T4" fmla="*/ 17 w 47"/>
                <a:gd name="T5" fmla="*/ 7 h 29"/>
                <a:gd name="T6" fmla="*/ 4 w 47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9">
                  <a:moveTo>
                    <a:pt x="4" y="29"/>
                  </a:moveTo>
                  <a:cubicBezTo>
                    <a:pt x="4" y="29"/>
                    <a:pt x="25" y="14"/>
                    <a:pt x="47" y="10"/>
                  </a:cubicBezTo>
                  <a:cubicBezTo>
                    <a:pt x="47" y="10"/>
                    <a:pt x="34" y="0"/>
                    <a:pt x="17" y="7"/>
                  </a:cubicBezTo>
                  <a:cubicBezTo>
                    <a:pt x="0" y="14"/>
                    <a:pt x="4" y="29"/>
                    <a:pt x="4" y="29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747"/>
            <p:cNvSpPr>
              <a:spLocks/>
            </p:cNvSpPr>
            <p:nvPr/>
          </p:nvSpPr>
          <p:spPr bwMode="auto">
            <a:xfrm>
              <a:off x="6704013" y="7461250"/>
              <a:ext cx="228600" cy="261938"/>
            </a:xfrm>
            <a:custGeom>
              <a:avLst/>
              <a:gdLst>
                <a:gd name="T0" fmla="*/ 144 w 144"/>
                <a:gd name="T1" fmla="*/ 0 h 165"/>
                <a:gd name="T2" fmla="*/ 0 w 144"/>
                <a:gd name="T3" fmla="*/ 165 h 165"/>
                <a:gd name="T4" fmla="*/ 101 w 144"/>
                <a:gd name="T5" fmla="*/ 141 h 165"/>
                <a:gd name="T6" fmla="*/ 144 w 144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5">
                  <a:moveTo>
                    <a:pt x="144" y="0"/>
                  </a:moveTo>
                  <a:lnTo>
                    <a:pt x="0" y="165"/>
                  </a:lnTo>
                  <a:lnTo>
                    <a:pt x="101" y="14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748"/>
            <p:cNvSpPr>
              <a:spLocks/>
            </p:cNvSpPr>
            <p:nvPr/>
          </p:nvSpPr>
          <p:spPr bwMode="auto">
            <a:xfrm>
              <a:off x="6910388" y="7640638"/>
              <a:ext cx="77788" cy="239713"/>
            </a:xfrm>
            <a:custGeom>
              <a:avLst/>
              <a:gdLst>
                <a:gd name="T0" fmla="*/ 49 w 49"/>
                <a:gd name="T1" fmla="*/ 0 h 151"/>
                <a:gd name="T2" fmla="*/ 0 w 49"/>
                <a:gd name="T3" fmla="*/ 151 h 151"/>
                <a:gd name="T4" fmla="*/ 49 w 49"/>
                <a:gd name="T5" fmla="*/ 84 h 151"/>
                <a:gd name="T6" fmla="*/ 49 w 49"/>
                <a:gd name="T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51">
                  <a:moveTo>
                    <a:pt x="49" y="0"/>
                  </a:moveTo>
                  <a:lnTo>
                    <a:pt x="0" y="151"/>
                  </a:lnTo>
                  <a:lnTo>
                    <a:pt x="49" y="8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749"/>
            <p:cNvSpPr>
              <a:spLocks/>
            </p:cNvSpPr>
            <p:nvPr/>
          </p:nvSpPr>
          <p:spPr bwMode="auto">
            <a:xfrm>
              <a:off x="5410201" y="8696325"/>
              <a:ext cx="317500" cy="334963"/>
            </a:xfrm>
            <a:custGeom>
              <a:avLst/>
              <a:gdLst>
                <a:gd name="T0" fmla="*/ 57 w 57"/>
                <a:gd name="T1" fmla="*/ 27 h 60"/>
                <a:gd name="T2" fmla="*/ 19 w 57"/>
                <a:gd name="T3" fmla="*/ 9 h 60"/>
                <a:gd name="T4" fmla="*/ 47 w 57"/>
                <a:gd name="T5" fmla="*/ 58 h 60"/>
                <a:gd name="T6" fmla="*/ 57 w 57"/>
                <a:gd name="T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0">
                  <a:moveTo>
                    <a:pt x="57" y="27"/>
                  </a:moveTo>
                  <a:cubicBezTo>
                    <a:pt x="57" y="27"/>
                    <a:pt x="37" y="0"/>
                    <a:pt x="19" y="9"/>
                  </a:cubicBezTo>
                  <a:cubicBezTo>
                    <a:pt x="1" y="17"/>
                    <a:pt x="0" y="60"/>
                    <a:pt x="47" y="58"/>
                  </a:cubicBezTo>
                  <a:lnTo>
                    <a:pt x="57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750"/>
            <p:cNvSpPr>
              <a:spLocks/>
            </p:cNvSpPr>
            <p:nvPr/>
          </p:nvSpPr>
          <p:spPr bwMode="auto">
            <a:xfrm>
              <a:off x="6742113" y="8634413"/>
              <a:ext cx="323850" cy="319088"/>
            </a:xfrm>
            <a:custGeom>
              <a:avLst/>
              <a:gdLst>
                <a:gd name="T0" fmla="*/ 0 w 58"/>
                <a:gd name="T1" fmla="*/ 21 h 57"/>
                <a:gd name="T2" fmla="*/ 44 w 58"/>
                <a:gd name="T3" fmla="*/ 10 h 57"/>
                <a:gd name="T4" fmla="*/ 7 w 58"/>
                <a:gd name="T5" fmla="*/ 50 h 57"/>
                <a:gd name="T6" fmla="*/ 0 w 58"/>
                <a:gd name="T7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0" y="21"/>
                  </a:moveTo>
                  <a:cubicBezTo>
                    <a:pt x="0" y="21"/>
                    <a:pt x="34" y="0"/>
                    <a:pt x="44" y="10"/>
                  </a:cubicBezTo>
                  <a:cubicBezTo>
                    <a:pt x="55" y="20"/>
                    <a:pt x="58" y="57"/>
                    <a:pt x="7" y="5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751"/>
            <p:cNvSpPr>
              <a:spLocks/>
            </p:cNvSpPr>
            <p:nvPr/>
          </p:nvSpPr>
          <p:spPr bwMode="auto">
            <a:xfrm>
              <a:off x="5972176" y="9261475"/>
              <a:ext cx="541338" cy="161925"/>
            </a:xfrm>
            <a:custGeom>
              <a:avLst/>
              <a:gdLst>
                <a:gd name="T0" fmla="*/ 4 w 97"/>
                <a:gd name="T1" fmla="*/ 22 h 29"/>
                <a:gd name="T2" fmla="*/ 64 w 97"/>
                <a:gd name="T3" fmla="*/ 1 h 29"/>
                <a:gd name="T4" fmla="*/ 95 w 97"/>
                <a:gd name="T5" fmla="*/ 22 h 29"/>
                <a:gd name="T6" fmla="*/ 64 w 97"/>
                <a:gd name="T7" fmla="*/ 22 h 29"/>
                <a:gd name="T8" fmla="*/ 9 w 97"/>
                <a:gd name="T9" fmla="*/ 28 h 29"/>
                <a:gd name="T10" fmla="*/ 4 w 97"/>
                <a:gd name="T11" fmla="*/ 29 h 29"/>
                <a:gd name="T12" fmla="*/ 4 w 97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9">
                  <a:moveTo>
                    <a:pt x="4" y="22"/>
                  </a:moveTo>
                  <a:cubicBezTo>
                    <a:pt x="4" y="22"/>
                    <a:pt x="31" y="0"/>
                    <a:pt x="64" y="1"/>
                  </a:cubicBezTo>
                  <a:cubicBezTo>
                    <a:pt x="97" y="3"/>
                    <a:pt x="95" y="18"/>
                    <a:pt x="95" y="22"/>
                  </a:cubicBezTo>
                  <a:cubicBezTo>
                    <a:pt x="93" y="29"/>
                    <a:pt x="77" y="27"/>
                    <a:pt x="64" y="22"/>
                  </a:cubicBezTo>
                  <a:cubicBezTo>
                    <a:pt x="50" y="17"/>
                    <a:pt x="9" y="28"/>
                    <a:pt x="9" y="28"/>
                  </a:cubicBezTo>
                  <a:cubicBezTo>
                    <a:pt x="9" y="28"/>
                    <a:pt x="6" y="29"/>
                    <a:pt x="4" y="29"/>
                  </a:cubicBezTo>
                  <a:cubicBezTo>
                    <a:pt x="2" y="28"/>
                    <a:pt x="0" y="25"/>
                    <a:pt x="4" y="22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752"/>
            <p:cNvSpPr>
              <a:spLocks/>
            </p:cNvSpPr>
            <p:nvPr/>
          </p:nvSpPr>
          <p:spPr bwMode="auto">
            <a:xfrm>
              <a:off x="5270501" y="9858375"/>
              <a:ext cx="685800" cy="1631950"/>
            </a:xfrm>
            <a:custGeom>
              <a:avLst/>
              <a:gdLst>
                <a:gd name="T0" fmla="*/ 64 w 123"/>
                <a:gd name="T1" fmla="*/ 0 h 292"/>
                <a:gd name="T2" fmla="*/ 25 w 123"/>
                <a:gd name="T3" fmla="*/ 90 h 292"/>
                <a:gd name="T4" fmla="*/ 6 w 123"/>
                <a:gd name="T5" fmla="*/ 183 h 292"/>
                <a:gd name="T6" fmla="*/ 92 w 123"/>
                <a:gd name="T7" fmla="*/ 292 h 292"/>
                <a:gd name="T8" fmla="*/ 123 w 123"/>
                <a:gd name="T9" fmla="*/ 215 h 292"/>
                <a:gd name="T10" fmla="*/ 77 w 123"/>
                <a:gd name="T11" fmla="*/ 173 h 292"/>
                <a:gd name="T12" fmla="*/ 104 w 123"/>
                <a:gd name="T13" fmla="*/ 115 h 292"/>
                <a:gd name="T14" fmla="*/ 82 w 123"/>
                <a:gd name="T15" fmla="*/ 4 h 292"/>
                <a:gd name="T16" fmla="*/ 64 w 123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92">
                  <a:moveTo>
                    <a:pt x="64" y="0"/>
                  </a:moveTo>
                  <a:cubicBezTo>
                    <a:pt x="64" y="0"/>
                    <a:pt x="41" y="42"/>
                    <a:pt x="25" y="90"/>
                  </a:cubicBezTo>
                  <a:cubicBezTo>
                    <a:pt x="10" y="137"/>
                    <a:pt x="0" y="161"/>
                    <a:pt x="6" y="183"/>
                  </a:cubicBezTo>
                  <a:cubicBezTo>
                    <a:pt x="12" y="205"/>
                    <a:pt x="92" y="292"/>
                    <a:pt x="92" y="292"/>
                  </a:cubicBezTo>
                  <a:cubicBezTo>
                    <a:pt x="123" y="215"/>
                    <a:pt x="123" y="215"/>
                    <a:pt x="123" y="215"/>
                  </a:cubicBezTo>
                  <a:cubicBezTo>
                    <a:pt x="123" y="215"/>
                    <a:pt x="89" y="193"/>
                    <a:pt x="77" y="173"/>
                  </a:cubicBezTo>
                  <a:cubicBezTo>
                    <a:pt x="66" y="154"/>
                    <a:pt x="104" y="115"/>
                    <a:pt x="104" y="115"/>
                  </a:cubicBezTo>
                  <a:cubicBezTo>
                    <a:pt x="82" y="4"/>
                    <a:pt x="82" y="4"/>
                    <a:pt x="82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753"/>
            <p:cNvSpPr>
              <a:spLocks/>
            </p:cNvSpPr>
            <p:nvPr/>
          </p:nvSpPr>
          <p:spPr bwMode="auto">
            <a:xfrm>
              <a:off x="5727701" y="10864851"/>
              <a:ext cx="228600" cy="341313"/>
            </a:xfrm>
            <a:custGeom>
              <a:avLst/>
              <a:gdLst>
                <a:gd name="T0" fmla="*/ 17 w 41"/>
                <a:gd name="T1" fmla="*/ 39 h 61"/>
                <a:gd name="T2" fmla="*/ 30 w 41"/>
                <a:gd name="T3" fmla="*/ 61 h 61"/>
                <a:gd name="T4" fmla="*/ 41 w 41"/>
                <a:gd name="T5" fmla="*/ 35 h 61"/>
                <a:gd name="T6" fmla="*/ 0 w 41"/>
                <a:gd name="T7" fmla="*/ 0 h 61"/>
                <a:gd name="T8" fmla="*/ 17 w 41"/>
                <a:gd name="T9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17" y="39"/>
                  </a:moveTo>
                  <a:cubicBezTo>
                    <a:pt x="21" y="46"/>
                    <a:pt x="26" y="54"/>
                    <a:pt x="30" y="6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14" y="18"/>
                    <a:pt x="0" y="0"/>
                  </a:cubicBezTo>
                  <a:cubicBezTo>
                    <a:pt x="4" y="14"/>
                    <a:pt x="9" y="27"/>
                    <a:pt x="17" y="3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54"/>
            <p:cNvSpPr>
              <a:spLocks/>
            </p:cNvSpPr>
            <p:nvPr/>
          </p:nvSpPr>
          <p:spPr bwMode="auto">
            <a:xfrm>
              <a:off x="5292726" y="10741026"/>
              <a:ext cx="106363" cy="296863"/>
            </a:xfrm>
            <a:custGeom>
              <a:avLst/>
              <a:gdLst>
                <a:gd name="T0" fmla="*/ 1 w 19"/>
                <a:gd name="T1" fmla="*/ 0 h 53"/>
                <a:gd name="T2" fmla="*/ 2 w 19"/>
                <a:gd name="T3" fmla="*/ 25 h 53"/>
                <a:gd name="T4" fmla="*/ 19 w 19"/>
                <a:gd name="T5" fmla="*/ 53 h 53"/>
                <a:gd name="T6" fmla="*/ 1 w 19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3">
                  <a:moveTo>
                    <a:pt x="1" y="0"/>
                  </a:moveTo>
                  <a:cubicBezTo>
                    <a:pt x="0" y="9"/>
                    <a:pt x="0" y="17"/>
                    <a:pt x="2" y="25"/>
                  </a:cubicBezTo>
                  <a:cubicBezTo>
                    <a:pt x="4" y="31"/>
                    <a:pt x="10" y="41"/>
                    <a:pt x="19" y="53"/>
                  </a:cubicBezTo>
                  <a:cubicBezTo>
                    <a:pt x="11" y="36"/>
                    <a:pt x="5" y="18"/>
                    <a:pt x="1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755"/>
            <p:cNvSpPr>
              <a:spLocks/>
            </p:cNvSpPr>
            <p:nvPr/>
          </p:nvSpPr>
          <p:spPr bwMode="auto">
            <a:xfrm>
              <a:off x="5559426" y="9858375"/>
              <a:ext cx="290513" cy="782638"/>
            </a:xfrm>
            <a:custGeom>
              <a:avLst/>
              <a:gdLst>
                <a:gd name="T0" fmla="*/ 19 w 52"/>
                <a:gd name="T1" fmla="*/ 87 h 140"/>
                <a:gd name="T2" fmla="*/ 33 w 52"/>
                <a:gd name="T3" fmla="*/ 140 h 140"/>
                <a:gd name="T4" fmla="*/ 52 w 52"/>
                <a:gd name="T5" fmla="*/ 115 h 140"/>
                <a:gd name="T6" fmla="*/ 30 w 52"/>
                <a:gd name="T7" fmla="*/ 4 h 140"/>
                <a:gd name="T8" fmla="*/ 12 w 52"/>
                <a:gd name="T9" fmla="*/ 0 h 140"/>
                <a:gd name="T10" fmla="*/ 0 w 52"/>
                <a:gd name="T11" fmla="*/ 23 h 140"/>
                <a:gd name="T12" fmla="*/ 19 w 52"/>
                <a:gd name="T13" fmla="*/ 8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40">
                  <a:moveTo>
                    <a:pt x="19" y="87"/>
                  </a:moveTo>
                  <a:cubicBezTo>
                    <a:pt x="22" y="105"/>
                    <a:pt x="25" y="123"/>
                    <a:pt x="33" y="140"/>
                  </a:cubicBezTo>
                  <a:cubicBezTo>
                    <a:pt x="41" y="126"/>
                    <a:pt x="52" y="115"/>
                    <a:pt x="52" y="115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3"/>
                  </a:cubicBezTo>
                  <a:cubicBezTo>
                    <a:pt x="8" y="44"/>
                    <a:pt x="15" y="65"/>
                    <a:pt x="19" y="8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756"/>
            <p:cNvSpPr>
              <a:spLocks/>
            </p:cNvSpPr>
            <p:nvPr/>
          </p:nvSpPr>
          <p:spPr bwMode="auto">
            <a:xfrm>
              <a:off x="6016626" y="9736138"/>
              <a:ext cx="268288" cy="290513"/>
            </a:xfrm>
            <a:custGeom>
              <a:avLst/>
              <a:gdLst>
                <a:gd name="T0" fmla="*/ 29 w 48"/>
                <a:gd name="T1" fmla="*/ 0 h 52"/>
                <a:gd name="T2" fmla="*/ 0 w 48"/>
                <a:gd name="T3" fmla="*/ 2 h 52"/>
                <a:gd name="T4" fmla="*/ 33 w 48"/>
                <a:gd name="T5" fmla="*/ 52 h 52"/>
                <a:gd name="T6" fmla="*/ 40 w 48"/>
                <a:gd name="T7" fmla="*/ 40 h 52"/>
                <a:gd name="T8" fmla="*/ 44 w 48"/>
                <a:gd name="T9" fmla="*/ 33 h 52"/>
                <a:gd name="T10" fmla="*/ 47 w 48"/>
                <a:gd name="T11" fmla="*/ 26 h 52"/>
                <a:gd name="T12" fmla="*/ 42 w 48"/>
                <a:gd name="T13" fmla="*/ 23 h 52"/>
                <a:gd name="T14" fmla="*/ 29 w 4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8"/>
                    <a:pt x="33" y="52"/>
                  </a:cubicBezTo>
                  <a:cubicBezTo>
                    <a:pt x="36" y="48"/>
                    <a:pt x="38" y="44"/>
                    <a:pt x="40" y="40"/>
                  </a:cubicBezTo>
                  <a:cubicBezTo>
                    <a:pt x="42" y="37"/>
                    <a:pt x="42" y="35"/>
                    <a:pt x="44" y="33"/>
                  </a:cubicBezTo>
                  <a:cubicBezTo>
                    <a:pt x="46" y="31"/>
                    <a:pt x="48" y="29"/>
                    <a:pt x="47" y="26"/>
                  </a:cubicBezTo>
                  <a:cubicBezTo>
                    <a:pt x="46" y="25"/>
                    <a:pt x="43" y="25"/>
                    <a:pt x="42" y="23"/>
                  </a:cubicBezTo>
                  <a:cubicBezTo>
                    <a:pt x="35" y="18"/>
                    <a:pt x="30" y="9"/>
                    <a:pt x="29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757"/>
            <p:cNvSpPr>
              <a:spLocks/>
            </p:cNvSpPr>
            <p:nvPr/>
          </p:nvSpPr>
          <p:spPr bwMode="auto">
            <a:xfrm>
              <a:off x="6346826" y="9707563"/>
              <a:ext cx="228600" cy="301625"/>
            </a:xfrm>
            <a:custGeom>
              <a:avLst/>
              <a:gdLst>
                <a:gd name="T0" fmla="*/ 0 w 41"/>
                <a:gd name="T1" fmla="*/ 29 h 54"/>
                <a:gd name="T2" fmla="*/ 0 w 41"/>
                <a:gd name="T3" fmla="*/ 29 h 54"/>
                <a:gd name="T4" fmla="*/ 5 w 41"/>
                <a:gd name="T5" fmla="*/ 38 h 54"/>
                <a:gd name="T6" fmla="*/ 13 w 41"/>
                <a:gd name="T7" fmla="*/ 48 h 54"/>
                <a:gd name="T8" fmla="*/ 17 w 41"/>
                <a:gd name="T9" fmla="*/ 54 h 54"/>
                <a:gd name="T10" fmla="*/ 41 w 41"/>
                <a:gd name="T11" fmla="*/ 2 h 54"/>
                <a:gd name="T12" fmla="*/ 24 w 41"/>
                <a:gd name="T13" fmla="*/ 1 h 54"/>
                <a:gd name="T14" fmla="*/ 20 w 41"/>
                <a:gd name="T15" fmla="*/ 3 h 54"/>
                <a:gd name="T16" fmla="*/ 12 w 41"/>
                <a:gd name="T17" fmla="*/ 14 h 54"/>
                <a:gd name="T18" fmla="*/ 5 w 41"/>
                <a:gd name="T19" fmla="*/ 23 h 54"/>
                <a:gd name="T20" fmla="*/ 0 w 41"/>
                <a:gd name="T2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4" y="36"/>
                    <a:pt x="5" y="38"/>
                  </a:cubicBezTo>
                  <a:cubicBezTo>
                    <a:pt x="8" y="41"/>
                    <a:pt x="10" y="45"/>
                    <a:pt x="13" y="48"/>
                  </a:cubicBezTo>
                  <a:cubicBezTo>
                    <a:pt x="13" y="49"/>
                    <a:pt x="16" y="54"/>
                    <a:pt x="17" y="54"/>
                  </a:cubicBezTo>
                  <a:cubicBezTo>
                    <a:pt x="17" y="54"/>
                    <a:pt x="34" y="46"/>
                    <a:pt x="41" y="2"/>
                  </a:cubicBezTo>
                  <a:cubicBezTo>
                    <a:pt x="35" y="1"/>
                    <a:pt x="30" y="2"/>
                    <a:pt x="24" y="1"/>
                  </a:cubicBezTo>
                  <a:cubicBezTo>
                    <a:pt x="21" y="1"/>
                    <a:pt x="22" y="0"/>
                    <a:pt x="20" y="3"/>
                  </a:cubicBezTo>
                  <a:cubicBezTo>
                    <a:pt x="19" y="6"/>
                    <a:pt x="14" y="12"/>
                    <a:pt x="12" y="14"/>
                  </a:cubicBezTo>
                  <a:cubicBezTo>
                    <a:pt x="10" y="17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758"/>
            <p:cNvSpPr>
              <a:spLocks/>
            </p:cNvSpPr>
            <p:nvPr/>
          </p:nvSpPr>
          <p:spPr bwMode="auto">
            <a:xfrm>
              <a:off x="6016626" y="9656763"/>
              <a:ext cx="268288" cy="290513"/>
            </a:xfrm>
            <a:custGeom>
              <a:avLst/>
              <a:gdLst>
                <a:gd name="T0" fmla="*/ 29 w 48"/>
                <a:gd name="T1" fmla="*/ 0 h 52"/>
                <a:gd name="T2" fmla="*/ 0 w 48"/>
                <a:gd name="T3" fmla="*/ 2 h 52"/>
                <a:gd name="T4" fmla="*/ 33 w 48"/>
                <a:gd name="T5" fmla="*/ 52 h 52"/>
                <a:gd name="T6" fmla="*/ 40 w 48"/>
                <a:gd name="T7" fmla="*/ 40 h 52"/>
                <a:gd name="T8" fmla="*/ 44 w 48"/>
                <a:gd name="T9" fmla="*/ 33 h 52"/>
                <a:gd name="T10" fmla="*/ 47 w 48"/>
                <a:gd name="T11" fmla="*/ 26 h 52"/>
                <a:gd name="T12" fmla="*/ 42 w 48"/>
                <a:gd name="T13" fmla="*/ 23 h 52"/>
                <a:gd name="T14" fmla="*/ 29 w 4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8"/>
                    <a:pt x="33" y="52"/>
                  </a:cubicBezTo>
                  <a:cubicBezTo>
                    <a:pt x="36" y="48"/>
                    <a:pt x="38" y="44"/>
                    <a:pt x="40" y="40"/>
                  </a:cubicBezTo>
                  <a:cubicBezTo>
                    <a:pt x="42" y="37"/>
                    <a:pt x="42" y="35"/>
                    <a:pt x="44" y="33"/>
                  </a:cubicBezTo>
                  <a:cubicBezTo>
                    <a:pt x="46" y="31"/>
                    <a:pt x="48" y="29"/>
                    <a:pt x="47" y="26"/>
                  </a:cubicBezTo>
                  <a:cubicBezTo>
                    <a:pt x="46" y="25"/>
                    <a:pt x="43" y="25"/>
                    <a:pt x="42" y="23"/>
                  </a:cubicBezTo>
                  <a:cubicBezTo>
                    <a:pt x="35" y="18"/>
                    <a:pt x="30" y="9"/>
                    <a:pt x="29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759"/>
            <p:cNvSpPr>
              <a:spLocks/>
            </p:cNvSpPr>
            <p:nvPr/>
          </p:nvSpPr>
          <p:spPr bwMode="auto">
            <a:xfrm>
              <a:off x="6324601" y="9652000"/>
              <a:ext cx="228600" cy="295275"/>
            </a:xfrm>
            <a:custGeom>
              <a:avLst/>
              <a:gdLst>
                <a:gd name="T0" fmla="*/ 0 w 41"/>
                <a:gd name="T1" fmla="*/ 28 h 53"/>
                <a:gd name="T2" fmla="*/ 0 w 41"/>
                <a:gd name="T3" fmla="*/ 29 h 53"/>
                <a:gd name="T4" fmla="*/ 6 w 41"/>
                <a:gd name="T5" fmla="*/ 37 h 53"/>
                <a:gd name="T6" fmla="*/ 13 w 41"/>
                <a:gd name="T7" fmla="*/ 48 h 53"/>
                <a:gd name="T8" fmla="*/ 17 w 41"/>
                <a:gd name="T9" fmla="*/ 53 h 53"/>
                <a:gd name="T10" fmla="*/ 41 w 41"/>
                <a:gd name="T11" fmla="*/ 2 h 53"/>
                <a:gd name="T12" fmla="*/ 24 w 41"/>
                <a:gd name="T13" fmla="*/ 1 h 53"/>
                <a:gd name="T14" fmla="*/ 21 w 41"/>
                <a:gd name="T15" fmla="*/ 2 h 53"/>
                <a:gd name="T16" fmla="*/ 13 w 41"/>
                <a:gd name="T17" fmla="*/ 14 h 53"/>
                <a:gd name="T18" fmla="*/ 6 w 41"/>
                <a:gd name="T19" fmla="*/ 22 h 53"/>
                <a:gd name="T20" fmla="*/ 0 w 41"/>
                <a:gd name="T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3"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5" y="35"/>
                    <a:pt x="6" y="37"/>
                  </a:cubicBezTo>
                  <a:cubicBezTo>
                    <a:pt x="8" y="41"/>
                    <a:pt x="11" y="44"/>
                    <a:pt x="13" y="48"/>
                  </a:cubicBezTo>
                  <a:cubicBezTo>
                    <a:pt x="14" y="48"/>
                    <a:pt x="17" y="53"/>
                    <a:pt x="17" y="53"/>
                  </a:cubicBezTo>
                  <a:cubicBezTo>
                    <a:pt x="17" y="53"/>
                    <a:pt x="35" y="45"/>
                    <a:pt x="41" y="2"/>
                  </a:cubicBezTo>
                  <a:cubicBezTo>
                    <a:pt x="35" y="0"/>
                    <a:pt x="30" y="1"/>
                    <a:pt x="24" y="1"/>
                  </a:cubicBezTo>
                  <a:cubicBezTo>
                    <a:pt x="22" y="0"/>
                    <a:pt x="22" y="0"/>
                    <a:pt x="21" y="2"/>
                  </a:cubicBezTo>
                  <a:cubicBezTo>
                    <a:pt x="19" y="5"/>
                    <a:pt x="15" y="11"/>
                    <a:pt x="13" y="14"/>
                  </a:cubicBezTo>
                  <a:cubicBezTo>
                    <a:pt x="11" y="17"/>
                    <a:pt x="8" y="20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760"/>
            <p:cNvSpPr>
              <a:spLocks/>
            </p:cNvSpPr>
            <p:nvPr/>
          </p:nvSpPr>
          <p:spPr bwMode="auto">
            <a:xfrm>
              <a:off x="6084888" y="9656763"/>
              <a:ext cx="200025" cy="252413"/>
            </a:xfrm>
            <a:custGeom>
              <a:avLst/>
              <a:gdLst>
                <a:gd name="T0" fmla="*/ 20 w 36"/>
                <a:gd name="T1" fmla="*/ 26 h 45"/>
                <a:gd name="T2" fmla="*/ 31 w 36"/>
                <a:gd name="T3" fmla="*/ 33 h 45"/>
                <a:gd name="T4" fmla="*/ 32 w 36"/>
                <a:gd name="T5" fmla="*/ 33 h 45"/>
                <a:gd name="T6" fmla="*/ 35 w 36"/>
                <a:gd name="T7" fmla="*/ 26 h 45"/>
                <a:gd name="T8" fmla="*/ 30 w 36"/>
                <a:gd name="T9" fmla="*/ 23 h 45"/>
                <a:gd name="T10" fmla="*/ 17 w 36"/>
                <a:gd name="T11" fmla="*/ 0 h 45"/>
                <a:gd name="T12" fmla="*/ 0 w 36"/>
                <a:gd name="T13" fmla="*/ 2 h 45"/>
                <a:gd name="T14" fmla="*/ 11 w 36"/>
                <a:gd name="T15" fmla="*/ 45 h 45"/>
                <a:gd name="T16" fmla="*/ 12 w 36"/>
                <a:gd name="T17" fmla="*/ 21 h 45"/>
                <a:gd name="T18" fmla="*/ 20 w 36"/>
                <a:gd name="T1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5">
                  <a:moveTo>
                    <a:pt x="20" y="26"/>
                  </a:moveTo>
                  <a:cubicBezTo>
                    <a:pt x="24" y="28"/>
                    <a:pt x="28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4" y="31"/>
                    <a:pt x="36" y="29"/>
                    <a:pt x="35" y="26"/>
                  </a:cubicBezTo>
                  <a:cubicBezTo>
                    <a:pt x="34" y="25"/>
                    <a:pt x="31" y="25"/>
                    <a:pt x="30" y="23"/>
                  </a:cubicBezTo>
                  <a:cubicBezTo>
                    <a:pt x="23" y="18"/>
                    <a:pt x="18" y="9"/>
                    <a:pt x="17" y="0"/>
                  </a:cubicBezTo>
                  <a:cubicBezTo>
                    <a:pt x="17" y="0"/>
                    <a:pt x="1" y="2"/>
                    <a:pt x="0" y="2"/>
                  </a:cubicBezTo>
                  <a:cubicBezTo>
                    <a:pt x="3" y="16"/>
                    <a:pt x="1" y="33"/>
                    <a:pt x="11" y="45"/>
                  </a:cubicBezTo>
                  <a:cubicBezTo>
                    <a:pt x="13" y="40"/>
                    <a:pt x="13" y="25"/>
                    <a:pt x="12" y="21"/>
                  </a:cubicBezTo>
                  <a:cubicBezTo>
                    <a:pt x="15" y="22"/>
                    <a:pt x="18" y="25"/>
                    <a:pt x="20" y="26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761"/>
            <p:cNvSpPr>
              <a:spLocks/>
            </p:cNvSpPr>
            <p:nvPr/>
          </p:nvSpPr>
          <p:spPr bwMode="auto">
            <a:xfrm>
              <a:off x="6324601" y="9652000"/>
              <a:ext cx="206375" cy="239713"/>
            </a:xfrm>
            <a:custGeom>
              <a:avLst/>
              <a:gdLst>
                <a:gd name="T0" fmla="*/ 24 w 37"/>
                <a:gd name="T1" fmla="*/ 1 h 43"/>
                <a:gd name="T2" fmla="*/ 21 w 37"/>
                <a:gd name="T3" fmla="*/ 2 h 43"/>
                <a:gd name="T4" fmla="*/ 13 w 37"/>
                <a:gd name="T5" fmla="*/ 14 h 43"/>
                <a:gd name="T6" fmla="*/ 6 w 37"/>
                <a:gd name="T7" fmla="*/ 22 h 43"/>
                <a:gd name="T8" fmla="*/ 0 w 37"/>
                <a:gd name="T9" fmla="*/ 28 h 43"/>
                <a:gd name="T10" fmla="*/ 0 w 37"/>
                <a:gd name="T11" fmla="*/ 29 h 43"/>
                <a:gd name="T12" fmla="*/ 2 w 37"/>
                <a:gd name="T13" fmla="*/ 33 h 43"/>
                <a:gd name="T14" fmla="*/ 4 w 37"/>
                <a:gd name="T15" fmla="*/ 33 h 43"/>
                <a:gd name="T16" fmla="*/ 25 w 37"/>
                <a:gd name="T17" fmla="*/ 20 h 43"/>
                <a:gd name="T18" fmla="*/ 28 w 37"/>
                <a:gd name="T19" fmla="*/ 43 h 43"/>
                <a:gd name="T20" fmla="*/ 36 w 37"/>
                <a:gd name="T21" fmla="*/ 37 h 43"/>
                <a:gd name="T22" fmla="*/ 36 w 37"/>
                <a:gd name="T23" fmla="*/ 24 h 43"/>
                <a:gd name="T24" fmla="*/ 35 w 37"/>
                <a:gd name="T25" fmla="*/ 8 h 43"/>
                <a:gd name="T26" fmla="*/ 35 w 37"/>
                <a:gd name="T27" fmla="*/ 1 h 43"/>
                <a:gd name="T28" fmla="*/ 24 w 37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43">
                  <a:moveTo>
                    <a:pt x="24" y="1"/>
                  </a:moveTo>
                  <a:cubicBezTo>
                    <a:pt x="22" y="0"/>
                    <a:pt x="22" y="0"/>
                    <a:pt x="21" y="2"/>
                  </a:cubicBezTo>
                  <a:cubicBezTo>
                    <a:pt x="19" y="5"/>
                    <a:pt x="15" y="11"/>
                    <a:pt x="13" y="14"/>
                  </a:cubicBezTo>
                  <a:cubicBezTo>
                    <a:pt x="11" y="17"/>
                    <a:pt x="8" y="20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1"/>
                    <a:pt x="2" y="33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17" y="27"/>
                    <a:pt x="18" y="24"/>
                    <a:pt x="25" y="20"/>
                  </a:cubicBezTo>
                  <a:cubicBezTo>
                    <a:pt x="25" y="31"/>
                    <a:pt x="27" y="35"/>
                    <a:pt x="28" y="43"/>
                  </a:cubicBezTo>
                  <a:cubicBezTo>
                    <a:pt x="31" y="40"/>
                    <a:pt x="34" y="40"/>
                    <a:pt x="36" y="37"/>
                  </a:cubicBezTo>
                  <a:cubicBezTo>
                    <a:pt x="37" y="33"/>
                    <a:pt x="36" y="28"/>
                    <a:pt x="36" y="24"/>
                  </a:cubicBezTo>
                  <a:cubicBezTo>
                    <a:pt x="36" y="18"/>
                    <a:pt x="35" y="13"/>
                    <a:pt x="35" y="8"/>
                  </a:cubicBezTo>
                  <a:cubicBezTo>
                    <a:pt x="35" y="5"/>
                    <a:pt x="37" y="3"/>
                    <a:pt x="35" y="1"/>
                  </a:cubicBezTo>
                  <a:cubicBezTo>
                    <a:pt x="33" y="0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762"/>
            <p:cNvSpPr>
              <a:spLocks/>
            </p:cNvSpPr>
            <p:nvPr/>
          </p:nvSpPr>
          <p:spPr bwMode="auto">
            <a:xfrm>
              <a:off x="6022976" y="11053763"/>
              <a:ext cx="774700" cy="374650"/>
            </a:xfrm>
            <a:custGeom>
              <a:avLst/>
              <a:gdLst>
                <a:gd name="T0" fmla="*/ 5 w 139"/>
                <a:gd name="T1" fmla="*/ 7 h 67"/>
                <a:gd name="T2" fmla="*/ 129 w 139"/>
                <a:gd name="T3" fmla="*/ 0 h 67"/>
                <a:gd name="T4" fmla="*/ 139 w 139"/>
                <a:gd name="T5" fmla="*/ 21 h 67"/>
                <a:gd name="T6" fmla="*/ 0 w 139"/>
                <a:gd name="T7" fmla="*/ 25 h 67"/>
                <a:gd name="T8" fmla="*/ 5 w 139"/>
                <a:gd name="T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67">
                  <a:moveTo>
                    <a:pt x="5" y="7"/>
                  </a:moveTo>
                  <a:cubicBezTo>
                    <a:pt x="5" y="7"/>
                    <a:pt x="81" y="36"/>
                    <a:pt x="129" y="0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21"/>
                    <a:pt x="68" y="67"/>
                    <a:pt x="0" y="25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763"/>
            <p:cNvSpPr>
              <a:spLocks/>
            </p:cNvSpPr>
            <p:nvPr/>
          </p:nvSpPr>
          <p:spPr bwMode="auto">
            <a:xfrm>
              <a:off x="6022976" y="11053763"/>
              <a:ext cx="774700" cy="234950"/>
            </a:xfrm>
            <a:custGeom>
              <a:avLst/>
              <a:gdLst>
                <a:gd name="T0" fmla="*/ 123 w 139"/>
                <a:gd name="T1" fmla="*/ 30 h 42"/>
                <a:gd name="T2" fmla="*/ 139 w 139"/>
                <a:gd name="T3" fmla="*/ 21 h 42"/>
                <a:gd name="T4" fmla="*/ 129 w 139"/>
                <a:gd name="T5" fmla="*/ 0 h 42"/>
                <a:gd name="T6" fmla="*/ 5 w 139"/>
                <a:gd name="T7" fmla="*/ 7 h 42"/>
                <a:gd name="T8" fmla="*/ 0 w 139"/>
                <a:gd name="T9" fmla="*/ 25 h 42"/>
                <a:gd name="T10" fmla="*/ 15 w 139"/>
                <a:gd name="T11" fmla="*/ 32 h 42"/>
                <a:gd name="T12" fmla="*/ 16 w 139"/>
                <a:gd name="T13" fmla="*/ 26 h 42"/>
                <a:gd name="T14" fmla="*/ 29 w 139"/>
                <a:gd name="T15" fmla="*/ 17 h 42"/>
                <a:gd name="T16" fmla="*/ 56 w 139"/>
                <a:gd name="T17" fmla="*/ 25 h 42"/>
                <a:gd name="T18" fmla="*/ 70 w 139"/>
                <a:gd name="T19" fmla="*/ 42 h 42"/>
                <a:gd name="T20" fmla="*/ 101 w 139"/>
                <a:gd name="T21" fmla="*/ 37 h 42"/>
                <a:gd name="T22" fmla="*/ 101 w 139"/>
                <a:gd name="T23" fmla="*/ 35 h 42"/>
                <a:gd name="T24" fmla="*/ 104 w 139"/>
                <a:gd name="T25" fmla="*/ 20 h 42"/>
                <a:gd name="T26" fmla="*/ 117 w 139"/>
                <a:gd name="T27" fmla="*/ 13 h 42"/>
                <a:gd name="T28" fmla="*/ 124 w 139"/>
                <a:gd name="T29" fmla="*/ 25 h 42"/>
                <a:gd name="T30" fmla="*/ 123 w 139"/>
                <a:gd name="T31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42">
                  <a:moveTo>
                    <a:pt x="123" y="30"/>
                  </a:moveTo>
                  <a:cubicBezTo>
                    <a:pt x="133" y="25"/>
                    <a:pt x="139" y="21"/>
                    <a:pt x="139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1" y="36"/>
                    <a:pt x="5" y="7"/>
                    <a:pt x="5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2"/>
                  </a:cubicBezTo>
                  <a:cubicBezTo>
                    <a:pt x="15" y="30"/>
                    <a:pt x="15" y="28"/>
                    <a:pt x="16" y="26"/>
                  </a:cubicBezTo>
                  <a:cubicBezTo>
                    <a:pt x="17" y="21"/>
                    <a:pt x="22" y="16"/>
                    <a:pt x="29" y="17"/>
                  </a:cubicBezTo>
                  <a:cubicBezTo>
                    <a:pt x="38" y="19"/>
                    <a:pt x="48" y="21"/>
                    <a:pt x="56" y="25"/>
                  </a:cubicBezTo>
                  <a:cubicBezTo>
                    <a:pt x="65" y="28"/>
                    <a:pt x="69" y="34"/>
                    <a:pt x="70" y="42"/>
                  </a:cubicBezTo>
                  <a:cubicBezTo>
                    <a:pt x="81" y="42"/>
                    <a:pt x="92" y="40"/>
                    <a:pt x="101" y="37"/>
                  </a:cubicBezTo>
                  <a:cubicBezTo>
                    <a:pt x="101" y="37"/>
                    <a:pt x="101" y="36"/>
                    <a:pt x="101" y="35"/>
                  </a:cubicBezTo>
                  <a:cubicBezTo>
                    <a:pt x="103" y="30"/>
                    <a:pt x="103" y="25"/>
                    <a:pt x="104" y="20"/>
                  </a:cubicBezTo>
                  <a:cubicBezTo>
                    <a:pt x="105" y="15"/>
                    <a:pt x="111" y="11"/>
                    <a:pt x="117" y="13"/>
                  </a:cubicBezTo>
                  <a:cubicBezTo>
                    <a:pt x="122" y="14"/>
                    <a:pt x="125" y="20"/>
                    <a:pt x="124" y="25"/>
                  </a:cubicBezTo>
                  <a:cubicBezTo>
                    <a:pt x="123" y="27"/>
                    <a:pt x="123" y="28"/>
                    <a:pt x="123" y="30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764"/>
            <p:cNvSpPr>
              <a:spLocks/>
            </p:cNvSpPr>
            <p:nvPr/>
          </p:nvSpPr>
          <p:spPr bwMode="auto">
            <a:xfrm>
              <a:off x="6346826" y="11122026"/>
              <a:ext cx="233363" cy="217488"/>
            </a:xfrm>
            <a:custGeom>
              <a:avLst/>
              <a:gdLst>
                <a:gd name="T0" fmla="*/ 0 w 42"/>
                <a:gd name="T1" fmla="*/ 6 h 39"/>
                <a:gd name="T2" fmla="*/ 6 w 42"/>
                <a:gd name="T3" fmla="*/ 31 h 39"/>
                <a:gd name="T4" fmla="*/ 42 w 42"/>
                <a:gd name="T5" fmla="*/ 26 h 39"/>
                <a:gd name="T6" fmla="*/ 39 w 42"/>
                <a:gd name="T7" fmla="*/ 0 h 39"/>
                <a:gd name="T8" fmla="*/ 0 w 42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9">
                  <a:moveTo>
                    <a:pt x="0" y="6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1" y="39"/>
                    <a:pt x="42" y="2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0" y="6"/>
                    <a:pt x="0" y="6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765"/>
            <p:cNvSpPr>
              <a:spLocks/>
            </p:cNvSpPr>
            <p:nvPr/>
          </p:nvSpPr>
          <p:spPr bwMode="auto">
            <a:xfrm>
              <a:off x="6346826" y="11122026"/>
              <a:ext cx="233363" cy="155575"/>
            </a:xfrm>
            <a:custGeom>
              <a:avLst/>
              <a:gdLst>
                <a:gd name="T0" fmla="*/ 2 w 42"/>
                <a:gd name="T1" fmla="*/ 8 h 28"/>
                <a:gd name="T2" fmla="*/ 18 w 42"/>
                <a:gd name="T3" fmla="*/ 18 h 28"/>
                <a:gd name="T4" fmla="*/ 28 w 42"/>
                <a:gd name="T5" fmla="*/ 23 h 28"/>
                <a:gd name="T6" fmla="*/ 39 w 42"/>
                <a:gd name="T7" fmla="*/ 28 h 28"/>
                <a:gd name="T8" fmla="*/ 42 w 42"/>
                <a:gd name="T9" fmla="*/ 26 h 28"/>
                <a:gd name="T10" fmla="*/ 39 w 42"/>
                <a:gd name="T11" fmla="*/ 0 h 28"/>
                <a:gd name="T12" fmla="*/ 0 w 42"/>
                <a:gd name="T13" fmla="*/ 6 h 28"/>
                <a:gd name="T14" fmla="*/ 2 w 42"/>
                <a:gd name="T1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2" y="8"/>
                  </a:moveTo>
                  <a:cubicBezTo>
                    <a:pt x="7" y="12"/>
                    <a:pt x="12" y="15"/>
                    <a:pt x="18" y="18"/>
                  </a:cubicBezTo>
                  <a:cubicBezTo>
                    <a:pt x="21" y="20"/>
                    <a:pt x="25" y="21"/>
                    <a:pt x="28" y="23"/>
                  </a:cubicBezTo>
                  <a:cubicBezTo>
                    <a:pt x="30" y="24"/>
                    <a:pt x="38" y="28"/>
                    <a:pt x="39" y="28"/>
                  </a:cubicBezTo>
                  <a:cubicBezTo>
                    <a:pt x="40" y="27"/>
                    <a:pt x="41" y="26"/>
                    <a:pt x="42" y="2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3"/>
                    <a:pt x="3" y="6"/>
                    <a:pt x="0" y="6"/>
                  </a:cubicBezTo>
                  <a:cubicBezTo>
                    <a:pt x="1" y="6"/>
                    <a:pt x="2" y="7"/>
                    <a:pt x="2" y="8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766"/>
            <p:cNvSpPr>
              <a:spLocks/>
            </p:cNvSpPr>
            <p:nvPr/>
          </p:nvSpPr>
          <p:spPr bwMode="auto">
            <a:xfrm>
              <a:off x="6407151" y="9652000"/>
              <a:ext cx="836613" cy="2112963"/>
            </a:xfrm>
            <a:custGeom>
              <a:avLst/>
              <a:gdLst>
                <a:gd name="T0" fmla="*/ 19 w 150"/>
                <a:gd name="T1" fmla="*/ 1 h 378"/>
                <a:gd name="T2" fmla="*/ 98 w 150"/>
                <a:gd name="T3" fmla="*/ 2 h 378"/>
                <a:gd name="T4" fmla="*/ 128 w 150"/>
                <a:gd name="T5" fmla="*/ 18 h 378"/>
                <a:gd name="T6" fmla="*/ 135 w 150"/>
                <a:gd name="T7" fmla="*/ 37 h 378"/>
                <a:gd name="T8" fmla="*/ 112 w 150"/>
                <a:gd name="T9" fmla="*/ 113 h 378"/>
                <a:gd name="T10" fmla="*/ 95 w 150"/>
                <a:gd name="T11" fmla="*/ 225 h 378"/>
                <a:gd name="T12" fmla="*/ 113 w 150"/>
                <a:gd name="T13" fmla="*/ 256 h 378"/>
                <a:gd name="T14" fmla="*/ 143 w 150"/>
                <a:gd name="T15" fmla="*/ 304 h 378"/>
                <a:gd name="T16" fmla="*/ 149 w 150"/>
                <a:gd name="T17" fmla="*/ 323 h 378"/>
                <a:gd name="T18" fmla="*/ 106 w 150"/>
                <a:gd name="T19" fmla="*/ 347 h 378"/>
                <a:gd name="T20" fmla="*/ 40 w 150"/>
                <a:gd name="T21" fmla="*/ 236 h 378"/>
                <a:gd name="T22" fmla="*/ 19 w 150"/>
                <a:gd name="T23" fmla="*/ 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78">
                  <a:moveTo>
                    <a:pt x="19" y="1"/>
                  </a:moveTo>
                  <a:cubicBezTo>
                    <a:pt x="19" y="1"/>
                    <a:pt x="85" y="0"/>
                    <a:pt x="98" y="2"/>
                  </a:cubicBezTo>
                  <a:cubicBezTo>
                    <a:pt x="111" y="4"/>
                    <a:pt x="126" y="9"/>
                    <a:pt x="128" y="18"/>
                  </a:cubicBezTo>
                  <a:cubicBezTo>
                    <a:pt x="130" y="26"/>
                    <a:pt x="135" y="37"/>
                    <a:pt x="135" y="37"/>
                  </a:cubicBezTo>
                  <a:cubicBezTo>
                    <a:pt x="135" y="37"/>
                    <a:pt x="117" y="68"/>
                    <a:pt x="112" y="113"/>
                  </a:cubicBezTo>
                  <a:cubicBezTo>
                    <a:pt x="107" y="158"/>
                    <a:pt x="92" y="215"/>
                    <a:pt x="95" y="225"/>
                  </a:cubicBezTo>
                  <a:cubicBezTo>
                    <a:pt x="99" y="234"/>
                    <a:pt x="113" y="256"/>
                    <a:pt x="113" y="256"/>
                  </a:cubicBezTo>
                  <a:cubicBezTo>
                    <a:pt x="143" y="304"/>
                    <a:pt x="143" y="304"/>
                    <a:pt x="143" y="304"/>
                  </a:cubicBezTo>
                  <a:cubicBezTo>
                    <a:pt x="143" y="304"/>
                    <a:pt x="150" y="314"/>
                    <a:pt x="149" y="323"/>
                  </a:cubicBezTo>
                  <a:cubicBezTo>
                    <a:pt x="148" y="331"/>
                    <a:pt x="128" y="378"/>
                    <a:pt x="106" y="347"/>
                  </a:cubicBezTo>
                  <a:cubicBezTo>
                    <a:pt x="83" y="317"/>
                    <a:pt x="52" y="276"/>
                    <a:pt x="40" y="236"/>
                  </a:cubicBezTo>
                  <a:cubicBezTo>
                    <a:pt x="28" y="195"/>
                    <a:pt x="0" y="83"/>
                    <a:pt x="19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767"/>
            <p:cNvSpPr>
              <a:spLocks/>
            </p:cNvSpPr>
            <p:nvPr/>
          </p:nvSpPr>
          <p:spPr bwMode="auto">
            <a:xfrm>
              <a:off x="6407151" y="9652000"/>
              <a:ext cx="385763" cy="1425575"/>
            </a:xfrm>
            <a:custGeom>
              <a:avLst/>
              <a:gdLst>
                <a:gd name="T0" fmla="*/ 47 w 69"/>
                <a:gd name="T1" fmla="*/ 255 h 255"/>
                <a:gd name="T2" fmla="*/ 32 w 69"/>
                <a:gd name="T3" fmla="*/ 170 h 255"/>
                <a:gd name="T4" fmla="*/ 25 w 69"/>
                <a:gd name="T5" fmla="*/ 65 h 255"/>
                <a:gd name="T6" fmla="*/ 43 w 69"/>
                <a:gd name="T7" fmla="*/ 26 h 255"/>
                <a:gd name="T8" fmla="*/ 60 w 69"/>
                <a:gd name="T9" fmla="*/ 15 h 255"/>
                <a:gd name="T10" fmla="*/ 69 w 69"/>
                <a:gd name="T11" fmla="*/ 1 h 255"/>
                <a:gd name="T12" fmla="*/ 19 w 69"/>
                <a:gd name="T13" fmla="*/ 1 h 255"/>
                <a:gd name="T14" fmla="*/ 40 w 69"/>
                <a:gd name="T15" fmla="*/ 236 h 255"/>
                <a:gd name="T16" fmla="*/ 47 w 69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55">
                  <a:moveTo>
                    <a:pt x="47" y="255"/>
                  </a:moveTo>
                  <a:cubicBezTo>
                    <a:pt x="43" y="227"/>
                    <a:pt x="38" y="198"/>
                    <a:pt x="32" y="170"/>
                  </a:cubicBezTo>
                  <a:cubicBezTo>
                    <a:pt x="24" y="135"/>
                    <a:pt x="20" y="100"/>
                    <a:pt x="25" y="65"/>
                  </a:cubicBezTo>
                  <a:cubicBezTo>
                    <a:pt x="27" y="50"/>
                    <a:pt x="32" y="36"/>
                    <a:pt x="43" y="26"/>
                  </a:cubicBezTo>
                  <a:cubicBezTo>
                    <a:pt x="48" y="21"/>
                    <a:pt x="54" y="19"/>
                    <a:pt x="60" y="15"/>
                  </a:cubicBezTo>
                  <a:cubicBezTo>
                    <a:pt x="65" y="11"/>
                    <a:pt x="67" y="6"/>
                    <a:pt x="69" y="1"/>
                  </a:cubicBezTo>
                  <a:cubicBezTo>
                    <a:pt x="46" y="0"/>
                    <a:pt x="19" y="1"/>
                    <a:pt x="19" y="1"/>
                  </a:cubicBezTo>
                  <a:cubicBezTo>
                    <a:pt x="0" y="83"/>
                    <a:pt x="28" y="195"/>
                    <a:pt x="40" y="236"/>
                  </a:cubicBezTo>
                  <a:cubicBezTo>
                    <a:pt x="42" y="242"/>
                    <a:pt x="45" y="249"/>
                    <a:pt x="47" y="25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768"/>
            <p:cNvSpPr>
              <a:spLocks/>
            </p:cNvSpPr>
            <p:nvPr/>
          </p:nvSpPr>
          <p:spPr bwMode="auto">
            <a:xfrm>
              <a:off x="6870701" y="10461625"/>
              <a:ext cx="222250" cy="715963"/>
            </a:xfrm>
            <a:custGeom>
              <a:avLst/>
              <a:gdLst>
                <a:gd name="T0" fmla="*/ 2 w 40"/>
                <a:gd name="T1" fmla="*/ 86 h 128"/>
                <a:gd name="T2" fmla="*/ 3 w 40"/>
                <a:gd name="T3" fmla="*/ 88 h 128"/>
                <a:gd name="T4" fmla="*/ 6 w 40"/>
                <a:gd name="T5" fmla="*/ 96 h 128"/>
                <a:gd name="T6" fmla="*/ 40 w 40"/>
                <a:gd name="T7" fmla="*/ 128 h 128"/>
                <a:gd name="T8" fmla="*/ 30 w 40"/>
                <a:gd name="T9" fmla="*/ 111 h 128"/>
                <a:gd name="T10" fmla="*/ 12 w 40"/>
                <a:gd name="T11" fmla="*/ 80 h 128"/>
                <a:gd name="T12" fmla="*/ 24 w 40"/>
                <a:gd name="T13" fmla="*/ 0 h 128"/>
                <a:gd name="T14" fmla="*/ 1 w 40"/>
                <a:gd name="T15" fmla="*/ 25 h 128"/>
                <a:gd name="T16" fmla="*/ 2 w 40"/>
                <a:gd name="T17" fmla="*/ 82 h 128"/>
                <a:gd name="T18" fmla="*/ 2 w 40"/>
                <a:gd name="T19" fmla="*/ 8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28">
                  <a:moveTo>
                    <a:pt x="2" y="86"/>
                  </a:moveTo>
                  <a:cubicBezTo>
                    <a:pt x="3" y="87"/>
                    <a:pt x="3" y="88"/>
                    <a:pt x="3" y="88"/>
                  </a:cubicBezTo>
                  <a:cubicBezTo>
                    <a:pt x="4" y="91"/>
                    <a:pt x="5" y="94"/>
                    <a:pt x="6" y="96"/>
                  </a:cubicBezTo>
                  <a:cubicBezTo>
                    <a:pt x="17" y="107"/>
                    <a:pt x="29" y="117"/>
                    <a:pt x="40" y="12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11"/>
                    <a:pt x="16" y="89"/>
                    <a:pt x="12" y="80"/>
                  </a:cubicBezTo>
                  <a:cubicBezTo>
                    <a:pt x="9" y="72"/>
                    <a:pt x="18" y="37"/>
                    <a:pt x="24" y="0"/>
                  </a:cubicBezTo>
                  <a:cubicBezTo>
                    <a:pt x="19" y="10"/>
                    <a:pt x="11" y="19"/>
                    <a:pt x="1" y="25"/>
                  </a:cubicBezTo>
                  <a:cubicBezTo>
                    <a:pt x="1" y="44"/>
                    <a:pt x="0" y="63"/>
                    <a:pt x="2" y="82"/>
                  </a:cubicBezTo>
                  <a:cubicBezTo>
                    <a:pt x="2" y="84"/>
                    <a:pt x="2" y="85"/>
                    <a:pt x="2" y="8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769"/>
            <p:cNvSpPr>
              <a:spLocks/>
            </p:cNvSpPr>
            <p:nvPr/>
          </p:nvSpPr>
          <p:spPr bwMode="auto">
            <a:xfrm>
              <a:off x="6196013" y="9880600"/>
              <a:ext cx="434975" cy="1274763"/>
            </a:xfrm>
            <a:custGeom>
              <a:avLst/>
              <a:gdLst>
                <a:gd name="T0" fmla="*/ 9 w 78"/>
                <a:gd name="T1" fmla="*/ 0 h 228"/>
                <a:gd name="T2" fmla="*/ 4 w 78"/>
                <a:gd name="T3" fmla="*/ 127 h 228"/>
                <a:gd name="T4" fmla="*/ 27 w 78"/>
                <a:gd name="T5" fmla="*/ 228 h 228"/>
                <a:gd name="T6" fmla="*/ 74 w 78"/>
                <a:gd name="T7" fmla="*/ 222 h 228"/>
                <a:gd name="T8" fmla="*/ 78 w 78"/>
                <a:gd name="T9" fmla="*/ 200 h 228"/>
                <a:gd name="T10" fmla="*/ 34 w 78"/>
                <a:gd name="T11" fmla="*/ 86 h 228"/>
                <a:gd name="T12" fmla="*/ 20 w 78"/>
                <a:gd name="T13" fmla="*/ 0 h 228"/>
                <a:gd name="T14" fmla="*/ 9 w 78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228">
                  <a:moveTo>
                    <a:pt x="9" y="0"/>
                  </a:moveTo>
                  <a:cubicBezTo>
                    <a:pt x="9" y="0"/>
                    <a:pt x="0" y="81"/>
                    <a:pt x="4" y="127"/>
                  </a:cubicBezTo>
                  <a:cubicBezTo>
                    <a:pt x="9" y="174"/>
                    <a:pt x="27" y="228"/>
                    <a:pt x="27" y="228"/>
                  </a:cubicBezTo>
                  <a:cubicBezTo>
                    <a:pt x="46" y="227"/>
                    <a:pt x="65" y="226"/>
                    <a:pt x="74" y="222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40" y="119"/>
                    <a:pt x="34" y="86"/>
                  </a:cubicBezTo>
                  <a:cubicBezTo>
                    <a:pt x="29" y="52"/>
                    <a:pt x="20" y="0"/>
                    <a:pt x="2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770"/>
            <p:cNvSpPr>
              <a:spLocks/>
            </p:cNvSpPr>
            <p:nvPr/>
          </p:nvSpPr>
          <p:spPr bwMode="auto">
            <a:xfrm>
              <a:off x="6229351" y="9880600"/>
              <a:ext cx="368300" cy="1374775"/>
            </a:xfrm>
            <a:custGeom>
              <a:avLst/>
              <a:gdLst>
                <a:gd name="T0" fmla="*/ 8 w 66"/>
                <a:gd name="T1" fmla="*/ 0 h 246"/>
                <a:gd name="T2" fmla="*/ 4 w 66"/>
                <a:gd name="T3" fmla="*/ 127 h 246"/>
                <a:gd name="T4" fmla="*/ 23 w 66"/>
                <a:gd name="T5" fmla="*/ 224 h 246"/>
                <a:gd name="T6" fmla="*/ 59 w 66"/>
                <a:gd name="T7" fmla="*/ 246 h 246"/>
                <a:gd name="T8" fmla="*/ 66 w 66"/>
                <a:gd name="T9" fmla="*/ 200 h 246"/>
                <a:gd name="T10" fmla="*/ 29 w 66"/>
                <a:gd name="T11" fmla="*/ 86 h 246"/>
                <a:gd name="T12" fmla="*/ 17 w 66"/>
                <a:gd name="T13" fmla="*/ 0 h 246"/>
                <a:gd name="T14" fmla="*/ 8 w 66"/>
                <a:gd name="T15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46">
                  <a:moveTo>
                    <a:pt x="8" y="0"/>
                  </a:moveTo>
                  <a:cubicBezTo>
                    <a:pt x="8" y="0"/>
                    <a:pt x="0" y="81"/>
                    <a:pt x="4" y="127"/>
                  </a:cubicBezTo>
                  <a:cubicBezTo>
                    <a:pt x="8" y="174"/>
                    <a:pt x="23" y="224"/>
                    <a:pt x="23" y="224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34" y="119"/>
                    <a:pt x="29" y="86"/>
                  </a:cubicBezTo>
                  <a:cubicBezTo>
                    <a:pt x="24" y="52"/>
                    <a:pt x="17" y="0"/>
                    <a:pt x="1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771"/>
            <p:cNvSpPr>
              <a:spLocks/>
            </p:cNvSpPr>
            <p:nvPr/>
          </p:nvSpPr>
          <p:spPr bwMode="auto">
            <a:xfrm>
              <a:off x="6229351" y="9880600"/>
              <a:ext cx="328613" cy="1374775"/>
            </a:xfrm>
            <a:custGeom>
              <a:avLst/>
              <a:gdLst>
                <a:gd name="T0" fmla="*/ 41 w 59"/>
                <a:gd name="T1" fmla="*/ 190 h 246"/>
                <a:gd name="T2" fmla="*/ 21 w 59"/>
                <a:gd name="T3" fmla="*/ 126 h 246"/>
                <a:gd name="T4" fmla="*/ 12 w 59"/>
                <a:gd name="T5" fmla="*/ 66 h 246"/>
                <a:gd name="T6" fmla="*/ 15 w 59"/>
                <a:gd name="T7" fmla="*/ 17 h 246"/>
                <a:gd name="T8" fmla="*/ 19 w 59"/>
                <a:gd name="T9" fmla="*/ 11 h 246"/>
                <a:gd name="T10" fmla="*/ 17 w 59"/>
                <a:gd name="T11" fmla="*/ 0 h 246"/>
                <a:gd name="T12" fmla="*/ 8 w 59"/>
                <a:gd name="T13" fmla="*/ 0 h 246"/>
                <a:gd name="T14" fmla="*/ 4 w 59"/>
                <a:gd name="T15" fmla="*/ 127 h 246"/>
                <a:gd name="T16" fmla="*/ 23 w 59"/>
                <a:gd name="T17" fmla="*/ 224 h 246"/>
                <a:gd name="T18" fmla="*/ 59 w 59"/>
                <a:gd name="T19" fmla="*/ 246 h 246"/>
                <a:gd name="T20" fmla="*/ 59 w 59"/>
                <a:gd name="T21" fmla="*/ 242 h 246"/>
                <a:gd name="T22" fmla="*/ 41 w 59"/>
                <a:gd name="T23" fmla="*/ 19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46">
                  <a:moveTo>
                    <a:pt x="41" y="190"/>
                  </a:moveTo>
                  <a:cubicBezTo>
                    <a:pt x="34" y="169"/>
                    <a:pt x="27" y="147"/>
                    <a:pt x="21" y="126"/>
                  </a:cubicBezTo>
                  <a:cubicBezTo>
                    <a:pt x="15" y="107"/>
                    <a:pt x="10" y="86"/>
                    <a:pt x="12" y="66"/>
                  </a:cubicBezTo>
                  <a:cubicBezTo>
                    <a:pt x="13" y="50"/>
                    <a:pt x="10" y="32"/>
                    <a:pt x="15" y="17"/>
                  </a:cubicBezTo>
                  <a:cubicBezTo>
                    <a:pt x="16" y="14"/>
                    <a:pt x="17" y="12"/>
                    <a:pt x="19" y="11"/>
                  </a:cubicBezTo>
                  <a:cubicBezTo>
                    <a:pt x="18" y="4"/>
                    <a:pt x="17" y="0"/>
                    <a:pt x="1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1"/>
                    <a:pt x="4" y="127"/>
                  </a:cubicBezTo>
                  <a:cubicBezTo>
                    <a:pt x="8" y="174"/>
                    <a:pt x="23" y="224"/>
                    <a:pt x="23" y="224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59" y="242"/>
                    <a:pt x="59" y="242"/>
                    <a:pt x="59" y="242"/>
                  </a:cubicBezTo>
                  <a:cubicBezTo>
                    <a:pt x="52" y="225"/>
                    <a:pt x="47" y="207"/>
                    <a:pt x="41" y="190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772"/>
            <p:cNvSpPr>
              <a:spLocks/>
            </p:cNvSpPr>
            <p:nvPr/>
          </p:nvSpPr>
          <p:spPr bwMode="auto">
            <a:xfrm>
              <a:off x="6246813" y="9791700"/>
              <a:ext cx="127000" cy="117475"/>
            </a:xfrm>
            <a:custGeom>
              <a:avLst/>
              <a:gdLst>
                <a:gd name="T0" fmla="*/ 1 w 23"/>
                <a:gd name="T1" fmla="*/ 0 h 21"/>
                <a:gd name="T2" fmla="*/ 18 w 23"/>
                <a:gd name="T3" fmla="*/ 3 h 21"/>
                <a:gd name="T4" fmla="*/ 18 w 23"/>
                <a:gd name="T5" fmla="*/ 20 h 21"/>
                <a:gd name="T6" fmla="*/ 0 w 23"/>
                <a:gd name="T7" fmla="*/ 16 h 21"/>
                <a:gd name="T8" fmla="*/ 1 w 2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1" y="0"/>
                  </a:moveTo>
                  <a:cubicBezTo>
                    <a:pt x="1" y="0"/>
                    <a:pt x="6" y="2"/>
                    <a:pt x="18" y="3"/>
                  </a:cubicBezTo>
                  <a:cubicBezTo>
                    <a:pt x="18" y="3"/>
                    <a:pt x="23" y="19"/>
                    <a:pt x="18" y="20"/>
                  </a:cubicBezTo>
                  <a:cubicBezTo>
                    <a:pt x="12" y="21"/>
                    <a:pt x="1" y="21"/>
                    <a:pt x="0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5548313" y="9652000"/>
              <a:ext cx="636588" cy="2263775"/>
            </a:xfrm>
            <a:custGeom>
              <a:avLst/>
              <a:gdLst>
                <a:gd name="T0" fmla="*/ 98 w 114"/>
                <a:gd name="T1" fmla="*/ 1 h 405"/>
                <a:gd name="T2" fmla="*/ 90 w 114"/>
                <a:gd name="T3" fmla="*/ 1 h 405"/>
                <a:gd name="T4" fmla="*/ 5 w 114"/>
                <a:gd name="T5" fmla="*/ 35 h 405"/>
                <a:gd name="T6" fmla="*/ 5 w 114"/>
                <a:gd name="T7" fmla="*/ 50 h 405"/>
                <a:gd name="T8" fmla="*/ 32 w 114"/>
                <a:gd name="T9" fmla="*/ 127 h 405"/>
                <a:gd name="T10" fmla="*/ 58 w 114"/>
                <a:gd name="T11" fmla="*/ 253 h 405"/>
                <a:gd name="T12" fmla="*/ 40 w 114"/>
                <a:gd name="T13" fmla="*/ 313 h 405"/>
                <a:gd name="T14" fmla="*/ 18 w 114"/>
                <a:gd name="T15" fmla="*/ 362 h 405"/>
                <a:gd name="T16" fmla="*/ 7 w 114"/>
                <a:gd name="T17" fmla="*/ 383 h 405"/>
                <a:gd name="T18" fmla="*/ 28 w 114"/>
                <a:gd name="T19" fmla="*/ 399 h 405"/>
                <a:gd name="T20" fmla="*/ 51 w 114"/>
                <a:gd name="T21" fmla="*/ 397 h 405"/>
                <a:gd name="T22" fmla="*/ 72 w 114"/>
                <a:gd name="T23" fmla="*/ 358 h 405"/>
                <a:gd name="T24" fmla="*/ 102 w 114"/>
                <a:gd name="T25" fmla="*/ 233 h 405"/>
                <a:gd name="T26" fmla="*/ 98 w 114"/>
                <a:gd name="T27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405">
                  <a:moveTo>
                    <a:pt x="98" y="1"/>
                  </a:moveTo>
                  <a:cubicBezTo>
                    <a:pt x="98" y="1"/>
                    <a:pt x="96" y="0"/>
                    <a:pt x="90" y="1"/>
                  </a:cubicBezTo>
                  <a:cubicBezTo>
                    <a:pt x="70" y="3"/>
                    <a:pt x="9" y="20"/>
                    <a:pt x="5" y="35"/>
                  </a:cubicBezTo>
                  <a:cubicBezTo>
                    <a:pt x="0" y="50"/>
                    <a:pt x="5" y="50"/>
                    <a:pt x="5" y="50"/>
                  </a:cubicBezTo>
                  <a:cubicBezTo>
                    <a:pt x="5" y="50"/>
                    <a:pt x="19" y="44"/>
                    <a:pt x="32" y="127"/>
                  </a:cubicBezTo>
                  <a:cubicBezTo>
                    <a:pt x="45" y="209"/>
                    <a:pt x="66" y="226"/>
                    <a:pt x="58" y="253"/>
                  </a:cubicBezTo>
                  <a:cubicBezTo>
                    <a:pt x="52" y="273"/>
                    <a:pt x="46" y="293"/>
                    <a:pt x="40" y="313"/>
                  </a:cubicBezTo>
                  <a:cubicBezTo>
                    <a:pt x="35" y="331"/>
                    <a:pt x="30" y="347"/>
                    <a:pt x="18" y="362"/>
                  </a:cubicBezTo>
                  <a:cubicBezTo>
                    <a:pt x="15" y="367"/>
                    <a:pt x="7" y="376"/>
                    <a:pt x="7" y="383"/>
                  </a:cubicBezTo>
                  <a:cubicBezTo>
                    <a:pt x="7" y="391"/>
                    <a:pt x="22" y="396"/>
                    <a:pt x="28" y="399"/>
                  </a:cubicBezTo>
                  <a:cubicBezTo>
                    <a:pt x="37" y="404"/>
                    <a:pt x="42" y="405"/>
                    <a:pt x="51" y="397"/>
                  </a:cubicBezTo>
                  <a:cubicBezTo>
                    <a:pt x="61" y="387"/>
                    <a:pt x="67" y="371"/>
                    <a:pt x="72" y="358"/>
                  </a:cubicBezTo>
                  <a:cubicBezTo>
                    <a:pt x="87" y="318"/>
                    <a:pt x="97" y="275"/>
                    <a:pt x="102" y="233"/>
                  </a:cubicBezTo>
                  <a:cubicBezTo>
                    <a:pt x="109" y="171"/>
                    <a:pt x="114" y="26"/>
                    <a:pt x="98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5772151" y="9652000"/>
              <a:ext cx="395288" cy="1135063"/>
            </a:xfrm>
            <a:custGeom>
              <a:avLst/>
              <a:gdLst>
                <a:gd name="T0" fmla="*/ 58 w 71"/>
                <a:gd name="T1" fmla="*/ 1 h 203"/>
                <a:gd name="T2" fmla="*/ 50 w 71"/>
                <a:gd name="T3" fmla="*/ 1 h 203"/>
                <a:gd name="T4" fmla="*/ 13 w 71"/>
                <a:gd name="T5" fmla="*/ 9 h 203"/>
                <a:gd name="T6" fmla="*/ 26 w 71"/>
                <a:gd name="T7" fmla="*/ 19 h 203"/>
                <a:gd name="T8" fmla="*/ 57 w 71"/>
                <a:gd name="T9" fmla="*/ 97 h 203"/>
                <a:gd name="T10" fmla="*/ 57 w 71"/>
                <a:gd name="T11" fmla="*/ 99 h 203"/>
                <a:gd name="T12" fmla="*/ 55 w 71"/>
                <a:gd name="T13" fmla="*/ 143 h 203"/>
                <a:gd name="T14" fmla="*/ 58 w 71"/>
                <a:gd name="T15" fmla="*/ 157 h 203"/>
                <a:gd name="T16" fmla="*/ 65 w 71"/>
                <a:gd name="T17" fmla="*/ 203 h 203"/>
                <a:gd name="T18" fmla="*/ 58 w 71"/>
                <a:gd name="T19" fmla="*/ 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03">
                  <a:moveTo>
                    <a:pt x="58" y="1"/>
                  </a:moveTo>
                  <a:cubicBezTo>
                    <a:pt x="58" y="1"/>
                    <a:pt x="56" y="0"/>
                    <a:pt x="50" y="1"/>
                  </a:cubicBezTo>
                  <a:cubicBezTo>
                    <a:pt x="41" y="2"/>
                    <a:pt x="28" y="5"/>
                    <a:pt x="13" y="9"/>
                  </a:cubicBezTo>
                  <a:cubicBezTo>
                    <a:pt x="13" y="10"/>
                    <a:pt x="0" y="20"/>
                    <a:pt x="26" y="19"/>
                  </a:cubicBezTo>
                  <a:cubicBezTo>
                    <a:pt x="51" y="18"/>
                    <a:pt x="60" y="60"/>
                    <a:pt x="57" y="97"/>
                  </a:cubicBezTo>
                  <a:cubicBezTo>
                    <a:pt x="57" y="98"/>
                    <a:pt x="57" y="98"/>
                    <a:pt x="57" y="99"/>
                  </a:cubicBezTo>
                  <a:cubicBezTo>
                    <a:pt x="57" y="113"/>
                    <a:pt x="56" y="128"/>
                    <a:pt x="55" y="143"/>
                  </a:cubicBezTo>
                  <a:cubicBezTo>
                    <a:pt x="56" y="148"/>
                    <a:pt x="57" y="152"/>
                    <a:pt x="58" y="157"/>
                  </a:cubicBezTo>
                  <a:cubicBezTo>
                    <a:pt x="60" y="172"/>
                    <a:pt x="62" y="187"/>
                    <a:pt x="65" y="203"/>
                  </a:cubicBezTo>
                  <a:cubicBezTo>
                    <a:pt x="70" y="133"/>
                    <a:pt x="71" y="23"/>
                    <a:pt x="58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775"/>
            <p:cNvSpPr>
              <a:spLocks/>
            </p:cNvSpPr>
            <p:nvPr/>
          </p:nvSpPr>
          <p:spPr bwMode="auto">
            <a:xfrm>
              <a:off x="5776913" y="10272713"/>
              <a:ext cx="195263" cy="1106488"/>
            </a:xfrm>
            <a:custGeom>
              <a:avLst/>
              <a:gdLst>
                <a:gd name="T0" fmla="*/ 17 w 35"/>
                <a:gd name="T1" fmla="*/ 142 h 198"/>
                <a:gd name="T2" fmla="*/ 0 w 35"/>
                <a:gd name="T3" fmla="*/ 198 h 198"/>
                <a:gd name="T4" fmla="*/ 12 w 35"/>
                <a:gd name="T5" fmla="*/ 169 h 198"/>
                <a:gd name="T6" fmla="*/ 31 w 35"/>
                <a:gd name="T7" fmla="*/ 129 h 198"/>
                <a:gd name="T8" fmla="*/ 35 w 35"/>
                <a:gd name="T9" fmla="*/ 119 h 198"/>
                <a:gd name="T10" fmla="*/ 35 w 35"/>
                <a:gd name="T11" fmla="*/ 109 h 198"/>
                <a:gd name="T12" fmla="*/ 26 w 35"/>
                <a:gd name="T13" fmla="*/ 47 h 198"/>
                <a:gd name="T14" fmla="*/ 14 w 35"/>
                <a:gd name="T15" fmla="*/ 0 h 198"/>
                <a:gd name="T16" fmla="*/ 13 w 35"/>
                <a:gd name="T17" fmla="*/ 18 h 198"/>
                <a:gd name="T18" fmla="*/ 5 w 35"/>
                <a:gd name="T19" fmla="*/ 53 h 198"/>
                <a:gd name="T20" fmla="*/ 0 w 35"/>
                <a:gd name="T21" fmla="*/ 60 h 198"/>
                <a:gd name="T22" fmla="*/ 17 w 35"/>
                <a:gd name="T23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98">
                  <a:moveTo>
                    <a:pt x="17" y="142"/>
                  </a:moveTo>
                  <a:cubicBezTo>
                    <a:pt x="12" y="161"/>
                    <a:pt x="6" y="179"/>
                    <a:pt x="0" y="198"/>
                  </a:cubicBezTo>
                  <a:cubicBezTo>
                    <a:pt x="4" y="188"/>
                    <a:pt x="8" y="178"/>
                    <a:pt x="12" y="169"/>
                  </a:cubicBezTo>
                  <a:cubicBezTo>
                    <a:pt x="18" y="155"/>
                    <a:pt x="26" y="143"/>
                    <a:pt x="31" y="129"/>
                  </a:cubicBezTo>
                  <a:cubicBezTo>
                    <a:pt x="31" y="126"/>
                    <a:pt x="35" y="122"/>
                    <a:pt x="35" y="119"/>
                  </a:cubicBezTo>
                  <a:cubicBezTo>
                    <a:pt x="35" y="114"/>
                    <a:pt x="35" y="113"/>
                    <a:pt x="35" y="109"/>
                  </a:cubicBezTo>
                  <a:cubicBezTo>
                    <a:pt x="32" y="88"/>
                    <a:pt x="29" y="68"/>
                    <a:pt x="26" y="47"/>
                  </a:cubicBezTo>
                  <a:cubicBezTo>
                    <a:pt x="23" y="31"/>
                    <a:pt x="19" y="15"/>
                    <a:pt x="14" y="0"/>
                  </a:cubicBezTo>
                  <a:cubicBezTo>
                    <a:pt x="14" y="6"/>
                    <a:pt x="14" y="12"/>
                    <a:pt x="13" y="18"/>
                  </a:cubicBezTo>
                  <a:cubicBezTo>
                    <a:pt x="13" y="30"/>
                    <a:pt x="12" y="43"/>
                    <a:pt x="5" y="53"/>
                  </a:cubicBezTo>
                  <a:cubicBezTo>
                    <a:pt x="3" y="56"/>
                    <a:pt x="2" y="58"/>
                    <a:pt x="0" y="60"/>
                  </a:cubicBezTo>
                  <a:cubicBezTo>
                    <a:pt x="11" y="106"/>
                    <a:pt x="23" y="121"/>
                    <a:pt x="17" y="14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1" name="Group 1310"/>
          <p:cNvGrpSpPr/>
          <p:nvPr/>
        </p:nvGrpSpPr>
        <p:grpSpPr>
          <a:xfrm>
            <a:off x="329489" y="7198505"/>
            <a:ext cx="2391706" cy="5257752"/>
            <a:chOff x="341313" y="7461250"/>
            <a:chExt cx="2849563" cy="6264276"/>
          </a:xfrm>
        </p:grpSpPr>
        <p:sp>
          <p:nvSpPr>
            <p:cNvPr id="1053" name="Freeform 776"/>
            <p:cNvSpPr>
              <a:spLocks/>
            </p:cNvSpPr>
            <p:nvPr/>
          </p:nvSpPr>
          <p:spPr bwMode="auto">
            <a:xfrm>
              <a:off x="925513" y="9601200"/>
              <a:ext cx="719138" cy="1185863"/>
            </a:xfrm>
            <a:custGeom>
              <a:avLst/>
              <a:gdLst>
                <a:gd name="T0" fmla="*/ 69 w 129"/>
                <a:gd name="T1" fmla="*/ 0 h 212"/>
                <a:gd name="T2" fmla="*/ 12 w 129"/>
                <a:gd name="T3" fmla="*/ 124 h 212"/>
                <a:gd name="T4" fmla="*/ 12 w 129"/>
                <a:gd name="T5" fmla="*/ 171 h 212"/>
                <a:gd name="T6" fmla="*/ 94 w 129"/>
                <a:gd name="T7" fmla="*/ 169 h 212"/>
                <a:gd name="T8" fmla="*/ 69 w 129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2">
                  <a:moveTo>
                    <a:pt x="69" y="0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12" y="124"/>
                    <a:pt x="0" y="131"/>
                    <a:pt x="12" y="171"/>
                  </a:cubicBezTo>
                  <a:cubicBezTo>
                    <a:pt x="24" y="212"/>
                    <a:pt x="59" y="206"/>
                    <a:pt x="94" y="169"/>
                  </a:cubicBezTo>
                  <a:cubicBezTo>
                    <a:pt x="129" y="133"/>
                    <a:pt x="69" y="0"/>
                    <a:pt x="6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777"/>
            <p:cNvSpPr>
              <a:spLocks/>
            </p:cNvSpPr>
            <p:nvPr/>
          </p:nvSpPr>
          <p:spPr bwMode="auto">
            <a:xfrm>
              <a:off x="2481263" y="9534525"/>
              <a:ext cx="709613" cy="1682750"/>
            </a:xfrm>
            <a:custGeom>
              <a:avLst/>
              <a:gdLst>
                <a:gd name="T0" fmla="*/ 64 w 127"/>
                <a:gd name="T1" fmla="*/ 0 h 301"/>
                <a:gd name="T2" fmla="*/ 102 w 127"/>
                <a:gd name="T3" fmla="*/ 93 h 301"/>
                <a:gd name="T4" fmla="*/ 121 w 127"/>
                <a:gd name="T5" fmla="*/ 190 h 301"/>
                <a:gd name="T6" fmla="*/ 31 w 127"/>
                <a:gd name="T7" fmla="*/ 301 h 301"/>
                <a:gd name="T8" fmla="*/ 0 w 127"/>
                <a:gd name="T9" fmla="*/ 221 h 301"/>
                <a:gd name="T10" fmla="*/ 48 w 127"/>
                <a:gd name="T11" fmla="*/ 179 h 301"/>
                <a:gd name="T12" fmla="*/ 20 w 127"/>
                <a:gd name="T13" fmla="*/ 119 h 301"/>
                <a:gd name="T14" fmla="*/ 45 w 127"/>
                <a:gd name="T15" fmla="*/ 4 h 301"/>
                <a:gd name="T16" fmla="*/ 64 w 127"/>
                <a:gd name="T1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01">
                  <a:moveTo>
                    <a:pt x="64" y="0"/>
                  </a:moveTo>
                  <a:cubicBezTo>
                    <a:pt x="64" y="0"/>
                    <a:pt x="87" y="44"/>
                    <a:pt x="102" y="93"/>
                  </a:cubicBezTo>
                  <a:cubicBezTo>
                    <a:pt x="117" y="142"/>
                    <a:pt x="127" y="167"/>
                    <a:pt x="121" y="190"/>
                  </a:cubicBezTo>
                  <a:cubicBezTo>
                    <a:pt x="114" y="212"/>
                    <a:pt x="31" y="301"/>
                    <a:pt x="31" y="30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1"/>
                    <a:pt x="36" y="199"/>
                    <a:pt x="48" y="179"/>
                  </a:cubicBezTo>
                  <a:cubicBezTo>
                    <a:pt x="60" y="159"/>
                    <a:pt x="20" y="119"/>
                    <a:pt x="20" y="119"/>
                  </a:cubicBezTo>
                  <a:cubicBezTo>
                    <a:pt x="45" y="4"/>
                    <a:pt x="45" y="4"/>
                    <a:pt x="45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778"/>
            <p:cNvSpPr>
              <a:spLocks/>
            </p:cNvSpPr>
            <p:nvPr/>
          </p:nvSpPr>
          <p:spPr bwMode="auto">
            <a:xfrm>
              <a:off x="2481263" y="10623551"/>
              <a:ext cx="374650" cy="593725"/>
            </a:xfrm>
            <a:custGeom>
              <a:avLst/>
              <a:gdLst>
                <a:gd name="T0" fmla="*/ 58 w 67"/>
                <a:gd name="T1" fmla="*/ 53 h 106"/>
                <a:gd name="T2" fmla="*/ 38 w 67"/>
                <a:gd name="T3" fmla="*/ 23 h 106"/>
                <a:gd name="T4" fmla="*/ 34 w 67"/>
                <a:gd name="T5" fmla="*/ 0 h 106"/>
                <a:gd name="T6" fmla="*/ 0 w 67"/>
                <a:gd name="T7" fmla="*/ 26 h 106"/>
                <a:gd name="T8" fmla="*/ 31 w 67"/>
                <a:gd name="T9" fmla="*/ 106 h 106"/>
                <a:gd name="T10" fmla="*/ 67 w 67"/>
                <a:gd name="T11" fmla="*/ 66 h 106"/>
                <a:gd name="T12" fmla="*/ 58 w 67"/>
                <a:gd name="T13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6">
                  <a:moveTo>
                    <a:pt x="58" y="53"/>
                  </a:moveTo>
                  <a:cubicBezTo>
                    <a:pt x="51" y="43"/>
                    <a:pt x="43" y="34"/>
                    <a:pt x="38" y="23"/>
                  </a:cubicBezTo>
                  <a:cubicBezTo>
                    <a:pt x="35" y="16"/>
                    <a:pt x="34" y="8"/>
                    <a:pt x="34" y="0"/>
                  </a:cubicBezTo>
                  <a:cubicBezTo>
                    <a:pt x="19" y="14"/>
                    <a:pt x="0" y="26"/>
                    <a:pt x="0" y="2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6"/>
                    <a:pt x="48" y="88"/>
                    <a:pt x="67" y="66"/>
                  </a:cubicBezTo>
                  <a:cubicBezTo>
                    <a:pt x="64" y="62"/>
                    <a:pt x="61" y="57"/>
                    <a:pt x="58" y="5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779"/>
            <p:cNvSpPr>
              <a:spLocks/>
            </p:cNvSpPr>
            <p:nvPr/>
          </p:nvSpPr>
          <p:spPr bwMode="auto">
            <a:xfrm>
              <a:off x="2593976" y="9534525"/>
              <a:ext cx="306388" cy="804863"/>
            </a:xfrm>
            <a:custGeom>
              <a:avLst/>
              <a:gdLst>
                <a:gd name="T0" fmla="*/ 35 w 55"/>
                <a:gd name="T1" fmla="*/ 90 h 144"/>
                <a:gd name="T2" fmla="*/ 20 w 55"/>
                <a:gd name="T3" fmla="*/ 144 h 144"/>
                <a:gd name="T4" fmla="*/ 0 w 55"/>
                <a:gd name="T5" fmla="*/ 119 h 144"/>
                <a:gd name="T6" fmla="*/ 25 w 55"/>
                <a:gd name="T7" fmla="*/ 4 h 144"/>
                <a:gd name="T8" fmla="*/ 44 w 55"/>
                <a:gd name="T9" fmla="*/ 0 h 144"/>
                <a:gd name="T10" fmla="*/ 55 w 55"/>
                <a:gd name="T11" fmla="*/ 24 h 144"/>
                <a:gd name="T12" fmla="*/ 35 w 55"/>
                <a:gd name="T13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4">
                  <a:moveTo>
                    <a:pt x="35" y="90"/>
                  </a:moveTo>
                  <a:cubicBezTo>
                    <a:pt x="32" y="108"/>
                    <a:pt x="29" y="127"/>
                    <a:pt x="20" y="144"/>
                  </a:cubicBezTo>
                  <a:cubicBezTo>
                    <a:pt x="12" y="130"/>
                    <a:pt x="0" y="119"/>
                    <a:pt x="0" y="11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8" y="9"/>
                    <a:pt x="55" y="24"/>
                  </a:cubicBezTo>
                  <a:cubicBezTo>
                    <a:pt x="47" y="45"/>
                    <a:pt x="39" y="67"/>
                    <a:pt x="35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780"/>
            <p:cNvSpPr>
              <a:spLocks/>
            </p:cNvSpPr>
            <p:nvPr/>
          </p:nvSpPr>
          <p:spPr bwMode="auto">
            <a:xfrm>
              <a:off x="1562101" y="10971213"/>
              <a:ext cx="623888" cy="2552700"/>
            </a:xfrm>
            <a:custGeom>
              <a:avLst/>
              <a:gdLst>
                <a:gd name="T0" fmla="*/ 112 w 112"/>
                <a:gd name="T1" fmla="*/ 66 h 457"/>
                <a:gd name="T2" fmla="*/ 21 w 112"/>
                <a:gd name="T3" fmla="*/ 0 h 457"/>
                <a:gd name="T4" fmla="*/ 13 w 112"/>
                <a:gd name="T5" fmla="*/ 37 h 457"/>
                <a:gd name="T6" fmla="*/ 1 w 112"/>
                <a:gd name="T7" fmla="*/ 64 h 457"/>
                <a:gd name="T8" fmla="*/ 0 w 112"/>
                <a:gd name="T9" fmla="*/ 134 h 457"/>
                <a:gd name="T10" fmla="*/ 14 w 112"/>
                <a:gd name="T11" fmla="*/ 451 h 457"/>
                <a:gd name="T12" fmla="*/ 78 w 112"/>
                <a:gd name="T13" fmla="*/ 457 h 457"/>
                <a:gd name="T14" fmla="*/ 69 w 112"/>
                <a:gd name="T15" fmla="*/ 288 h 457"/>
                <a:gd name="T16" fmla="*/ 99 w 112"/>
                <a:gd name="T17" fmla="*/ 94 h 457"/>
                <a:gd name="T18" fmla="*/ 112 w 112"/>
                <a:gd name="T19" fmla="*/ 6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457">
                  <a:moveTo>
                    <a:pt x="112" y="66"/>
                  </a:moveTo>
                  <a:cubicBezTo>
                    <a:pt x="112" y="66"/>
                    <a:pt x="95" y="27"/>
                    <a:pt x="21" y="0"/>
                  </a:cubicBezTo>
                  <a:cubicBezTo>
                    <a:pt x="19" y="13"/>
                    <a:pt x="17" y="25"/>
                    <a:pt x="13" y="37"/>
                  </a:cubicBezTo>
                  <a:cubicBezTo>
                    <a:pt x="10" y="46"/>
                    <a:pt x="7" y="56"/>
                    <a:pt x="1" y="6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4" y="371"/>
                    <a:pt x="14" y="451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7"/>
                    <a:pt x="88" y="391"/>
                    <a:pt x="69" y="288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12" y="66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781"/>
            <p:cNvSpPr>
              <a:spLocks/>
            </p:cNvSpPr>
            <p:nvPr/>
          </p:nvSpPr>
          <p:spPr bwMode="auto">
            <a:xfrm>
              <a:off x="1924051" y="12596813"/>
              <a:ext cx="128588" cy="927100"/>
            </a:xfrm>
            <a:custGeom>
              <a:avLst/>
              <a:gdLst>
                <a:gd name="T0" fmla="*/ 1 w 23"/>
                <a:gd name="T1" fmla="*/ 18 h 166"/>
                <a:gd name="T2" fmla="*/ 1 w 23"/>
                <a:gd name="T3" fmla="*/ 58 h 166"/>
                <a:gd name="T4" fmla="*/ 7 w 23"/>
                <a:gd name="T5" fmla="*/ 165 h 166"/>
                <a:gd name="T6" fmla="*/ 13 w 23"/>
                <a:gd name="T7" fmla="*/ 166 h 166"/>
                <a:gd name="T8" fmla="*/ 4 w 23"/>
                <a:gd name="T9" fmla="*/ 0 h 166"/>
                <a:gd name="T10" fmla="*/ 1 w 23"/>
                <a:gd name="T11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66">
                  <a:moveTo>
                    <a:pt x="1" y="18"/>
                  </a:moveTo>
                  <a:cubicBezTo>
                    <a:pt x="0" y="32"/>
                    <a:pt x="1" y="45"/>
                    <a:pt x="1" y="58"/>
                  </a:cubicBezTo>
                  <a:cubicBezTo>
                    <a:pt x="3" y="94"/>
                    <a:pt x="6" y="130"/>
                    <a:pt x="7" y="165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66"/>
                    <a:pt x="23" y="101"/>
                    <a:pt x="4" y="0"/>
                  </a:cubicBezTo>
                  <a:cubicBezTo>
                    <a:pt x="2" y="6"/>
                    <a:pt x="1" y="12"/>
                    <a:pt x="1" y="1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782"/>
            <p:cNvSpPr>
              <a:spLocks/>
            </p:cNvSpPr>
            <p:nvPr/>
          </p:nvSpPr>
          <p:spPr bwMode="auto">
            <a:xfrm>
              <a:off x="1562101" y="10971213"/>
              <a:ext cx="306388" cy="2312988"/>
            </a:xfrm>
            <a:custGeom>
              <a:avLst/>
              <a:gdLst>
                <a:gd name="T0" fmla="*/ 18 w 55"/>
                <a:gd name="T1" fmla="*/ 160 h 414"/>
                <a:gd name="T2" fmla="*/ 18 w 55"/>
                <a:gd name="T3" fmla="*/ 159 h 414"/>
                <a:gd name="T4" fmla="*/ 27 w 55"/>
                <a:gd name="T5" fmla="*/ 78 h 414"/>
                <a:gd name="T6" fmla="*/ 55 w 55"/>
                <a:gd name="T7" fmla="*/ 15 h 414"/>
                <a:gd name="T8" fmla="*/ 21 w 55"/>
                <a:gd name="T9" fmla="*/ 0 h 414"/>
                <a:gd name="T10" fmla="*/ 13 w 55"/>
                <a:gd name="T11" fmla="*/ 37 h 414"/>
                <a:gd name="T12" fmla="*/ 1 w 55"/>
                <a:gd name="T13" fmla="*/ 64 h 414"/>
                <a:gd name="T14" fmla="*/ 0 w 55"/>
                <a:gd name="T15" fmla="*/ 134 h 414"/>
                <a:gd name="T16" fmla="*/ 13 w 55"/>
                <a:gd name="T17" fmla="*/ 414 h 414"/>
                <a:gd name="T18" fmla="*/ 14 w 55"/>
                <a:gd name="T19" fmla="*/ 227 h 414"/>
                <a:gd name="T20" fmla="*/ 18 w 55"/>
                <a:gd name="T21" fmla="*/ 16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414">
                  <a:moveTo>
                    <a:pt x="18" y="160"/>
                  </a:moveTo>
                  <a:cubicBezTo>
                    <a:pt x="18" y="160"/>
                    <a:pt x="18" y="160"/>
                    <a:pt x="18" y="159"/>
                  </a:cubicBezTo>
                  <a:cubicBezTo>
                    <a:pt x="21" y="132"/>
                    <a:pt x="18" y="105"/>
                    <a:pt x="27" y="78"/>
                  </a:cubicBezTo>
                  <a:cubicBezTo>
                    <a:pt x="34" y="57"/>
                    <a:pt x="46" y="36"/>
                    <a:pt x="55" y="15"/>
                  </a:cubicBezTo>
                  <a:cubicBezTo>
                    <a:pt x="45" y="10"/>
                    <a:pt x="34" y="5"/>
                    <a:pt x="21" y="0"/>
                  </a:cubicBezTo>
                  <a:cubicBezTo>
                    <a:pt x="19" y="13"/>
                    <a:pt x="17" y="25"/>
                    <a:pt x="13" y="37"/>
                  </a:cubicBezTo>
                  <a:cubicBezTo>
                    <a:pt x="10" y="46"/>
                    <a:pt x="7" y="56"/>
                    <a:pt x="1" y="6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1" y="315"/>
                    <a:pt x="13" y="414"/>
                  </a:cubicBezTo>
                  <a:cubicBezTo>
                    <a:pt x="13" y="352"/>
                    <a:pt x="12" y="289"/>
                    <a:pt x="14" y="227"/>
                  </a:cubicBezTo>
                  <a:cubicBezTo>
                    <a:pt x="15" y="204"/>
                    <a:pt x="16" y="182"/>
                    <a:pt x="18" y="1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783"/>
            <p:cNvSpPr>
              <a:spLocks/>
            </p:cNvSpPr>
            <p:nvPr/>
          </p:nvSpPr>
          <p:spPr bwMode="auto">
            <a:xfrm>
              <a:off x="1935163" y="11333163"/>
              <a:ext cx="250825" cy="1190625"/>
            </a:xfrm>
            <a:custGeom>
              <a:avLst/>
              <a:gdLst>
                <a:gd name="T0" fmla="*/ 45 w 45"/>
                <a:gd name="T1" fmla="*/ 0 h 213"/>
                <a:gd name="T2" fmla="*/ 12 w 45"/>
                <a:gd name="T3" fmla="*/ 1 h 213"/>
                <a:gd name="T4" fmla="*/ 20 w 45"/>
                <a:gd name="T5" fmla="*/ 55 h 213"/>
                <a:gd name="T6" fmla="*/ 3 w 45"/>
                <a:gd name="T7" fmla="*/ 124 h 213"/>
                <a:gd name="T8" fmla="*/ 3 w 45"/>
                <a:gd name="T9" fmla="*/ 213 h 213"/>
                <a:gd name="T10" fmla="*/ 32 w 45"/>
                <a:gd name="T11" fmla="*/ 29 h 213"/>
                <a:gd name="T12" fmla="*/ 45 w 45"/>
                <a:gd name="T13" fmla="*/ 1 h 213"/>
                <a:gd name="T14" fmla="*/ 45 w 45"/>
                <a:gd name="T1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213">
                  <a:moveTo>
                    <a:pt x="45" y="0"/>
                  </a:moveTo>
                  <a:cubicBezTo>
                    <a:pt x="34" y="0"/>
                    <a:pt x="23" y="1"/>
                    <a:pt x="12" y="1"/>
                  </a:cubicBezTo>
                  <a:cubicBezTo>
                    <a:pt x="16" y="19"/>
                    <a:pt x="22" y="36"/>
                    <a:pt x="20" y="55"/>
                  </a:cubicBezTo>
                  <a:cubicBezTo>
                    <a:pt x="17" y="79"/>
                    <a:pt x="5" y="100"/>
                    <a:pt x="3" y="124"/>
                  </a:cubicBezTo>
                  <a:cubicBezTo>
                    <a:pt x="2" y="147"/>
                    <a:pt x="0" y="190"/>
                    <a:pt x="3" y="213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784"/>
            <p:cNvSpPr>
              <a:spLocks/>
            </p:cNvSpPr>
            <p:nvPr/>
          </p:nvSpPr>
          <p:spPr bwMode="auto">
            <a:xfrm>
              <a:off x="2103438" y="11149013"/>
              <a:ext cx="763588" cy="2487613"/>
            </a:xfrm>
            <a:custGeom>
              <a:avLst/>
              <a:gdLst>
                <a:gd name="T0" fmla="*/ 0 w 137"/>
                <a:gd name="T1" fmla="*/ 32 h 445"/>
                <a:gd name="T2" fmla="*/ 57 w 137"/>
                <a:gd name="T3" fmla="*/ 225 h 445"/>
                <a:gd name="T4" fmla="*/ 59 w 137"/>
                <a:gd name="T5" fmla="*/ 257 h 445"/>
                <a:gd name="T6" fmla="*/ 47 w 137"/>
                <a:gd name="T7" fmla="*/ 445 h 445"/>
                <a:gd name="T8" fmla="*/ 106 w 137"/>
                <a:gd name="T9" fmla="*/ 426 h 445"/>
                <a:gd name="T10" fmla="*/ 114 w 137"/>
                <a:gd name="T11" fmla="*/ 288 h 445"/>
                <a:gd name="T12" fmla="*/ 95 w 137"/>
                <a:gd name="T13" fmla="*/ 23 h 445"/>
                <a:gd name="T14" fmla="*/ 0 w 137"/>
                <a:gd name="T15" fmla="*/ 3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445">
                  <a:moveTo>
                    <a:pt x="0" y="32"/>
                  </a:moveTo>
                  <a:cubicBezTo>
                    <a:pt x="57" y="225"/>
                    <a:pt x="57" y="225"/>
                    <a:pt x="57" y="225"/>
                  </a:cubicBezTo>
                  <a:cubicBezTo>
                    <a:pt x="57" y="225"/>
                    <a:pt x="67" y="253"/>
                    <a:pt x="59" y="257"/>
                  </a:cubicBezTo>
                  <a:cubicBezTo>
                    <a:pt x="51" y="262"/>
                    <a:pt x="2" y="319"/>
                    <a:pt x="47" y="445"/>
                  </a:cubicBezTo>
                  <a:cubicBezTo>
                    <a:pt x="106" y="426"/>
                    <a:pt x="106" y="426"/>
                    <a:pt x="106" y="426"/>
                  </a:cubicBezTo>
                  <a:cubicBezTo>
                    <a:pt x="106" y="426"/>
                    <a:pt x="90" y="353"/>
                    <a:pt x="114" y="288"/>
                  </a:cubicBezTo>
                  <a:cubicBezTo>
                    <a:pt x="137" y="223"/>
                    <a:pt x="95" y="23"/>
                    <a:pt x="95" y="23"/>
                  </a:cubicBezTo>
                  <a:cubicBezTo>
                    <a:pt x="95" y="23"/>
                    <a:pt x="68" y="0"/>
                    <a:pt x="0" y="32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785"/>
            <p:cNvSpPr>
              <a:spLocks/>
            </p:cNvSpPr>
            <p:nvPr/>
          </p:nvSpPr>
          <p:spPr bwMode="auto">
            <a:xfrm>
              <a:off x="2459038" y="11233151"/>
              <a:ext cx="234950" cy="396875"/>
            </a:xfrm>
            <a:custGeom>
              <a:avLst/>
              <a:gdLst>
                <a:gd name="T0" fmla="*/ 18 w 42"/>
                <a:gd name="T1" fmla="*/ 31 h 71"/>
                <a:gd name="T2" fmla="*/ 42 w 42"/>
                <a:gd name="T3" fmla="*/ 71 h 71"/>
                <a:gd name="T4" fmla="*/ 31 w 42"/>
                <a:gd name="T5" fmla="*/ 8 h 71"/>
                <a:gd name="T6" fmla="*/ 0 w 42"/>
                <a:gd name="T7" fmla="*/ 0 h 71"/>
                <a:gd name="T8" fmla="*/ 18 w 42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1">
                  <a:moveTo>
                    <a:pt x="18" y="31"/>
                  </a:moveTo>
                  <a:cubicBezTo>
                    <a:pt x="24" y="43"/>
                    <a:pt x="40" y="66"/>
                    <a:pt x="42" y="71"/>
                  </a:cubicBezTo>
                  <a:cubicBezTo>
                    <a:pt x="36" y="35"/>
                    <a:pt x="31" y="8"/>
                    <a:pt x="31" y="8"/>
                  </a:cubicBezTo>
                  <a:cubicBezTo>
                    <a:pt x="31" y="8"/>
                    <a:pt x="22" y="1"/>
                    <a:pt x="0" y="0"/>
                  </a:cubicBezTo>
                  <a:cubicBezTo>
                    <a:pt x="6" y="6"/>
                    <a:pt x="14" y="24"/>
                    <a:pt x="18" y="3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786"/>
            <p:cNvSpPr>
              <a:spLocks/>
            </p:cNvSpPr>
            <p:nvPr/>
          </p:nvSpPr>
          <p:spPr bwMode="auto">
            <a:xfrm>
              <a:off x="2103438" y="11333163"/>
              <a:ext cx="434975" cy="2303463"/>
            </a:xfrm>
            <a:custGeom>
              <a:avLst/>
              <a:gdLst>
                <a:gd name="T0" fmla="*/ 53 w 78"/>
                <a:gd name="T1" fmla="*/ 365 h 412"/>
                <a:gd name="T2" fmla="*/ 46 w 78"/>
                <a:gd name="T3" fmla="*/ 306 h 412"/>
                <a:gd name="T4" fmla="*/ 56 w 78"/>
                <a:gd name="T5" fmla="*/ 252 h 412"/>
                <a:gd name="T6" fmla="*/ 70 w 78"/>
                <a:gd name="T7" fmla="*/ 229 h 412"/>
                <a:gd name="T8" fmla="*/ 77 w 78"/>
                <a:gd name="T9" fmla="*/ 198 h 412"/>
                <a:gd name="T10" fmla="*/ 62 w 78"/>
                <a:gd name="T11" fmla="*/ 139 h 412"/>
                <a:gd name="T12" fmla="*/ 43 w 78"/>
                <a:gd name="T13" fmla="*/ 82 h 412"/>
                <a:gd name="T14" fmla="*/ 31 w 78"/>
                <a:gd name="T15" fmla="*/ 51 h 412"/>
                <a:gd name="T16" fmla="*/ 24 w 78"/>
                <a:gd name="T17" fmla="*/ 29 h 412"/>
                <a:gd name="T18" fmla="*/ 31 w 78"/>
                <a:gd name="T19" fmla="*/ 0 h 412"/>
                <a:gd name="T20" fmla="*/ 0 w 78"/>
                <a:gd name="T21" fmla="*/ 0 h 412"/>
                <a:gd name="T22" fmla="*/ 57 w 78"/>
                <a:gd name="T23" fmla="*/ 192 h 412"/>
                <a:gd name="T24" fmla="*/ 59 w 78"/>
                <a:gd name="T25" fmla="*/ 224 h 412"/>
                <a:gd name="T26" fmla="*/ 47 w 78"/>
                <a:gd name="T27" fmla="*/ 412 h 412"/>
                <a:gd name="T28" fmla="*/ 61 w 78"/>
                <a:gd name="T29" fmla="*/ 407 h 412"/>
                <a:gd name="T30" fmla="*/ 53 w 78"/>
                <a:gd name="T31" fmla="*/ 36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12">
                  <a:moveTo>
                    <a:pt x="53" y="365"/>
                  </a:moveTo>
                  <a:cubicBezTo>
                    <a:pt x="49" y="345"/>
                    <a:pt x="45" y="325"/>
                    <a:pt x="46" y="306"/>
                  </a:cubicBezTo>
                  <a:cubicBezTo>
                    <a:pt x="46" y="287"/>
                    <a:pt x="48" y="269"/>
                    <a:pt x="56" y="252"/>
                  </a:cubicBezTo>
                  <a:cubicBezTo>
                    <a:pt x="60" y="244"/>
                    <a:pt x="66" y="237"/>
                    <a:pt x="70" y="229"/>
                  </a:cubicBezTo>
                  <a:cubicBezTo>
                    <a:pt x="76" y="220"/>
                    <a:pt x="78" y="209"/>
                    <a:pt x="77" y="198"/>
                  </a:cubicBezTo>
                  <a:cubicBezTo>
                    <a:pt x="76" y="178"/>
                    <a:pt x="69" y="158"/>
                    <a:pt x="62" y="139"/>
                  </a:cubicBezTo>
                  <a:cubicBezTo>
                    <a:pt x="56" y="120"/>
                    <a:pt x="50" y="101"/>
                    <a:pt x="43" y="82"/>
                  </a:cubicBezTo>
                  <a:cubicBezTo>
                    <a:pt x="39" y="72"/>
                    <a:pt x="36" y="61"/>
                    <a:pt x="31" y="51"/>
                  </a:cubicBezTo>
                  <a:cubicBezTo>
                    <a:pt x="28" y="44"/>
                    <a:pt x="25" y="37"/>
                    <a:pt x="24" y="29"/>
                  </a:cubicBezTo>
                  <a:cubicBezTo>
                    <a:pt x="22" y="18"/>
                    <a:pt x="24" y="8"/>
                    <a:pt x="31" y="0"/>
                  </a:cubicBezTo>
                  <a:cubicBezTo>
                    <a:pt x="21" y="0"/>
                    <a:pt x="10" y="0"/>
                    <a:pt x="0" y="0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67" y="220"/>
                    <a:pt x="59" y="224"/>
                  </a:cubicBezTo>
                  <a:cubicBezTo>
                    <a:pt x="51" y="229"/>
                    <a:pt x="2" y="286"/>
                    <a:pt x="47" y="412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58" y="393"/>
                    <a:pt x="55" y="379"/>
                    <a:pt x="53" y="36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787"/>
            <p:cNvSpPr>
              <a:spLocks/>
            </p:cNvSpPr>
            <p:nvPr/>
          </p:nvSpPr>
          <p:spPr bwMode="auto">
            <a:xfrm>
              <a:off x="2303463" y="13211176"/>
              <a:ext cx="736600" cy="419100"/>
            </a:xfrm>
            <a:custGeom>
              <a:avLst/>
              <a:gdLst>
                <a:gd name="T0" fmla="*/ 119 w 132"/>
                <a:gd name="T1" fmla="*/ 75 h 75"/>
                <a:gd name="T2" fmla="*/ 78 w 132"/>
                <a:gd name="T3" fmla="*/ 3 h 75"/>
                <a:gd name="T4" fmla="*/ 14 w 132"/>
                <a:gd name="T5" fmla="*/ 42 h 75"/>
                <a:gd name="T6" fmla="*/ 0 w 132"/>
                <a:gd name="T7" fmla="*/ 40 h 75"/>
                <a:gd name="T8" fmla="*/ 1 w 132"/>
                <a:gd name="T9" fmla="*/ 74 h 75"/>
                <a:gd name="T10" fmla="*/ 119 w 132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75">
                  <a:moveTo>
                    <a:pt x="119" y="75"/>
                  </a:moveTo>
                  <a:cubicBezTo>
                    <a:pt x="119" y="75"/>
                    <a:pt x="132" y="6"/>
                    <a:pt x="78" y="3"/>
                  </a:cubicBezTo>
                  <a:cubicBezTo>
                    <a:pt x="24" y="0"/>
                    <a:pt x="14" y="42"/>
                    <a:pt x="14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4"/>
                    <a:pt x="1" y="74"/>
                    <a:pt x="1" y="74"/>
                  </a:cubicBezTo>
                  <a:lnTo>
                    <a:pt x="119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788"/>
            <p:cNvSpPr>
              <a:spLocks/>
            </p:cNvSpPr>
            <p:nvPr/>
          </p:nvSpPr>
          <p:spPr bwMode="auto">
            <a:xfrm>
              <a:off x="2420938" y="13217526"/>
              <a:ext cx="546100" cy="284163"/>
            </a:xfrm>
            <a:custGeom>
              <a:avLst/>
              <a:gdLst>
                <a:gd name="T0" fmla="*/ 54 w 98"/>
                <a:gd name="T1" fmla="*/ 50 h 51"/>
                <a:gd name="T2" fmla="*/ 98 w 98"/>
                <a:gd name="T3" fmla="*/ 38 h 51"/>
                <a:gd name="T4" fmla="*/ 57 w 98"/>
                <a:gd name="T5" fmla="*/ 2 h 51"/>
                <a:gd name="T6" fmla="*/ 0 w 98"/>
                <a:gd name="T7" fmla="*/ 27 h 51"/>
                <a:gd name="T8" fmla="*/ 54 w 98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1">
                  <a:moveTo>
                    <a:pt x="54" y="50"/>
                  </a:moveTo>
                  <a:cubicBezTo>
                    <a:pt x="70" y="51"/>
                    <a:pt x="84" y="47"/>
                    <a:pt x="98" y="38"/>
                  </a:cubicBezTo>
                  <a:cubicBezTo>
                    <a:pt x="94" y="21"/>
                    <a:pt x="84" y="4"/>
                    <a:pt x="57" y="2"/>
                  </a:cubicBezTo>
                  <a:cubicBezTo>
                    <a:pt x="25" y="0"/>
                    <a:pt x="8" y="15"/>
                    <a:pt x="0" y="27"/>
                  </a:cubicBezTo>
                  <a:cubicBezTo>
                    <a:pt x="10" y="42"/>
                    <a:pt x="32" y="49"/>
                    <a:pt x="54" y="50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789"/>
            <p:cNvSpPr>
              <a:spLocks/>
            </p:cNvSpPr>
            <p:nvPr/>
          </p:nvSpPr>
          <p:spPr bwMode="auto">
            <a:xfrm>
              <a:off x="2638426" y="13279438"/>
              <a:ext cx="139700" cy="60325"/>
            </a:xfrm>
            <a:custGeom>
              <a:avLst/>
              <a:gdLst>
                <a:gd name="T0" fmla="*/ 25 w 25"/>
                <a:gd name="T1" fmla="*/ 4 h 11"/>
                <a:gd name="T2" fmla="*/ 13 w 25"/>
                <a:gd name="T3" fmla="*/ 10 h 11"/>
                <a:gd name="T4" fmla="*/ 0 w 25"/>
                <a:gd name="T5" fmla="*/ 7 h 11"/>
                <a:gd name="T6" fmla="*/ 12 w 25"/>
                <a:gd name="T7" fmla="*/ 1 h 11"/>
                <a:gd name="T8" fmla="*/ 25 w 25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25" y="4"/>
                  </a:moveTo>
                  <a:cubicBezTo>
                    <a:pt x="25" y="6"/>
                    <a:pt x="20" y="9"/>
                    <a:pt x="13" y="10"/>
                  </a:cubicBezTo>
                  <a:cubicBezTo>
                    <a:pt x="6" y="11"/>
                    <a:pt x="0" y="10"/>
                    <a:pt x="0" y="7"/>
                  </a:cubicBezTo>
                  <a:cubicBezTo>
                    <a:pt x="0" y="5"/>
                    <a:pt x="5" y="2"/>
                    <a:pt x="12" y="1"/>
                  </a:cubicBezTo>
                  <a:cubicBezTo>
                    <a:pt x="19" y="0"/>
                    <a:pt x="24" y="2"/>
                    <a:pt x="25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790"/>
            <p:cNvSpPr>
              <a:spLocks/>
            </p:cNvSpPr>
            <p:nvPr/>
          </p:nvSpPr>
          <p:spPr bwMode="auto">
            <a:xfrm>
              <a:off x="1439863" y="13306426"/>
              <a:ext cx="657225" cy="419100"/>
            </a:xfrm>
            <a:custGeom>
              <a:avLst/>
              <a:gdLst>
                <a:gd name="T0" fmla="*/ 13 w 118"/>
                <a:gd name="T1" fmla="*/ 71 h 75"/>
                <a:gd name="T2" fmla="*/ 51 w 118"/>
                <a:gd name="T3" fmla="*/ 3 h 75"/>
                <a:gd name="T4" fmla="*/ 113 w 118"/>
                <a:gd name="T5" fmla="*/ 40 h 75"/>
                <a:gd name="T6" fmla="*/ 109 w 118"/>
                <a:gd name="T7" fmla="*/ 70 h 75"/>
                <a:gd name="T8" fmla="*/ 13 w 118"/>
                <a:gd name="T9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5">
                  <a:moveTo>
                    <a:pt x="13" y="71"/>
                  </a:moveTo>
                  <a:cubicBezTo>
                    <a:pt x="8" y="66"/>
                    <a:pt x="0" y="6"/>
                    <a:pt x="51" y="3"/>
                  </a:cubicBezTo>
                  <a:cubicBezTo>
                    <a:pt x="102" y="0"/>
                    <a:pt x="113" y="40"/>
                    <a:pt x="113" y="40"/>
                  </a:cubicBezTo>
                  <a:cubicBezTo>
                    <a:pt x="113" y="40"/>
                    <a:pt x="118" y="65"/>
                    <a:pt x="109" y="70"/>
                  </a:cubicBezTo>
                  <a:cubicBezTo>
                    <a:pt x="101" y="75"/>
                    <a:pt x="19" y="75"/>
                    <a:pt x="13" y="71"/>
                  </a:cubicBez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791"/>
            <p:cNvSpPr>
              <a:spLocks/>
            </p:cNvSpPr>
            <p:nvPr/>
          </p:nvSpPr>
          <p:spPr bwMode="auto">
            <a:xfrm>
              <a:off x="1517651" y="13312776"/>
              <a:ext cx="512763" cy="268288"/>
            </a:xfrm>
            <a:custGeom>
              <a:avLst/>
              <a:gdLst>
                <a:gd name="T0" fmla="*/ 40 w 92"/>
                <a:gd name="T1" fmla="*/ 48 h 48"/>
                <a:gd name="T2" fmla="*/ 0 w 92"/>
                <a:gd name="T3" fmla="*/ 36 h 48"/>
                <a:gd name="T4" fmla="*/ 37 w 92"/>
                <a:gd name="T5" fmla="*/ 2 h 48"/>
                <a:gd name="T6" fmla="*/ 92 w 92"/>
                <a:gd name="T7" fmla="*/ 26 h 48"/>
                <a:gd name="T8" fmla="*/ 40 w 92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8">
                  <a:moveTo>
                    <a:pt x="40" y="48"/>
                  </a:moveTo>
                  <a:cubicBezTo>
                    <a:pt x="26" y="48"/>
                    <a:pt x="12" y="45"/>
                    <a:pt x="0" y="36"/>
                  </a:cubicBezTo>
                  <a:cubicBezTo>
                    <a:pt x="3" y="20"/>
                    <a:pt x="13" y="4"/>
                    <a:pt x="37" y="2"/>
                  </a:cubicBezTo>
                  <a:cubicBezTo>
                    <a:pt x="68" y="0"/>
                    <a:pt x="84" y="14"/>
                    <a:pt x="92" y="26"/>
                  </a:cubicBezTo>
                  <a:cubicBezTo>
                    <a:pt x="82" y="40"/>
                    <a:pt x="62" y="47"/>
                    <a:pt x="40" y="48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792"/>
            <p:cNvSpPr>
              <a:spLocks/>
            </p:cNvSpPr>
            <p:nvPr/>
          </p:nvSpPr>
          <p:spPr bwMode="auto">
            <a:xfrm>
              <a:off x="1684338" y="13379451"/>
              <a:ext cx="128588" cy="55563"/>
            </a:xfrm>
            <a:custGeom>
              <a:avLst/>
              <a:gdLst>
                <a:gd name="T0" fmla="*/ 1 w 23"/>
                <a:gd name="T1" fmla="*/ 3 h 10"/>
                <a:gd name="T2" fmla="*/ 11 w 23"/>
                <a:gd name="T3" fmla="*/ 9 h 10"/>
                <a:gd name="T4" fmla="*/ 23 w 23"/>
                <a:gd name="T5" fmla="*/ 6 h 10"/>
                <a:gd name="T6" fmla="*/ 12 w 23"/>
                <a:gd name="T7" fmla="*/ 1 h 10"/>
                <a:gd name="T8" fmla="*/ 1 w 23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1" y="3"/>
                  </a:moveTo>
                  <a:cubicBezTo>
                    <a:pt x="0" y="6"/>
                    <a:pt x="5" y="8"/>
                    <a:pt x="11" y="9"/>
                  </a:cubicBezTo>
                  <a:cubicBezTo>
                    <a:pt x="17" y="10"/>
                    <a:pt x="23" y="9"/>
                    <a:pt x="23" y="6"/>
                  </a:cubicBezTo>
                  <a:cubicBezTo>
                    <a:pt x="23" y="4"/>
                    <a:pt x="19" y="2"/>
                    <a:pt x="12" y="1"/>
                  </a:cubicBezTo>
                  <a:cubicBezTo>
                    <a:pt x="6" y="0"/>
                    <a:pt x="1" y="1"/>
                    <a:pt x="1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793"/>
            <p:cNvSpPr>
              <a:spLocks/>
            </p:cNvSpPr>
            <p:nvPr/>
          </p:nvSpPr>
          <p:spPr bwMode="auto">
            <a:xfrm>
              <a:off x="1577976" y="10971213"/>
              <a:ext cx="1076325" cy="530225"/>
            </a:xfrm>
            <a:custGeom>
              <a:avLst/>
              <a:gdLst>
                <a:gd name="T0" fmla="*/ 18 w 193"/>
                <a:gd name="T1" fmla="*/ 8 h 95"/>
                <a:gd name="T2" fmla="*/ 0 w 193"/>
                <a:gd name="T3" fmla="*/ 66 h 95"/>
                <a:gd name="T4" fmla="*/ 105 w 193"/>
                <a:gd name="T5" fmla="*/ 92 h 95"/>
                <a:gd name="T6" fmla="*/ 186 w 193"/>
                <a:gd name="T7" fmla="*/ 71 h 95"/>
                <a:gd name="T8" fmla="*/ 193 w 193"/>
                <a:gd name="T9" fmla="*/ 63 h 95"/>
                <a:gd name="T10" fmla="*/ 162 w 193"/>
                <a:gd name="T11" fmla="*/ 0 h 95"/>
                <a:gd name="T12" fmla="*/ 18 w 193"/>
                <a:gd name="T13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95">
                  <a:moveTo>
                    <a:pt x="18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5"/>
                    <a:pt x="105" y="92"/>
                  </a:cubicBezTo>
                  <a:cubicBezTo>
                    <a:pt x="175" y="88"/>
                    <a:pt x="186" y="71"/>
                    <a:pt x="186" y="71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91" y="33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794"/>
            <p:cNvSpPr>
              <a:spLocks/>
            </p:cNvSpPr>
            <p:nvPr/>
          </p:nvSpPr>
          <p:spPr bwMode="auto">
            <a:xfrm>
              <a:off x="1577976" y="10971213"/>
              <a:ext cx="1076325" cy="441325"/>
            </a:xfrm>
            <a:custGeom>
              <a:avLst/>
              <a:gdLst>
                <a:gd name="T0" fmla="*/ 162 w 193"/>
                <a:gd name="T1" fmla="*/ 0 h 79"/>
                <a:gd name="T2" fmla="*/ 18 w 193"/>
                <a:gd name="T3" fmla="*/ 8 h 79"/>
                <a:gd name="T4" fmla="*/ 0 w 193"/>
                <a:gd name="T5" fmla="*/ 66 h 79"/>
                <a:gd name="T6" fmla="*/ 23 w 193"/>
                <a:gd name="T7" fmla="*/ 79 h 79"/>
                <a:gd name="T8" fmla="*/ 30 w 193"/>
                <a:gd name="T9" fmla="*/ 52 h 79"/>
                <a:gd name="T10" fmla="*/ 37 w 193"/>
                <a:gd name="T11" fmla="*/ 42 h 79"/>
                <a:gd name="T12" fmla="*/ 51 w 193"/>
                <a:gd name="T13" fmla="*/ 38 h 79"/>
                <a:gd name="T14" fmla="*/ 155 w 193"/>
                <a:gd name="T15" fmla="*/ 45 h 79"/>
                <a:gd name="T16" fmla="*/ 176 w 193"/>
                <a:gd name="T17" fmla="*/ 78 h 79"/>
                <a:gd name="T18" fmla="*/ 186 w 193"/>
                <a:gd name="T19" fmla="*/ 71 h 79"/>
                <a:gd name="T20" fmla="*/ 193 w 193"/>
                <a:gd name="T21" fmla="*/ 63 h 79"/>
                <a:gd name="T22" fmla="*/ 162 w 193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79">
                  <a:moveTo>
                    <a:pt x="162" y="0"/>
                  </a:moveTo>
                  <a:cubicBezTo>
                    <a:pt x="162" y="0"/>
                    <a:pt x="91" y="33"/>
                    <a:pt x="18" y="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3"/>
                    <a:pt x="23" y="79"/>
                  </a:cubicBezTo>
                  <a:cubicBezTo>
                    <a:pt x="26" y="70"/>
                    <a:pt x="29" y="61"/>
                    <a:pt x="30" y="52"/>
                  </a:cubicBezTo>
                  <a:cubicBezTo>
                    <a:pt x="31" y="47"/>
                    <a:pt x="34" y="44"/>
                    <a:pt x="37" y="42"/>
                  </a:cubicBezTo>
                  <a:cubicBezTo>
                    <a:pt x="40" y="39"/>
                    <a:pt x="45" y="37"/>
                    <a:pt x="51" y="38"/>
                  </a:cubicBezTo>
                  <a:cubicBezTo>
                    <a:pt x="85" y="45"/>
                    <a:pt x="125" y="21"/>
                    <a:pt x="155" y="45"/>
                  </a:cubicBezTo>
                  <a:cubicBezTo>
                    <a:pt x="165" y="54"/>
                    <a:pt x="171" y="66"/>
                    <a:pt x="176" y="78"/>
                  </a:cubicBezTo>
                  <a:cubicBezTo>
                    <a:pt x="184" y="74"/>
                    <a:pt x="186" y="71"/>
                    <a:pt x="186" y="71"/>
                  </a:cubicBezTo>
                  <a:cubicBezTo>
                    <a:pt x="193" y="63"/>
                    <a:pt x="193" y="63"/>
                    <a:pt x="193" y="63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795"/>
            <p:cNvSpPr>
              <a:spLocks/>
            </p:cNvSpPr>
            <p:nvPr/>
          </p:nvSpPr>
          <p:spPr bwMode="auto">
            <a:xfrm>
              <a:off x="1952626" y="11406188"/>
              <a:ext cx="350838" cy="157163"/>
            </a:xfrm>
            <a:custGeom>
              <a:avLst/>
              <a:gdLst>
                <a:gd name="T0" fmla="*/ 21 w 63"/>
                <a:gd name="T1" fmla="*/ 24 h 28"/>
                <a:gd name="T2" fmla="*/ 0 w 63"/>
                <a:gd name="T3" fmla="*/ 10 h 28"/>
                <a:gd name="T4" fmla="*/ 63 w 63"/>
                <a:gd name="T5" fmla="*/ 0 h 28"/>
                <a:gd name="T6" fmla="*/ 40 w 63"/>
                <a:gd name="T7" fmla="*/ 28 h 28"/>
                <a:gd name="T8" fmla="*/ 21 w 63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8">
                  <a:moveTo>
                    <a:pt x="21" y="24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4" y="23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21" y="2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796"/>
            <p:cNvSpPr>
              <a:spLocks/>
            </p:cNvSpPr>
            <p:nvPr/>
          </p:nvSpPr>
          <p:spPr bwMode="auto">
            <a:xfrm>
              <a:off x="1706563" y="9332913"/>
              <a:ext cx="719138" cy="1816100"/>
            </a:xfrm>
            <a:custGeom>
              <a:avLst/>
              <a:gdLst>
                <a:gd name="T0" fmla="*/ 3 w 129"/>
                <a:gd name="T1" fmla="*/ 17 h 325"/>
                <a:gd name="T2" fmla="*/ 0 w 129"/>
                <a:gd name="T3" fmla="*/ 286 h 325"/>
                <a:gd name="T4" fmla="*/ 129 w 129"/>
                <a:gd name="T5" fmla="*/ 280 h 325"/>
                <a:gd name="T6" fmla="*/ 105 w 129"/>
                <a:gd name="T7" fmla="*/ 18 h 325"/>
                <a:gd name="T8" fmla="*/ 105 w 129"/>
                <a:gd name="T9" fmla="*/ 1 h 325"/>
                <a:gd name="T10" fmla="*/ 3 w 129"/>
                <a:gd name="T11" fmla="*/ 0 h 325"/>
                <a:gd name="T12" fmla="*/ 3 w 129"/>
                <a:gd name="T13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25">
                  <a:moveTo>
                    <a:pt x="3" y="17"/>
                  </a:moveTo>
                  <a:cubicBezTo>
                    <a:pt x="3" y="17"/>
                    <a:pt x="14" y="236"/>
                    <a:pt x="0" y="286"/>
                  </a:cubicBezTo>
                  <a:cubicBezTo>
                    <a:pt x="0" y="286"/>
                    <a:pt x="79" y="325"/>
                    <a:pt x="129" y="280"/>
                  </a:cubicBezTo>
                  <a:cubicBezTo>
                    <a:pt x="129" y="280"/>
                    <a:pt x="82" y="97"/>
                    <a:pt x="105" y="18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797"/>
            <p:cNvSpPr>
              <a:spLocks/>
            </p:cNvSpPr>
            <p:nvPr/>
          </p:nvSpPr>
          <p:spPr bwMode="auto">
            <a:xfrm>
              <a:off x="1735138" y="9656763"/>
              <a:ext cx="250825" cy="476250"/>
            </a:xfrm>
            <a:custGeom>
              <a:avLst/>
              <a:gdLst>
                <a:gd name="T0" fmla="*/ 39 w 45"/>
                <a:gd name="T1" fmla="*/ 28 h 85"/>
                <a:gd name="T2" fmla="*/ 0 w 45"/>
                <a:gd name="T3" fmla="*/ 0 h 85"/>
                <a:gd name="T4" fmla="*/ 2 w 45"/>
                <a:gd name="T5" fmla="*/ 85 h 85"/>
                <a:gd name="T6" fmla="*/ 39 w 45"/>
                <a:gd name="T7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85">
                  <a:moveTo>
                    <a:pt x="39" y="28"/>
                  </a:moveTo>
                  <a:cubicBezTo>
                    <a:pt x="35" y="8"/>
                    <a:pt x="18" y="1"/>
                    <a:pt x="0" y="0"/>
                  </a:cubicBezTo>
                  <a:cubicBezTo>
                    <a:pt x="1" y="23"/>
                    <a:pt x="1" y="54"/>
                    <a:pt x="2" y="85"/>
                  </a:cubicBezTo>
                  <a:cubicBezTo>
                    <a:pt x="16" y="65"/>
                    <a:pt x="45" y="58"/>
                    <a:pt x="39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798"/>
            <p:cNvSpPr>
              <a:spLocks/>
            </p:cNvSpPr>
            <p:nvPr/>
          </p:nvSpPr>
          <p:spPr bwMode="auto">
            <a:xfrm>
              <a:off x="1824038" y="9428163"/>
              <a:ext cx="346075" cy="201613"/>
            </a:xfrm>
            <a:custGeom>
              <a:avLst/>
              <a:gdLst>
                <a:gd name="T0" fmla="*/ 60 w 62"/>
                <a:gd name="T1" fmla="*/ 4 h 36"/>
                <a:gd name="T2" fmla="*/ 1 w 62"/>
                <a:gd name="T3" fmla="*/ 0 h 36"/>
                <a:gd name="T4" fmla="*/ 1 w 62"/>
                <a:gd name="T5" fmla="*/ 6 h 36"/>
                <a:gd name="T6" fmla="*/ 3 w 62"/>
                <a:gd name="T7" fmla="*/ 6 h 36"/>
                <a:gd name="T8" fmla="*/ 24 w 62"/>
                <a:gd name="T9" fmla="*/ 31 h 36"/>
                <a:gd name="T10" fmla="*/ 59 w 62"/>
                <a:gd name="T11" fmla="*/ 9 h 36"/>
                <a:gd name="T12" fmla="*/ 60 w 62"/>
                <a:gd name="T13" fmla="*/ 9 h 36"/>
                <a:gd name="T14" fmla="*/ 60 w 62"/>
                <a:gd name="T15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36">
                  <a:moveTo>
                    <a:pt x="60" y="4"/>
                  </a:moveTo>
                  <a:cubicBezTo>
                    <a:pt x="43" y="5"/>
                    <a:pt x="21" y="3"/>
                    <a:pt x="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11" y="7"/>
                    <a:pt x="0" y="27"/>
                    <a:pt x="24" y="31"/>
                  </a:cubicBezTo>
                  <a:cubicBezTo>
                    <a:pt x="62" y="36"/>
                    <a:pt x="47" y="7"/>
                    <a:pt x="59" y="9"/>
                  </a:cubicBezTo>
                  <a:cubicBezTo>
                    <a:pt x="59" y="9"/>
                    <a:pt x="60" y="9"/>
                    <a:pt x="60" y="9"/>
                  </a:cubicBezTo>
                  <a:lnTo>
                    <a:pt x="60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799"/>
            <p:cNvSpPr>
              <a:spLocks/>
            </p:cNvSpPr>
            <p:nvPr/>
          </p:nvSpPr>
          <p:spPr bwMode="auto">
            <a:xfrm>
              <a:off x="1690688" y="9534525"/>
              <a:ext cx="273050" cy="29686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1 w 49"/>
                <a:gd name="T7" fmla="*/ 41 h 53"/>
                <a:gd name="T8" fmla="*/ 45 w 49"/>
                <a:gd name="T9" fmla="*/ 33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6" y="49"/>
                    <a:pt x="39" y="45"/>
                    <a:pt x="41" y="41"/>
                  </a:cubicBezTo>
                  <a:cubicBezTo>
                    <a:pt x="43" y="38"/>
                    <a:pt x="43" y="36"/>
                    <a:pt x="45" y="33"/>
                  </a:cubicBezTo>
                  <a:cubicBezTo>
                    <a:pt x="47" y="31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800"/>
            <p:cNvSpPr>
              <a:spLocks/>
            </p:cNvSpPr>
            <p:nvPr/>
          </p:nvSpPr>
          <p:spPr bwMode="auto">
            <a:xfrm>
              <a:off x="2024063" y="9505950"/>
              <a:ext cx="239713" cy="30797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8 w 43"/>
                <a:gd name="T9" fmla="*/ 55 h 55"/>
                <a:gd name="T10" fmla="*/ 43 w 43"/>
                <a:gd name="T11" fmla="*/ 3 h 55"/>
                <a:gd name="T12" fmla="*/ 26 w 43"/>
                <a:gd name="T13" fmla="*/ 1 h 55"/>
                <a:gd name="T14" fmla="*/ 22 w 43"/>
                <a:gd name="T15" fmla="*/ 3 h 55"/>
                <a:gd name="T16" fmla="*/ 14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3" y="3"/>
                  </a:cubicBezTo>
                  <a:cubicBezTo>
                    <a:pt x="37" y="1"/>
                    <a:pt x="32" y="2"/>
                    <a:pt x="26" y="1"/>
                  </a:cubicBezTo>
                  <a:cubicBezTo>
                    <a:pt x="23" y="1"/>
                    <a:pt x="24" y="0"/>
                    <a:pt x="22" y="3"/>
                  </a:cubicBezTo>
                  <a:cubicBezTo>
                    <a:pt x="20" y="6"/>
                    <a:pt x="15" y="12"/>
                    <a:pt x="14" y="14"/>
                  </a:cubicBezTo>
                  <a:cubicBezTo>
                    <a:pt x="11" y="18"/>
                    <a:pt x="9" y="21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801"/>
            <p:cNvSpPr>
              <a:spLocks/>
            </p:cNvSpPr>
            <p:nvPr/>
          </p:nvSpPr>
          <p:spPr bwMode="auto">
            <a:xfrm>
              <a:off x="1690688" y="9450388"/>
              <a:ext cx="273050" cy="29686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2 h 53"/>
                <a:gd name="T4" fmla="*/ 34 w 49"/>
                <a:gd name="T5" fmla="*/ 53 h 53"/>
                <a:gd name="T6" fmla="*/ 42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9"/>
                    <a:pt x="34" y="53"/>
                  </a:cubicBezTo>
                  <a:cubicBezTo>
                    <a:pt x="36" y="49"/>
                    <a:pt x="39" y="45"/>
                    <a:pt x="42" y="41"/>
                  </a:cubicBezTo>
                  <a:cubicBezTo>
                    <a:pt x="43" y="39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6"/>
                    <a:pt x="44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802"/>
            <p:cNvSpPr>
              <a:spLocks/>
            </p:cNvSpPr>
            <p:nvPr/>
          </p:nvSpPr>
          <p:spPr bwMode="auto">
            <a:xfrm>
              <a:off x="2008188" y="9445625"/>
              <a:ext cx="239713" cy="306388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3 h 55"/>
                <a:gd name="T12" fmla="*/ 25 w 43"/>
                <a:gd name="T13" fmla="*/ 1 h 55"/>
                <a:gd name="T14" fmla="*/ 21 w 43"/>
                <a:gd name="T15" fmla="*/ 3 h 55"/>
                <a:gd name="T16" fmla="*/ 13 w 43"/>
                <a:gd name="T17" fmla="*/ 15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6" y="47"/>
                    <a:pt x="43" y="3"/>
                  </a:cubicBezTo>
                  <a:cubicBezTo>
                    <a:pt x="37" y="1"/>
                    <a:pt x="31" y="2"/>
                    <a:pt x="25" y="1"/>
                  </a:cubicBezTo>
                  <a:cubicBezTo>
                    <a:pt x="22" y="1"/>
                    <a:pt x="23" y="0"/>
                    <a:pt x="21" y="3"/>
                  </a:cubicBezTo>
                  <a:cubicBezTo>
                    <a:pt x="20" y="6"/>
                    <a:pt x="15" y="12"/>
                    <a:pt x="13" y="15"/>
                  </a:cubicBezTo>
                  <a:cubicBezTo>
                    <a:pt x="11" y="18"/>
                    <a:pt x="8" y="21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803"/>
            <p:cNvSpPr>
              <a:spLocks/>
            </p:cNvSpPr>
            <p:nvPr/>
          </p:nvSpPr>
          <p:spPr bwMode="auto">
            <a:xfrm>
              <a:off x="1757363" y="9450388"/>
              <a:ext cx="206375" cy="257175"/>
            </a:xfrm>
            <a:custGeom>
              <a:avLst/>
              <a:gdLst>
                <a:gd name="T0" fmla="*/ 21 w 37"/>
                <a:gd name="T1" fmla="*/ 27 h 46"/>
                <a:gd name="T2" fmla="*/ 33 w 37"/>
                <a:gd name="T3" fmla="*/ 34 h 46"/>
                <a:gd name="T4" fmla="*/ 34 w 37"/>
                <a:gd name="T5" fmla="*/ 34 h 46"/>
                <a:gd name="T6" fmla="*/ 36 w 37"/>
                <a:gd name="T7" fmla="*/ 27 h 46"/>
                <a:gd name="T8" fmla="*/ 31 w 37"/>
                <a:gd name="T9" fmla="*/ 24 h 46"/>
                <a:gd name="T10" fmla="*/ 18 w 37"/>
                <a:gd name="T11" fmla="*/ 0 h 46"/>
                <a:gd name="T12" fmla="*/ 0 w 37"/>
                <a:gd name="T13" fmla="*/ 1 h 46"/>
                <a:gd name="T14" fmla="*/ 11 w 37"/>
                <a:gd name="T15" fmla="*/ 46 h 46"/>
                <a:gd name="T16" fmla="*/ 13 w 37"/>
                <a:gd name="T17" fmla="*/ 21 h 46"/>
                <a:gd name="T18" fmla="*/ 21 w 37"/>
                <a:gd name="T19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6">
                  <a:moveTo>
                    <a:pt x="21" y="27"/>
                  </a:moveTo>
                  <a:cubicBezTo>
                    <a:pt x="25" y="29"/>
                    <a:pt x="29" y="34"/>
                    <a:pt x="33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2"/>
                    <a:pt x="37" y="30"/>
                    <a:pt x="36" y="27"/>
                  </a:cubicBezTo>
                  <a:cubicBezTo>
                    <a:pt x="35" y="26"/>
                    <a:pt x="32" y="25"/>
                    <a:pt x="31" y="24"/>
                  </a:cubicBezTo>
                  <a:cubicBezTo>
                    <a:pt x="25" y="18"/>
                    <a:pt x="19" y="9"/>
                    <a:pt x="18" y="0"/>
                  </a:cubicBezTo>
                  <a:cubicBezTo>
                    <a:pt x="18" y="0"/>
                    <a:pt x="1" y="0"/>
                    <a:pt x="0" y="1"/>
                  </a:cubicBezTo>
                  <a:cubicBezTo>
                    <a:pt x="3" y="16"/>
                    <a:pt x="1" y="33"/>
                    <a:pt x="11" y="46"/>
                  </a:cubicBezTo>
                  <a:cubicBezTo>
                    <a:pt x="14" y="41"/>
                    <a:pt x="13" y="26"/>
                    <a:pt x="13" y="21"/>
                  </a:cubicBezTo>
                  <a:cubicBezTo>
                    <a:pt x="16" y="22"/>
                    <a:pt x="19" y="25"/>
                    <a:pt x="21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804"/>
            <p:cNvSpPr>
              <a:spLocks/>
            </p:cNvSpPr>
            <p:nvPr/>
          </p:nvSpPr>
          <p:spPr bwMode="auto">
            <a:xfrm>
              <a:off x="2008188" y="9445625"/>
              <a:ext cx="211138" cy="250825"/>
            </a:xfrm>
            <a:custGeom>
              <a:avLst/>
              <a:gdLst>
                <a:gd name="T0" fmla="*/ 25 w 38"/>
                <a:gd name="T1" fmla="*/ 1 h 45"/>
                <a:gd name="T2" fmla="*/ 21 w 38"/>
                <a:gd name="T3" fmla="*/ 3 h 45"/>
                <a:gd name="T4" fmla="*/ 13 w 38"/>
                <a:gd name="T5" fmla="*/ 15 h 45"/>
                <a:gd name="T6" fmla="*/ 6 w 38"/>
                <a:gd name="T7" fmla="*/ 23 h 45"/>
                <a:gd name="T8" fmla="*/ 0 w 38"/>
                <a:gd name="T9" fmla="*/ 29 h 45"/>
                <a:gd name="T10" fmla="*/ 0 w 38"/>
                <a:gd name="T11" fmla="*/ 30 h 45"/>
                <a:gd name="T12" fmla="*/ 2 w 38"/>
                <a:gd name="T13" fmla="*/ 34 h 45"/>
                <a:gd name="T14" fmla="*/ 4 w 38"/>
                <a:gd name="T15" fmla="*/ 34 h 45"/>
                <a:gd name="T16" fmla="*/ 26 w 38"/>
                <a:gd name="T17" fmla="*/ 21 h 45"/>
                <a:gd name="T18" fmla="*/ 28 w 38"/>
                <a:gd name="T19" fmla="*/ 45 h 45"/>
                <a:gd name="T20" fmla="*/ 36 w 38"/>
                <a:gd name="T21" fmla="*/ 38 h 45"/>
                <a:gd name="T22" fmla="*/ 37 w 38"/>
                <a:gd name="T23" fmla="*/ 25 h 45"/>
                <a:gd name="T24" fmla="*/ 36 w 38"/>
                <a:gd name="T25" fmla="*/ 9 h 45"/>
                <a:gd name="T26" fmla="*/ 36 w 38"/>
                <a:gd name="T27" fmla="*/ 2 h 45"/>
                <a:gd name="T28" fmla="*/ 25 w 38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45">
                  <a:moveTo>
                    <a:pt x="25" y="1"/>
                  </a:moveTo>
                  <a:cubicBezTo>
                    <a:pt x="22" y="1"/>
                    <a:pt x="23" y="0"/>
                    <a:pt x="21" y="3"/>
                  </a:cubicBezTo>
                  <a:cubicBezTo>
                    <a:pt x="20" y="6"/>
                    <a:pt x="15" y="12"/>
                    <a:pt x="13" y="15"/>
                  </a:cubicBezTo>
                  <a:cubicBezTo>
                    <a:pt x="11" y="18"/>
                    <a:pt x="8" y="21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1"/>
                  </a:cubicBezTo>
                  <a:cubicBezTo>
                    <a:pt x="26" y="33"/>
                    <a:pt x="27" y="36"/>
                    <a:pt x="28" y="45"/>
                  </a:cubicBezTo>
                  <a:cubicBezTo>
                    <a:pt x="31" y="42"/>
                    <a:pt x="35" y="42"/>
                    <a:pt x="36" y="38"/>
                  </a:cubicBezTo>
                  <a:cubicBezTo>
                    <a:pt x="38" y="35"/>
                    <a:pt x="37" y="29"/>
                    <a:pt x="37" y="25"/>
                  </a:cubicBezTo>
                  <a:cubicBezTo>
                    <a:pt x="37" y="20"/>
                    <a:pt x="36" y="14"/>
                    <a:pt x="36" y="9"/>
                  </a:cubicBezTo>
                  <a:cubicBezTo>
                    <a:pt x="37" y="5"/>
                    <a:pt x="38" y="4"/>
                    <a:pt x="36" y="2"/>
                  </a:cubicBezTo>
                  <a:cubicBezTo>
                    <a:pt x="35" y="0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805"/>
            <p:cNvSpPr>
              <a:spLocks/>
            </p:cNvSpPr>
            <p:nvPr/>
          </p:nvSpPr>
          <p:spPr bwMode="auto">
            <a:xfrm>
              <a:off x="1679576" y="10898188"/>
              <a:ext cx="801688" cy="385763"/>
            </a:xfrm>
            <a:custGeom>
              <a:avLst/>
              <a:gdLst>
                <a:gd name="T0" fmla="*/ 5 w 144"/>
                <a:gd name="T1" fmla="*/ 6 h 69"/>
                <a:gd name="T2" fmla="*/ 134 w 144"/>
                <a:gd name="T3" fmla="*/ 0 h 69"/>
                <a:gd name="T4" fmla="*/ 144 w 144"/>
                <a:gd name="T5" fmla="*/ 22 h 69"/>
                <a:gd name="T6" fmla="*/ 0 w 144"/>
                <a:gd name="T7" fmla="*/ 24 h 69"/>
                <a:gd name="T8" fmla="*/ 5 w 144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9">
                  <a:moveTo>
                    <a:pt x="5" y="6"/>
                  </a:moveTo>
                  <a:cubicBezTo>
                    <a:pt x="5" y="6"/>
                    <a:pt x="84" y="37"/>
                    <a:pt x="13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2"/>
                    <a:pt x="70" y="69"/>
                    <a:pt x="0" y="2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806"/>
            <p:cNvSpPr>
              <a:spLocks/>
            </p:cNvSpPr>
            <p:nvPr/>
          </p:nvSpPr>
          <p:spPr bwMode="auto">
            <a:xfrm>
              <a:off x="1679576" y="10898188"/>
              <a:ext cx="801688" cy="239713"/>
            </a:xfrm>
            <a:custGeom>
              <a:avLst/>
              <a:gdLst>
                <a:gd name="T0" fmla="*/ 127 w 144"/>
                <a:gd name="T1" fmla="*/ 31 h 43"/>
                <a:gd name="T2" fmla="*/ 144 w 144"/>
                <a:gd name="T3" fmla="*/ 22 h 43"/>
                <a:gd name="T4" fmla="*/ 134 w 144"/>
                <a:gd name="T5" fmla="*/ 0 h 43"/>
                <a:gd name="T6" fmla="*/ 5 w 144"/>
                <a:gd name="T7" fmla="*/ 6 h 43"/>
                <a:gd name="T8" fmla="*/ 0 w 144"/>
                <a:gd name="T9" fmla="*/ 24 h 43"/>
                <a:gd name="T10" fmla="*/ 15 w 144"/>
                <a:gd name="T11" fmla="*/ 32 h 43"/>
                <a:gd name="T12" fmla="*/ 17 w 144"/>
                <a:gd name="T13" fmla="*/ 26 h 43"/>
                <a:gd name="T14" fmla="*/ 30 w 144"/>
                <a:gd name="T15" fmla="*/ 17 h 43"/>
                <a:gd name="T16" fmla="*/ 58 w 144"/>
                <a:gd name="T17" fmla="*/ 25 h 43"/>
                <a:gd name="T18" fmla="*/ 72 w 144"/>
                <a:gd name="T19" fmla="*/ 43 h 43"/>
                <a:gd name="T20" fmla="*/ 104 w 144"/>
                <a:gd name="T21" fmla="*/ 39 h 43"/>
                <a:gd name="T22" fmla="*/ 104 w 144"/>
                <a:gd name="T23" fmla="*/ 37 h 43"/>
                <a:gd name="T24" fmla="*/ 107 w 144"/>
                <a:gd name="T25" fmla="*/ 21 h 43"/>
                <a:gd name="T26" fmla="*/ 120 w 144"/>
                <a:gd name="T27" fmla="*/ 13 h 43"/>
                <a:gd name="T28" fmla="*/ 128 w 144"/>
                <a:gd name="T29" fmla="*/ 26 h 43"/>
                <a:gd name="T30" fmla="*/ 127 w 144"/>
                <a:gd name="T31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43">
                  <a:moveTo>
                    <a:pt x="127" y="31"/>
                  </a:moveTo>
                  <a:cubicBezTo>
                    <a:pt x="138" y="26"/>
                    <a:pt x="144" y="22"/>
                    <a:pt x="144" y="2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84" y="37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7"/>
                    <a:pt x="10" y="30"/>
                    <a:pt x="15" y="32"/>
                  </a:cubicBezTo>
                  <a:cubicBezTo>
                    <a:pt x="15" y="30"/>
                    <a:pt x="16" y="28"/>
                    <a:pt x="17" y="26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1"/>
                    <a:pt x="58" y="25"/>
                  </a:cubicBezTo>
                  <a:cubicBezTo>
                    <a:pt x="67" y="29"/>
                    <a:pt x="71" y="34"/>
                    <a:pt x="72" y="43"/>
                  </a:cubicBezTo>
                  <a:cubicBezTo>
                    <a:pt x="84" y="43"/>
                    <a:pt x="94" y="41"/>
                    <a:pt x="104" y="39"/>
                  </a:cubicBezTo>
                  <a:cubicBezTo>
                    <a:pt x="104" y="38"/>
                    <a:pt x="104" y="37"/>
                    <a:pt x="104" y="37"/>
                  </a:cubicBezTo>
                  <a:cubicBezTo>
                    <a:pt x="106" y="31"/>
                    <a:pt x="106" y="26"/>
                    <a:pt x="107" y="21"/>
                  </a:cubicBezTo>
                  <a:cubicBezTo>
                    <a:pt x="109" y="15"/>
                    <a:pt x="115" y="12"/>
                    <a:pt x="120" y="13"/>
                  </a:cubicBezTo>
                  <a:cubicBezTo>
                    <a:pt x="126" y="15"/>
                    <a:pt x="129" y="21"/>
                    <a:pt x="128" y="26"/>
                  </a:cubicBezTo>
                  <a:cubicBezTo>
                    <a:pt x="127" y="28"/>
                    <a:pt x="127" y="29"/>
                    <a:pt x="127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807"/>
            <p:cNvSpPr>
              <a:spLocks/>
            </p:cNvSpPr>
            <p:nvPr/>
          </p:nvSpPr>
          <p:spPr bwMode="auto">
            <a:xfrm>
              <a:off x="2012951" y="10971213"/>
              <a:ext cx="239713" cy="217488"/>
            </a:xfrm>
            <a:custGeom>
              <a:avLst/>
              <a:gdLst>
                <a:gd name="T0" fmla="*/ 0 w 43"/>
                <a:gd name="T1" fmla="*/ 5 h 39"/>
                <a:gd name="T2" fmla="*/ 6 w 43"/>
                <a:gd name="T3" fmla="*/ 30 h 39"/>
                <a:gd name="T4" fmla="*/ 43 w 43"/>
                <a:gd name="T5" fmla="*/ 26 h 39"/>
                <a:gd name="T6" fmla="*/ 40 w 43"/>
                <a:gd name="T7" fmla="*/ 0 h 39"/>
                <a:gd name="T8" fmla="*/ 0 w 43"/>
                <a:gd name="T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0" y="5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21" y="39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5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808"/>
            <p:cNvSpPr>
              <a:spLocks/>
            </p:cNvSpPr>
            <p:nvPr/>
          </p:nvSpPr>
          <p:spPr bwMode="auto">
            <a:xfrm>
              <a:off x="2012951" y="10971213"/>
              <a:ext cx="239713" cy="155575"/>
            </a:xfrm>
            <a:custGeom>
              <a:avLst/>
              <a:gdLst>
                <a:gd name="T0" fmla="*/ 2 w 43"/>
                <a:gd name="T1" fmla="*/ 7 h 28"/>
                <a:gd name="T2" fmla="*/ 18 w 43"/>
                <a:gd name="T3" fmla="*/ 18 h 28"/>
                <a:gd name="T4" fmla="*/ 29 w 43"/>
                <a:gd name="T5" fmla="*/ 23 h 28"/>
                <a:gd name="T6" fmla="*/ 40 w 43"/>
                <a:gd name="T7" fmla="*/ 28 h 28"/>
                <a:gd name="T8" fmla="*/ 43 w 43"/>
                <a:gd name="T9" fmla="*/ 26 h 28"/>
                <a:gd name="T10" fmla="*/ 40 w 43"/>
                <a:gd name="T11" fmla="*/ 0 h 28"/>
                <a:gd name="T12" fmla="*/ 0 w 43"/>
                <a:gd name="T13" fmla="*/ 5 h 28"/>
                <a:gd name="T14" fmla="*/ 2 w 43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8">
                  <a:moveTo>
                    <a:pt x="2" y="7"/>
                  </a:moveTo>
                  <a:cubicBezTo>
                    <a:pt x="7" y="11"/>
                    <a:pt x="13" y="14"/>
                    <a:pt x="18" y="18"/>
                  </a:cubicBezTo>
                  <a:cubicBezTo>
                    <a:pt x="22" y="19"/>
                    <a:pt x="25" y="21"/>
                    <a:pt x="29" y="23"/>
                  </a:cubicBezTo>
                  <a:cubicBezTo>
                    <a:pt x="30" y="24"/>
                    <a:pt x="38" y="28"/>
                    <a:pt x="40" y="28"/>
                  </a:cubicBezTo>
                  <a:cubicBezTo>
                    <a:pt x="41" y="27"/>
                    <a:pt x="42" y="26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2"/>
                    <a:pt x="3" y="5"/>
                    <a:pt x="0" y="5"/>
                  </a:cubicBezTo>
                  <a:cubicBezTo>
                    <a:pt x="1" y="5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809"/>
            <p:cNvSpPr>
              <a:spLocks/>
            </p:cNvSpPr>
            <p:nvPr/>
          </p:nvSpPr>
          <p:spPr bwMode="auto">
            <a:xfrm>
              <a:off x="2085976" y="9450388"/>
              <a:ext cx="847725" cy="2185988"/>
            </a:xfrm>
            <a:custGeom>
              <a:avLst/>
              <a:gdLst>
                <a:gd name="T0" fmla="*/ 22 w 152"/>
                <a:gd name="T1" fmla="*/ 0 h 391"/>
                <a:gd name="T2" fmla="*/ 103 w 152"/>
                <a:gd name="T3" fmla="*/ 3 h 391"/>
                <a:gd name="T4" fmla="*/ 125 w 152"/>
                <a:gd name="T5" fmla="*/ 8 h 391"/>
                <a:gd name="T6" fmla="*/ 138 w 152"/>
                <a:gd name="T7" fmla="*/ 15 h 391"/>
                <a:gd name="T8" fmla="*/ 139 w 152"/>
                <a:gd name="T9" fmla="*/ 29 h 391"/>
                <a:gd name="T10" fmla="*/ 133 w 152"/>
                <a:gd name="T11" fmla="*/ 46 h 391"/>
                <a:gd name="T12" fmla="*/ 123 w 152"/>
                <a:gd name="T13" fmla="*/ 82 h 391"/>
                <a:gd name="T14" fmla="*/ 116 w 152"/>
                <a:gd name="T15" fmla="*/ 118 h 391"/>
                <a:gd name="T16" fmla="*/ 97 w 152"/>
                <a:gd name="T17" fmla="*/ 233 h 391"/>
                <a:gd name="T18" fmla="*/ 115 w 152"/>
                <a:gd name="T19" fmla="*/ 265 h 391"/>
                <a:gd name="T20" fmla="*/ 146 w 152"/>
                <a:gd name="T21" fmla="*/ 315 h 391"/>
                <a:gd name="T22" fmla="*/ 151 w 152"/>
                <a:gd name="T23" fmla="*/ 334 h 391"/>
                <a:gd name="T24" fmla="*/ 106 w 152"/>
                <a:gd name="T25" fmla="*/ 359 h 391"/>
                <a:gd name="T26" fmla="*/ 40 w 152"/>
                <a:gd name="T27" fmla="*/ 243 h 391"/>
                <a:gd name="T28" fmla="*/ 22 w 152"/>
                <a:gd name="T2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391">
                  <a:moveTo>
                    <a:pt x="22" y="0"/>
                  </a:moveTo>
                  <a:cubicBezTo>
                    <a:pt x="22" y="0"/>
                    <a:pt x="89" y="1"/>
                    <a:pt x="103" y="3"/>
                  </a:cubicBezTo>
                  <a:cubicBezTo>
                    <a:pt x="111" y="4"/>
                    <a:pt x="118" y="5"/>
                    <a:pt x="125" y="8"/>
                  </a:cubicBezTo>
                  <a:cubicBezTo>
                    <a:pt x="129" y="10"/>
                    <a:pt x="135" y="12"/>
                    <a:pt x="138" y="15"/>
                  </a:cubicBezTo>
                  <a:cubicBezTo>
                    <a:pt x="140" y="18"/>
                    <a:pt x="140" y="25"/>
                    <a:pt x="139" y="29"/>
                  </a:cubicBezTo>
                  <a:cubicBezTo>
                    <a:pt x="138" y="35"/>
                    <a:pt x="135" y="41"/>
                    <a:pt x="133" y="46"/>
                  </a:cubicBezTo>
                  <a:cubicBezTo>
                    <a:pt x="129" y="58"/>
                    <a:pt x="127" y="70"/>
                    <a:pt x="123" y="82"/>
                  </a:cubicBezTo>
                  <a:cubicBezTo>
                    <a:pt x="120" y="93"/>
                    <a:pt x="117" y="106"/>
                    <a:pt x="116" y="118"/>
                  </a:cubicBezTo>
                  <a:cubicBezTo>
                    <a:pt x="110" y="164"/>
                    <a:pt x="93" y="223"/>
                    <a:pt x="97" y="233"/>
                  </a:cubicBezTo>
                  <a:cubicBezTo>
                    <a:pt x="100" y="242"/>
                    <a:pt x="115" y="265"/>
                    <a:pt x="115" y="265"/>
                  </a:cubicBezTo>
                  <a:cubicBezTo>
                    <a:pt x="146" y="315"/>
                    <a:pt x="146" y="315"/>
                    <a:pt x="146" y="315"/>
                  </a:cubicBezTo>
                  <a:cubicBezTo>
                    <a:pt x="146" y="315"/>
                    <a:pt x="152" y="325"/>
                    <a:pt x="151" y="334"/>
                  </a:cubicBezTo>
                  <a:cubicBezTo>
                    <a:pt x="151" y="343"/>
                    <a:pt x="129" y="391"/>
                    <a:pt x="106" y="359"/>
                  </a:cubicBezTo>
                  <a:cubicBezTo>
                    <a:pt x="84" y="327"/>
                    <a:pt x="52" y="285"/>
                    <a:pt x="40" y="243"/>
                  </a:cubicBezTo>
                  <a:cubicBezTo>
                    <a:pt x="28" y="201"/>
                    <a:pt x="0" y="85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810"/>
            <p:cNvSpPr>
              <a:spLocks/>
            </p:cNvSpPr>
            <p:nvPr/>
          </p:nvSpPr>
          <p:spPr bwMode="auto">
            <a:xfrm>
              <a:off x="2543176" y="10417175"/>
              <a:ext cx="312738" cy="727075"/>
            </a:xfrm>
            <a:custGeom>
              <a:avLst/>
              <a:gdLst>
                <a:gd name="T0" fmla="*/ 15 w 56"/>
                <a:gd name="T1" fmla="*/ 60 h 130"/>
                <a:gd name="T2" fmla="*/ 24 w 56"/>
                <a:gd name="T3" fmla="*/ 0 h 130"/>
                <a:gd name="T4" fmla="*/ 5 w 56"/>
                <a:gd name="T5" fmla="*/ 68 h 130"/>
                <a:gd name="T6" fmla="*/ 20 w 56"/>
                <a:gd name="T7" fmla="*/ 108 h 130"/>
                <a:gd name="T8" fmla="*/ 31 w 56"/>
                <a:gd name="T9" fmla="*/ 117 h 130"/>
                <a:gd name="T10" fmla="*/ 56 w 56"/>
                <a:gd name="T11" fmla="*/ 130 h 130"/>
                <a:gd name="T12" fmla="*/ 33 w 56"/>
                <a:gd name="T13" fmla="*/ 92 h 130"/>
                <a:gd name="T14" fmla="*/ 15 w 56"/>
                <a:gd name="T15" fmla="*/ 6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30">
                  <a:moveTo>
                    <a:pt x="15" y="60"/>
                  </a:moveTo>
                  <a:cubicBezTo>
                    <a:pt x="13" y="53"/>
                    <a:pt x="18" y="29"/>
                    <a:pt x="24" y="0"/>
                  </a:cubicBezTo>
                  <a:cubicBezTo>
                    <a:pt x="13" y="22"/>
                    <a:pt x="0" y="44"/>
                    <a:pt x="5" y="68"/>
                  </a:cubicBezTo>
                  <a:cubicBezTo>
                    <a:pt x="8" y="83"/>
                    <a:pt x="13" y="96"/>
                    <a:pt x="20" y="108"/>
                  </a:cubicBezTo>
                  <a:cubicBezTo>
                    <a:pt x="23" y="111"/>
                    <a:pt x="27" y="114"/>
                    <a:pt x="31" y="117"/>
                  </a:cubicBezTo>
                  <a:cubicBezTo>
                    <a:pt x="39" y="122"/>
                    <a:pt x="47" y="126"/>
                    <a:pt x="56" y="130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18" y="69"/>
                    <a:pt x="15" y="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811"/>
            <p:cNvSpPr>
              <a:spLocks/>
            </p:cNvSpPr>
            <p:nvPr/>
          </p:nvSpPr>
          <p:spPr bwMode="auto">
            <a:xfrm>
              <a:off x="2085976" y="9450388"/>
              <a:ext cx="406400" cy="1476375"/>
            </a:xfrm>
            <a:custGeom>
              <a:avLst/>
              <a:gdLst>
                <a:gd name="T0" fmla="*/ 47 w 73"/>
                <a:gd name="T1" fmla="*/ 264 h 264"/>
                <a:gd name="T2" fmla="*/ 32 w 73"/>
                <a:gd name="T3" fmla="*/ 175 h 264"/>
                <a:gd name="T4" fmla="*/ 26 w 73"/>
                <a:gd name="T5" fmla="*/ 67 h 264"/>
                <a:gd name="T6" fmla="*/ 45 w 73"/>
                <a:gd name="T7" fmla="*/ 26 h 264"/>
                <a:gd name="T8" fmla="*/ 63 w 73"/>
                <a:gd name="T9" fmla="*/ 15 h 264"/>
                <a:gd name="T10" fmla="*/ 73 w 73"/>
                <a:gd name="T11" fmla="*/ 1 h 264"/>
                <a:gd name="T12" fmla="*/ 22 w 73"/>
                <a:gd name="T13" fmla="*/ 0 h 264"/>
                <a:gd name="T14" fmla="*/ 40 w 73"/>
                <a:gd name="T15" fmla="*/ 243 h 264"/>
                <a:gd name="T16" fmla="*/ 47 w 73"/>
                <a:gd name="T1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4">
                  <a:moveTo>
                    <a:pt x="47" y="264"/>
                  </a:moveTo>
                  <a:cubicBezTo>
                    <a:pt x="44" y="234"/>
                    <a:pt x="38" y="205"/>
                    <a:pt x="32" y="175"/>
                  </a:cubicBezTo>
                  <a:cubicBezTo>
                    <a:pt x="25" y="139"/>
                    <a:pt x="21" y="103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3" y="15"/>
                  </a:cubicBezTo>
                  <a:cubicBezTo>
                    <a:pt x="69" y="12"/>
                    <a:pt x="71" y="7"/>
                    <a:pt x="73" y="1"/>
                  </a:cubicBezTo>
                  <a:cubicBezTo>
                    <a:pt x="49" y="0"/>
                    <a:pt x="22" y="0"/>
                    <a:pt x="22" y="0"/>
                  </a:cubicBezTo>
                  <a:cubicBezTo>
                    <a:pt x="0" y="85"/>
                    <a:pt x="28" y="201"/>
                    <a:pt x="40" y="243"/>
                  </a:cubicBezTo>
                  <a:cubicBezTo>
                    <a:pt x="42" y="250"/>
                    <a:pt x="45" y="257"/>
                    <a:pt x="47" y="26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812"/>
            <p:cNvSpPr>
              <a:spLocks/>
            </p:cNvSpPr>
            <p:nvPr/>
          </p:nvSpPr>
          <p:spPr bwMode="auto">
            <a:xfrm>
              <a:off x="1862138" y="9685338"/>
              <a:ext cx="447675" cy="1312863"/>
            </a:xfrm>
            <a:custGeom>
              <a:avLst/>
              <a:gdLst>
                <a:gd name="T0" fmla="*/ 11 w 80"/>
                <a:gd name="T1" fmla="*/ 0 h 235"/>
                <a:gd name="T2" fmla="*/ 5 w 80"/>
                <a:gd name="T3" fmla="*/ 131 h 235"/>
                <a:gd name="T4" fmla="*/ 27 w 80"/>
                <a:gd name="T5" fmla="*/ 235 h 235"/>
                <a:gd name="T6" fmla="*/ 75 w 80"/>
                <a:gd name="T7" fmla="*/ 230 h 235"/>
                <a:gd name="T8" fmla="*/ 80 w 80"/>
                <a:gd name="T9" fmla="*/ 207 h 235"/>
                <a:gd name="T10" fmla="*/ 36 w 80"/>
                <a:gd name="T11" fmla="*/ 88 h 235"/>
                <a:gd name="T12" fmla="*/ 23 w 80"/>
                <a:gd name="T13" fmla="*/ 0 h 235"/>
                <a:gd name="T14" fmla="*/ 11 w 80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5">
                  <a:moveTo>
                    <a:pt x="11" y="0"/>
                  </a:moveTo>
                  <a:cubicBezTo>
                    <a:pt x="11" y="0"/>
                    <a:pt x="0" y="83"/>
                    <a:pt x="5" y="131"/>
                  </a:cubicBezTo>
                  <a:cubicBezTo>
                    <a:pt x="9" y="179"/>
                    <a:pt x="27" y="235"/>
                    <a:pt x="27" y="235"/>
                  </a:cubicBezTo>
                  <a:cubicBezTo>
                    <a:pt x="47" y="234"/>
                    <a:pt x="66" y="234"/>
                    <a:pt x="75" y="230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07"/>
                    <a:pt x="41" y="122"/>
                    <a:pt x="36" y="88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813"/>
            <p:cNvSpPr>
              <a:spLocks/>
            </p:cNvSpPr>
            <p:nvPr/>
          </p:nvSpPr>
          <p:spPr bwMode="auto">
            <a:xfrm>
              <a:off x="1901826" y="9685338"/>
              <a:ext cx="373063" cy="1419225"/>
            </a:xfrm>
            <a:custGeom>
              <a:avLst/>
              <a:gdLst>
                <a:gd name="T0" fmla="*/ 9 w 67"/>
                <a:gd name="T1" fmla="*/ 0 h 254"/>
                <a:gd name="T2" fmla="*/ 4 w 67"/>
                <a:gd name="T3" fmla="*/ 131 h 254"/>
                <a:gd name="T4" fmla="*/ 22 w 67"/>
                <a:gd name="T5" fmla="*/ 230 h 254"/>
                <a:gd name="T6" fmla="*/ 59 w 67"/>
                <a:gd name="T7" fmla="*/ 254 h 254"/>
                <a:gd name="T8" fmla="*/ 67 w 67"/>
                <a:gd name="T9" fmla="*/ 207 h 254"/>
                <a:gd name="T10" fmla="*/ 30 w 67"/>
                <a:gd name="T11" fmla="*/ 88 h 254"/>
                <a:gd name="T12" fmla="*/ 19 w 67"/>
                <a:gd name="T13" fmla="*/ 0 h 254"/>
                <a:gd name="T14" fmla="*/ 9 w 67"/>
                <a:gd name="T1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4">
                  <a:moveTo>
                    <a:pt x="9" y="0"/>
                  </a:moveTo>
                  <a:cubicBezTo>
                    <a:pt x="9" y="0"/>
                    <a:pt x="0" y="83"/>
                    <a:pt x="4" y="131"/>
                  </a:cubicBezTo>
                  <a:cubicBezTo>
                    <a:pt x="7" y="179"/>
                    <a:pt x="22" y="230"/>
                    <a:pt x="22" y="230"/>
                  </a:cubicBezTo>
                  <a:cubicBezTo>
                    <a:pt x="59" y="254"/>
                    <a:pt x="59" y="254"/>
                    <a:pt x="59" y="254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7" y="207"/>
                    <a:pt x="34" y="122"/>
                    <a:pt x="30" y="88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814"/>
            <p:cNvSpPr>
              <a:spLocks/>
            </p:cNvSpPr>
            <p:nvPr/>
          </p:nvSpPr>
          <p:spPr bwMode="auto">
            <a:xfrm>
              <a:off x="1901826" y="9685338"/>
              <a:ext cx="328613" cy="1419225"/>
            </a:xfrm>
            <a:custGeom>
              <a:avLst/>
              <a:gdLst>
                <a:gd name="T0" fmla="*/ 41 w 59"/>
                <a:gd name="T1" fmla="*/ 196 h 254"/>
                <a:gd name="T2" fmla="*/ 21 w 59"/>
                <a:gd name="T3" fmla="*/ 129 h 254"/>
                <a:gd name="T4" fmla="*/ 13 w 59"/>
                <a:gd name="T5" fmla="*/ 68 h 254"/>
                <a:gd name="T6" fmla="*/ 17 w 59"/>
                <a:gd name="T7" fmla="*/ 17 h 254"/>
                <a:gd name="T8" fmla="*/ 20 w 59"/>
                <a:gd name="T9" fmla="*/ 10 h 254"/>
                <a:gd name="T10" fmla="*/ 19 w 59"/>
                <a:gd name="T11" fmla="*/ 0 h 254"/>
                <a:gd name="T12" fmla="*/ 9 w 59"/>
                <a:gd name="T13" fmla="*/ 0 h 254"/>
                <a:gd name="T14" fmla="*/ 4 w 59"/>
                <a:gd name="T15" fmla="*/ 131 h 254"/>
                <a:gd name="T16" fmla="*/ 22 w 59"/>
                <a:gd name="T17" fmla="*/ 230 h 254"/>
                <a:gd name="T18" fmla="*/ 59 w 59"/>
                <a:gd name="T19" fmla="*/ 254 h 254"/>
                <a:gd name="T20" fmla="*/ 59 w 59"/>
                <a:gd name="T21" fmla="*/ 250 h 254"/>
                <a:gd name="T22" fmla="*/ 41 w 59"/>
                <a:gd name="T23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54">
                  <a:moveTo>
                    <a:pt x="41" y="196"/>
                  </a:moveTo>
                  <a:cubicBezTo>
                    <a:pt x="34" y="174"/>
                    <a:pt x="27" y="152"/>
                    <a:pt x="21" y="129"/>
                  </a:cubicBezTo>
                  <a:cubicBezTo>
                    <a:pt x="15" y="110"/>
                    <a:pt x="11" y="88"/>
                    <a:pt x="13" y="68"/>
                  </a:cubicBezTo>
                  <a:cubicBezTo>
                    <a:pt x="14" y="51"/>
                    <a:pt x="11" y="32"/>
                    <a:pt x="17" y="17"/>
                  </a:cubicBezTo>
                  <a:cubicBezTo>
                    <a:pt x="17" y="14"/>
                    <a:pt x="19" y="12"/>
                    <a:pt x="20" y="10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3"/>
                    <a:pt x="4" y="131"/>
                  </a:cubicBezTo>
                  <a:cubicBezTo>
                    <a:pt x="7" y="179"/>
                    <a:pt x="22" y="230"/>
                    <a:pt x="22" y="230"/>
                  </a:cubicBezTo>
                  <a:cubicBezTo>
                    <a:pt x="59" y="254"/>
                    <a:pt x="59" y="254"/>
                    <a:pt x="59" y="254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52" y="232"/>
                    <a:pt x="47" y="214"/>
                    <a:pt x="41" y="196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815"/>
            <p:cNvSpPr>
              <a:spLocks/>
            </p:cNvSpPr>
            <p:nvPr/>
          </p:nvSpPr>
          <p:spPr bwMode="auto">
            <a:xfrm>
              <a:off x="1924051" y="9590088"/>
              <a:ext cx="133350" cy="123825"/>
            </a:xfrm>
            <a:custGeom>
              <a:avLst/>
              <a:gdLst>
                <a:gd name="T0" fmla="*/ 1 w 24"/>
                <a:gd name="T1" fmla="*/ 0 h 22"/>
                <a:gd name="T2" fmla="*/ 18 w 24"/>
                <a:gd name="T3" fmla="*/ 3 h 22"/>
                <a:gd name="T4" fmla="*/ 18 w 24"/>
                <a:gd name="T5" fmla="*/ 20 h 22"/>
                <a:gd name="T6" fmla="*/ 1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8" y="3"/>
                  </a:cubicBezTo>
                  <a:cubicBezTo>
                    <a:pt x="18" y="3"/>
                    <a:pt x="24" y="19"/>
                    <a:pt x="18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816"/>
            <p:cNvSpPr>
              <a:spLocks/>
            </p:cNvSpPr>
            <p:nvPr/>
          </p:nvSpPr>
          <p:spPr bwMode="auto">
            <a:xfrm>
              <a:off x="1204913" y="9445625"/>
              <a:ext cx="657225" cy="2133600"/>
            </a:xfrm>
            <a:custGeom>
              <a:avLst/>
              <a:gdLst>
                <a:gd name="T0" fmla="*/ 76 w 118"/>
                <a:gd name="T1" fmla="*/ 371 h 382"/>
                <a:gd name="T2" fmla="*/ 53 w 118"/>
                <a:gd name="T3" fmla="*/ 381 h 382"/>
                <a:gd name="T4" fmla="*/ 15 w 118"/>
                <a:gd name="T5" fmla="*/ 356 h 382"/>
                <a:gd name="T6" fmla="*/ 38 w 118"/>
                <a:gd name="T7" fmla="*/ 322 h 382"/>
                <a:gd name="T8" fmla="*/ 57 w 118"/>
                <a:gd name="T9" fmla="*/ 261 h 382"/>
                <a:gd name="T10" fmla="*/ 32 w 118"/>
                <a:gd name="T11" fmla="*/ 130 h 382"/>
                <a:gd name="T12" fmla="*/ 5 w 118"/>
                <a:gd name="T13" fmla="*/ 50 h 382"/>
                <a:gd name="T14" fmla="*/ 5 w 118"/>
                <a:gd name="T15" fmla="*/ 35 h 382"/>
                <a:gd name="T16" fmla="*/ 93 w 118"/>
                <a:gd name="T17" fmla="*/ 0 h 382"/>
                <a:gd name="T18" fmla="*/ 102 w 118"/>
                <a:gd name="T19" fmla="*/ 1 h 382"/>
                <a:gd name="T20" fmla="*/ 103 w 118"/>
                <a:gd name="T21" fmla="*/ 240 h 382"/>
                <a:gd name="T22" fmla="*/ 76 w 118"/>
                <a:gd name="T23" fmla="*/ 37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2">
                  <a:moveTo>
                    <a:pt x="76" y="371"/>
                  </a:moveTo>
                  <a:cubicBezTo>
                    <a:pt x="66" y="379"/>
                    <a:pt x="58" y="381"/>
                    <a:pt x="53" y="381"/>
                  </a:cubicBezTo>
                  <a:cubicBezTo>
                    <a:pt x="37" y="382"/>
                    <a:pt x="16" y="368"/>
                    <a:pt x="15" y="356"/>
                  </a:cubicBezTo>
                  <a:cubicBezTo>
                    <a:pt x="13" y="345"/>
                    <a:pt x="34" y="336"/>
                    <a:pt x="38" y="322"/>
                  </a:cubicBezTo>
                  <a:cubicBezTo>
                    <a:pt x="45" y="302"/>
                    <a:pt x="51" y="281"/>
                    <a:pt x="57" y="261"/>
                  </a:cubicBezTo>
                  <a:cubicBezTo>
                    <a:pt x="66" y="233"/>
                    <a:pt x="44" y="215"/>
                    <a:pt x="32" y="130"/>
                  </a:cubicBezTo>
                  <a:cubicBezTo>
                    <a:pt x="20" y="44"/>
                    <a:pt x="5" y="50"/>
                    <a:pt x="5" y="50"/>
                  </a:cubicBezTo>
                  <a:cubicBezTo>
                    <a:pt x="5" y="50"/>
                    <a:pt x="0" y="50"/>
                    <a:pt x="5" y="35"/>
                  </a:cubicBezTo>
                  <a:cubicBezTo>
                    <a:pt x="9" y="19"/>
                    <a:pt x="73" y="3"/>
                    <a:pt x="93" y="0"/>
                  </a:cubicBezTo>
                  <a:cubicBezTo>
                    <a:pt x="99" y="0"/>
                    <a:pt x="102" y="1"/>
                    <a:pt x="102" y="1"/>
                  </a:cubicBezTo>
                  <a:cubicBezTo>
                    <a:pt x="118" y="27"/>
                    <a:pt x="111" y="176"/>
                    <a:pt x="103" y="240"/>
                  </a:cubicBezTo>
                  <a:cubicBezTo>
                    <a:pt x="97" y="284"/>
                    <a:pt x="90" y="361"/>
                    <a:pt x="76" y="37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817"/>
            <p:cNvSpPr>
              <a:spLocks/>
            </p:cNvSpPr>
            <p:nvPr/>
          </p:nvSpPr>
          <p:spPr bwMode="auto">
            <a:xfrm>
              <a:off x="1204913" y="9563100"/>
              <a:ext cx="623888" cy="1089025"/>
            </a:xfrm>
            <a:custGeom>
              <a:avLst/>
              <a:gdLst>
                <a:gd name="T0" fmla="*/ 5 w 112"/>
                <a:gd name="T1" fmla="*/ 29 h 195"/>
                <a:gd name="T2" fmla="*/ 32 w 112"/>
                <a:gd name="T3" fmla="*/ 109 h 195"/>
                <a:gd name="T4" fmla="*/ 52 w 112"/>
                <a:gd name="T5" fmla="*/ 195 h 195"/>
                <a:gd name="T6" fmla="*/ 77 w 112"/>
                <a:gd name="T7" fmla="*/ 163 h 195"/>
                <a:gd name="T8" fmla="*/ 93 w 112"/>
                <a:gd name="T9" fmla="*/ 107 h 195"/>
                <a:gd name="T10" fmla="*/ 111 w 112"/>
                <a:gd name="T11" fmla="*/ 82 h 195"/>
                <a:gd name="T12" fmla="*/ 110 w 112"/>
                <a:gd name="T13" fmla="*/ 25 h 195"/>
                <a:gd name="T14" fmla="*/ 75 w 112"/>
                <a:gd name="T15" fmla="*/ 31 h 195"/>
                <a:gd name="T16" fmla="*/ 37 w 112"/>
                <a:gd name="T17" fmla="*/ 55 h 195"/>
                <a:gd name="T18" fmla="*/ 24 w 112"/>
                <a:gd name="T19" fmla="*/ 43 h 195"/>
                <a:gd name="T20" fmla="*/ 22 w 112"/>
                <a:gd name="T21" fmla="*/ 0 h 195"/>
                <a:gd name="T22" fmla="*/ 5 w 112"/>
                <a:gd name="T23" fmla="*/ 14 h 195"/>
                <a:gd name="T24" fmla="*/ 5 w 112"/>
                <a:gd name="T25" fmla="*/ 2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95">
                  <a:moveTo>
                    <a:pt x="5" y="29"/>
                  </a:moveTo>
                  <a:cubicBezTo>
                    <a:pt x="5" y="29"/>
                    <a:pt x="20" y="23"/>
                    <a:pt x="32" y="109"/>
                  </a:cubicBezTo>
                  <a:cubicBezTo>
                    <a:pt x="38" y="151"/>
                    <a:pt x="46" y="176"/>
                    <a:pt x="52" y="195"/>
                  </a:cubicBezTo>
                  <a:cubicBezTo>
                    <a:pt x="62" y="186"/>
                    <a:pt x="71" y="175"/>
                    <a:pt x="77" y="163"/>
                  </a:cubicBezTo>
                  <a:cubicBezTo>
                    <a:pt x="86" y="145"/>
                    <a:pt x="86" y="126"/>
                    <a:pt x="93" y="107"/>
                  </a:cubicBezTo>
                  <a:cubicBezTo>
                    <a:pt x="97" y="97"/>
                    <a:pt x="105" y="90"/>
                    <a:pt x="111" y="82"/>
                  </a:cubicBezTo>
                  <a:cubicBezTo>
                    <a:pt x="112" y="61"/>
                    <a:pt x="111" y="42"/>
                    <a:pt x="110" y="25"/>
                  </a:cubicBezTo>
                  <a:cubicBezTo>
                    <a:pt x="98" y="24"/>
                    <a:pt x="85" y="28"/>
                    <a:pt x="75" y="31"/>
                  </a:cubicBezTo>
                  <a:cubicBezTo>
                    <a:pt x="60" y="36"/>
                    <a:pt x="50" y="49"/>
                    <a:pt x="37" y="55"/>
                  </a:cubicBezTo>
                  <a:cubicBezTo>
                    <a:pt x="27" y="60"/>
                    <a:pt x="25" y="51"/>
                    <a:pt x="24" y="43"/>
                  </a:cubicBezTo>
                  <a:cubicBezTo>
                    <a:pt x="23" y="29"/>
                    <a:pt x="23" y="14"/>
                    <a:pt x="22" y="0"/>
                  </a:cubicBezTo>
                  <a:cubicBezTo>
                    <a:pt x="13" y="5"/>
                    <a:pt x="6" y="9"/>
                    <a:pt x="5" y="14"/>
                  </a:cubicBezTo>
                  <a:cubicBezTo>
                    <a:pt x="0" y="29"/>
                    <a:pt x="5" y="29"/>
                    <a:pt x="5" y="2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818"/>
            <p:cNvSpPr>
              <a:spLocks/>
            </p:cNvSpPr>
            <p:nvPr/>
          </p:nvSpPr>
          <p:spPr bwMode="auto">
            <a:xfrm>
              <a:off x="1433513" y="9445625"/>
              <a:ext cx="412750" cy="1166813"/>
            </a:xfrm>
            <a:custGeom>
              <a:avLst/>
              <a:gdLst>
                <a:gd name="T0" fmla="*/ 61 w 74"/>
                <a:gd name="T1" fmla="*/ 1 h 209"/>
                <a:gd name="T2" fmla="*/ 52 w 74"/>
                <a:gd name="T3" fmla="*/ 0 h 209"/>
                <a:gd name="T4" fmla="*/ 14 w 74"/>
                <a:gd name="T5" fmla="*/ 9 h 209"/>
                <a:gd name="T6" fmla="*/ 27 w 74"/>
                <a:gd name="T7" fmla="*/ 19 h 209"/>
                <a:gd name="T8" fmla="*/ 59 w 74"/>
                <a:gd name="T9" fmla="*/ 100 h 209"/>
                <a:gd name="T10" fmla="*/ 59 w 74"/>
                <a:gd name="T11" fmla="*/ 101 h 209"/>
                <a:gd name="T12" fmla="*/ 56 w 74"/>
                <a:gd name="T13" fmla="*/ 147 h 209"/>
                <a:gd name="T14" fmla="*/ 58 w 74"/>
                <a:gd name="T15" fmla="*/ 161 h 209"/>
                <a:gd name="T16" fmla="*/ 65 w 74"/>
                <a:gd name="T17" fmla="*/ 209 h 209"/>
                <a:gd name="T18" fmla="*/ 61 w 74"/>
                <a:gd name="T19" fmla="*/ 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09">
                  <a:moveTo>
                    <a:pt x="61" y="1"/>
                  </a:moveTo>
                  <a:cubicBezTo>
                    <a:pt x="61" y="1"/>
                    <a:pt x="58" y="0"/>
                    <a:pt x="52" y="0"/>
                  </a:cubicBezTo>
                  <a:cubicBezTo>
                    <a:pt x="43" y="1"/>
                    <a:pt x="29" y="5"/>
                    <a:pt x="14" y="9"/>
                  </a:cubicBezTo>
                  <a:cubicBezTo>
                    <a:pt x="14" y="9"/>
                    <a:pt x="0" y="19"/>
                    <a:pt x="27" y="19"/>
                  </a:cubicBezTo>
                  <a:cubicBezTo>
                    <a:pt x="54" y="19"/>
                    <a:pt x="62" y="62"/>
                    <a:pt x="59" y="100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8" y="117"/>
                    <a:pt x="57" y="132"/>
                    <a:pt x="56" y="147"/>
                  </a:cubicBezTo>
                  <a:cubicBezTo>
                    <a:pt x="57" y="152"/>
                    <a:pt x="58" y="157"/>
                    <a:pt x="58" y="161"/>
                  </a:cubicBezTo>
                  <a:cubicBezTo>
                    <a:pt x="61" y="177"/>
                    <a:pt x="63" y="193"/>
                    <a:pt x="65" y="209"/>
                  </a:cubicBezTo>
                  <a:cubicBezTo>
                    <a:pt x="71" y="137"/>
                    <a:pt x="74" y="23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819"/>
            <p:cNvSpPr>
              <a:spLocks/>
            </p:cNvSpPr>
            <p:nvPr/>
          </p:nvSpPr>
          <p:spPr bwMode="auto">
            <a:xfrm>
              <a:off x="1422401" y="10461625"/>
              <a:ext cx="177800" cy="760413"/>
            </a:xfrm>
            <a:custGeom>
              <a:avLst/>
              <a:gdLst>
                <a:gd name="T0" fmla="*/ 17 w 32"/>
                <a:gd name="T1" fmla="*/ 24 h 136"/>
                <a:gd name="T2" fmla="*/ 3 w 32"/>
                <a:gd name="T3" fmla="*/ 0 h 136"/>
                <a:gd name="T4" fmla="*/ 18 w 32"/>
                <a:gd name="T5" fmla="*/ 79 h 136"/>
                <a:gd name="T6" fmla="*/ 0 w 32"/>
                <a:gd name="T7" fmla="*/ 136 h 136"/>
                <a:gd name="T8" fmla="*/ 13 w 32"/>
                <a:gd name="T9" fmla="*/ 106 h 136"/>
                <a:gd name="T10" fmla="*/ 32 w 32"/>
                <a:gd name="T11" fmla="*/ 67 h 136"/>
                <a:gd name="T12" fmla="*/ 17 w 32"/>
                <a:gd name="T13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17" y="24"/>
                  </a:moveTo>
                  <a:cubicBezTo>
                    <a:pt x="13" y="16"/>
                    <a:pt x="8" y="8"/>
                    <a:pt x="3" y="0"/>
                  </a:cubicBezTo>
                  <a:cubicBezTo>
                    <a:pt x="14" y="43"/>
                    <a:pt x="25" y="58"/>
                    <a:pt x="18" y="79"/>
                  </a:cubicBezTo>
                  <a:cubicBezTo>
                    <a:pt x="12" y="98"/>
                    <a:pt x="6" y="117"/>
                    <a:pt x="0" y="136"/>
                  </a:cubicBezTo>
                  <a:cubicBezTo>
                    <a:pt x="5" y="126"/>
                    <a:pt x="9" y="116"/>
                    <a:pt x="13" y="106"/>
                  </a:cubicBezTo>
                  <a:cubicBezTo>
                    <a:pt x="19" y="93"/>
                    <a:pt x="27" y="80"/>
                    <a:pt x="32" y="67"/>
                  </a:cubicBezTo>
                  <a:cubicBezTo>
                    <a:pt x="29" y="52"/>
                    <a:pt x="24" y="38"/>
                    <a:pt x="17" y="2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820"/>
            <p:cNvSpPr>
              <a:spLocks/>
            </p:cNvSpPr>
            <p:nvPr/>
          </p:nvSpPr>
          <p:spPr bwMode="auto">
            <a:xfrm>
              <a:off x="876301" y="10288588"/>
              <a:ext cx="803275" cy="531813"/>
            </a:xfrm>
            <a:custGeom>
              <a:avLst/>
              <a:gdLst>
                <a:gd name="T0" fmla="*/ 0 w 144"/>
                <a:gd name="T1" fmla="*/ 38 h 95"/>
                <a:gd name="T2" fmla="*/ 27 w 144"/>
                <a:gd name="T3" fmla="*/ 76 h 95"/>
                <a:gd name="T4" fmla="*/ 128 w 144"/>
                <a:gd name="T5" fmla="*/ 32 h 95"/>
                <a:gd name="T6" fmla="*/ 107 w 144"/>
                <a:gd name="T7" fmla="*/ 0 h 95"/>
                <a:gd name="T8" fmla="*/ 0 w 144"/>
                <a:gd name="T9" fmla="*/ 3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95">
                  <a:moveTo>
                    <a:pt x="0" y="38"/>
                  </a:moveTo>
                  <a:cubicBezTo>
                    <a:pt x="0" y="38"/>
                    <a:pt x="5" y="64"/>
                    <a:pt x="27" y="76"/>
                  </a:cubicBezTo>
                  <a:cubicBezTo>
                    <a:pt x="60" y="95"/>
                    <a:pt x="111" y="61"/>
                    <a:pt x="128" y="32"/>
                  </a:cubicBezTo>
                  <a:cubicBezTo>
                    <a:pt x="144" y="2"/>
                    <a:pt x="107" y="0"/>
                    <a:pt x="107" y="0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821"/>
            <p:cNvSpPr>
              <a:spLocks/>
            </p:cNvSpPr>
            <p:nvPr/>
          </p:nvSpPr>
          <p:spPr bwMode="auto">
            <a:xfrm>
              <a:off x="876301" y="10288588"/>
              <a:ext cx="708025" cy="363538"/>
            </a:xfrm>
            <a:custGeom>
              <a:avLst/>
              <a:gdLst>
                <a:gd name="T0" fmla="*/ 5 w 127"/>
                <a:gd name="T1" fmla="*/ 50 h 65"/>
                <a:gd name="T2" fmla="*/ 47 w 127"/>
                <a:gd name="T3" fmla="*/ 63 h 65"/>
                <a:gd name="T4" fmla="*/ 74 w 127"/>
                <a:gd name="T5" fmla="*/ 61 h 65"/>
                <a:gd name="T6" fmla="*/ 98 w 127"/>
                <a:gd name="T7" fmla="*/ 40 h 65"/>
                <a:gd name="T8" fmla="*/ 119 w 127"/>
                <a:gd name="T9" fmla="*/ 24 h 65"/>
                <a:gd name="T10" fmla="*/ 127 w 127"/>
                <a:gd name="T11" fmla="*/ 7 h 65"/>
                <a:gd name="T12" fmla="*/ 107 w 127"/>
                <a:gd name="T13" fmla="*/ 0 h 65"/>
                <a:gd name="T14" fmla="*/ 0 w 127"/>
                <a:gd name="T15" fmla="*/ 38 h 65"/>
                <a:gd name="T16" fmla="*/ 5 w 127"/>
                <a:gd name="T17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65">
                  <a:moveTo>
                    <a:pt x="5" y="50"/>
                  </a:moveTo>
                  <a:cubicBezTo>
                    <a:pt x="19" y="56"/>
                    <a:pt x="32" y="62"/>
                    <a:pt x="47" y="63"/>
                  </a:cubicBezTo>
                  <a:cubicBezTo>
                    <a:pt x="56" y="65"/>
                    <a:pt x="66" y="65"/>
                    <a:pt x="74" y="61"/>
                  </a:cubicBezTo>
                  <a:cubicBezTo>
                    <a:pt x="84" y="57"/>
                    <a:pt x="90" y="48"/>
                    <a:pt x="98" y="40"/>
                  </a:cubicBezTo>
                  <a:cubicBezTo>
                    <a:pt x="104" y="34"/>
                    <a:pt x="113" y="31"/>
                    <a:pt x="119" y="24"/>
                  </a:cubicBezTo>
                  <a:cubicBezTo>
                    <a:pt x="122" y="19"/>
                    <a:pt x="125" y="13"/>
                    <a:pt x="127" y="7"/>
                  </a:cubicBezTo>
                  <a:cubicBezTo>
                    <a:pt x="120" y="1"/>
                    <a:pt x="107" y="0"/>
                    <a:pt x="107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2" y="43"/>
                    <a:pt x="5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822"/>
            <p:cNvSpPr>
              <a:spLocks/>
            </p:cNvSpPr>
            <p:nvPr/>
          </p:nvSpPr>
          <p:spPr bwMode="auto">
            <a:xfrm>
              <a:off x="341313" y="9310688"/>
              <a:ext cx="1566863" cy="1319213"/>
            </a:xfrm>
            <a:custGeom>
              <a:avLst/>
              <a:gdLst>
                <a:gd name="T0" fmla="*/ 192 w 281"/>
                <a:gd name="T1" fmla="*/ 130 h 236"/>
                <a:gd name="T2" fmla="*/ 201 w 281"/>
                <a:gd name="T3" fmla="*/ 115 h 236"/>
                <a:gd name="T4" fmla="*/ 211 w 281"/>
                <a:gd name="T5" fmla="*/ 98 h 236"/>
                <a:gd name="T6" fmla="*/ 239 w 281"/>
                <a:gd name="T7" fmla="*/ 76 h 236"/>
                <a:gd name="T8" fmla="*/ 273 w 281"/>
                <a:gd name="T9" fmla="*/ 83 h 236"/>
                <a:gd name="T10" fmla="*/ 268 w 281"/>
                <a:gd name="T11" fmla="*/ 115 h 236"/>
                <a:gd name="T12" fmla="*/ 243 w 281"/>
                <a:gd name="T13" fmla="*/ 137 h 236"/>
                <a:gd name="T14" fmla="*/ 225 w 281"/>
                <a:gd name="T15" fmla="*/ 169 h 236"/>
                <a:gd name="T16" fmla="*/ 209 w 281"/>
                <a:gd name="T17" fmla="*/ 198 h 236"/>
                <a:gd name="T18" fmla="*/ 194 w 281"/>
                <a:gd name="T19" fmla="*/ 206 h 236"/>
                <a:gd name="T20" fmla="*/ 180 w 281"/>
                <a:gd name="T21" fmla="*/ 218 h 236"/>
                <a:gd name="T22" fmla="*/ 107 w 281"/>
                <a:gd name="T23" fmla="*/ 222 h 236"/>
                <a:gd name="T24" fmla="*/ 69 w 281"/>
                <a:gd name="T25" fmla="*/ 198 h 236"/>
                <a:gd name="T26" fmla="*/ 29 w 281"/>
                <a:gd name="T27" fmla="*/ 168 h 236"/>
                <a:gd name="T28" fmla="*/ 8 w 281"/>
                <a:gd name="T29" fmla="*/ 135 h 236"/>
                <a:gd name="T30" fmla="*/ 42 w 281"/>
                <a:gd name="T31" fmla="*/ 129 h 236"/>
                <a:gd name="T32" fmla="*/ 29 w 281"/>
                <a:gd name="T33" fmla="*/ 67 h 236"/>
                <a:gd name="T34" fmla="*/ 63 w 281"/>
                <a:gd name="T35" fmla="*/ 87 h 236"/>
                <a:gd name="T36" fmla="*/ 101 w 281"/>
                <a:gd name="T37" fmla="*/ 125 h 236"/>
                <a:gd name="T38" fmla="*/ 107 w 281"/>
                <a:gd name="T39" fmla="*/ 132 h 236"/>
                <a:gd name="T40" fmla="*/ 85 w 281"/>
                <a:gd name="T41" fmla="*/ 103 h 236"/>
                <a:gd name="T42" fmla="*/ 66 w 281"/>
                <a:gd name="T43" fmla="*/ 68 h 236"/>
                <a:gd name="T44" fmla="*/ 66 w 281"/>
                <a:gd name="T45" fmla="*/ 29 h 236"/>
                <a:gd name="T46" fmla="*/ 96 w 281"/>
                <a:gd name="T47" fmla="*/ 41 h 236"/>
                <a:gd name="T48" fmla="*/ 124 w 281"/>
                <a:gd name="T49" fmla="*/ 91 h 236"/>
                <a:gd name="T50" fmla="*/ 119 w 281"/>
                <a:gd name="T51" fmla="*/ 58 h 236"/>
                <a:gd name="T52" fmla="*/ 120 w 281"/>
                <a:gd name="T53" fmla="*/ 24 h 236"/>
                <a:gd name="T54" fmla="*/ 148 w 281"/>
                <a:gd name="T55" fmla="*/ 5 h 236"/>
                <a:gd name="T56" fmla="*/ 164 w 281"/>
                <a:gd name="T57" fmla="*/ 33 h 236"/>
                <a:gd name="T58" fmla="*/ 167 w 281"/>
                <a:gd name="T59" fmla="*/ 115 h 236"/>
                <a:gd name="T60" fmla="*/ 192 w 281"/>
                <a:gd name="T61" fmla="*/ 13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1" h="236">
                  <a:moveTo>
                    <a:pt x="192" y="130"/>
                  </a:moveTo>
                  <a:cubicBezTo>
                    <a:pt x="194" y="124"/>
                    <a:pt x="198" y="120"/>
                    <a:pt x="201" y="115"/>
                  </a:cubicBezTo>
                  <a:cubicBezTo>
                    <a:pt x="204" y="109"/>
                    <a:pt x="207" y="103"/>
                    <a:pt x="211" y="98"/>
                  </a:cubicBezTo>
                  <a:cubicBezTo>
                    <a:pt x="218" y="90"/>
                    <a:pt x="228" y="79"/>
                    <a:pt x="239" y="76"/>
                  </a:cubicBezTo>
                  <a:cubicBezTo>
                    <a:pt x="248" y="74"/>
                    <a:pt x="266" y="75"/>
                    <a:pt x="273" y="83"/>
                  </a:cubicBezTo>
                  <a:cubicBezTo>
                    <a:pt x="281" y="91"/>
                    <a:pt x="275" y="107"/>
                    <a:pt x="268" y="115"/>
                  </a:cubicBezTo>
                  <a:cubicBezTo>
                    <a:pt x="261" y="124"/>
                    <a:pt x="251" y="129"/>
                    <a:pt x="243" y="137"/>
                  </a:cubicBezTo>
                  <a:cubicBezTo>
                    <a:pt x="234" y="145"/>
                    <a:pt x="229" y="157"/>
                    <a:pt x="225" y="169"/>
                  </a:cubicBezTo>
                  <a:cubicBezTo>
                    <a:pt x="221" y="179"/>
                    <a:pt x="219" y="191"/>
                    <a:pt x="209" y="198"/>
                  </a:cubicBezTo>
                  <a:cubicBezTo>
                    <a:pt x="205" y="202"/>
                    <a:pt x="200" y="203"/>
                    <a:pt x="194" y="206"/>
                  </a:cubicBezTo>
                  <a:cubicBezTo>
                    <a:pt x="188" y="209"/>
                    <a:pt x="185" y="213"/>
                    <a:pt x="180" y="218"/>
                  </a:cubicBezTo>
                  <a:cubicBezTo>
                    <a:pt x="161" y="236"/>
                    <a:pt x="131" y="233"/>
                    <a:pt x="107" y="222"/>
                  </a:cubicBezTo>
                  <a:cubicBezTo>
                    <a:pt x="93" y="216"/>
                    <a:pt x="82" y="206"/>
                    <a:pt x="69" y="198"/>
                  </a:cubicBezTo>
                  <a:cubicBezTo>
                    <a:pt x="54" y="189"/>
                    <a:pt x="42" y="179"/>
                    <a:pt x="29" y="168"/>
                  </a:cubicBezTo>
                  <a:cubicBezTo>
                    <a:pt x="20" y="161"/>
                    <a:pt x="5" y="146"/>
                    <a:pt x="8" y="135"/>
                  </a:cubicBezTo>
                  <a:cubicBezTo>
                    <a:pt x="13" y="118"/>
                    <a:pt x="30" y="124"/>
                    <a:pt x="42" y="129"/>
                  </a:cubicBezTo>
                  <a:cubicBezTo>
                    <a:pt x="26" y="123"/>
                    <a:pt x="0" y="70"/>
                    <a:pt x="29" y="67"/>
                  </a:cubicBezTo>
                  <a:cubicBezTo>
                    <a:pt x="43" y="66"/>
                    <a:pt x="54" y="79"/>
                    <a:pt x="63" y="87"/>
                  </a:cubicBezTo>
                  <a:cubicBezTo>
                    <a:pt x="76" y="99"/>
                    <a:pt x="89" y="112"/>
                    <a:pt x="101" y="125"/>
                  </a:cubicBezTo>
                  <a:cubicBezTo>
                    <a:pt x="103" y="127"/>
                    <a:pt x="105" y="130"/>
                    <a:pt x="107" y="132"/>
                  </a:cubicBezTo>
                  <a:cubicBezTo>
                    <a:pt x="98" y="128"/>
                    <a:pt x="91" y="111"/>
                    <a:pt x="85" y="103"/>
                  </a:cubicBezTo>
                  <a:cubicBezTo>
                    <a:pt x="77" y="92"/>
                    <a:pt x="70" y="80"/>
                    <a:pt x="66" y="68"/>
                  </a:cubicBezTo>
                  <a:cubicBezTo>
                    <a:pt x="63" y="57"/>
                    <a:pt x="58" y="39"/>
                    <a:pt x="66" y="29"/>
                  </a:cubicBezTo>
                  <a:cubicBezTo>
                    <a:pt x="75" y="18"/>
                    <a:pt x="91" y="32"/>
                    <a:pt x="96" y="41"/>
                  </a:cubicBezTo>
                  <a:cubicBezTo>
                    <a:pt x="106" y="56"/>
                    <a:pt x="121" y="73"/>
                    <a:pt x="124" y="91"/>
                  </a:cubicBezTo>
                  <a:cubicBezTo>
                    <a:pt x="119" y="82"/>
                    <a:pt x="120" y="68"/>
                    <a:pt x="119" y="58"/>
                  </a:cubicBezTo>
                  <a:cubicBezTo>
                    <a:pt x="118" y="47"/>
                    <a:pt x="116" y="35"/>
                    <a:pt x="120" y="24"/>
                  </a:cubicBezTo>
                  <a:cubicBezTo>
                    <a:pt x="124" y="13"/>
                    <a:pt x="134" y="0"/>
                    <a:pt x="148" y="5"/>
                  </a:cubicBezTo>
                  <a:cubicBezTo>
                    <a:pt x="157" y="8"/>
                    <a:pt x="163" y="24"/>
                    <a:pt x="164" y="33"/>
                  </a:cubicBezTo>
                  <a:cubicBezTo>
                    <a:pt x="168" y="60"/>
                    <a:pt x="164" y="88"/>
                    <a:pt x="167" y="115"/>
                  </a:cubicBezTo>
                  <a:lnTo>
                    <a:pt x="192" y="13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823"/>
            <p:cNvSpPr>
              <a:spLocks/>
            </p:cNvSpPr>
            <p:nvPr/>
          </p:nvSpPr>
          <p:spPr bwMode="auto">
            <a:xfrm>
              <a:off x="741363" y="9563100"/>
              <a:ext cx="1016000" cy="781050"/>
            </a:xfrm>
            <a:custGeom>
              <a:avLst/>
              <a:gdLst>
                <a:gd name="T0" fmla="*/ 94 w 182"/>
                <a:gd name="T1" fmla="*/ 0 h 140"/>
                <a:gd name="T2" fmla="*/ 86 w 182"/>
                <a:gd name="T3" fmla="*/ 53 h 140"/>
                <a:gd name="T4" fmla="*/ 70 w 182"/>
                <a:gd name="T5" fmla="*/ 75 h 140"/>
                <a:gd name="T6" fmla="*/ 23 w 182"/>
                <a:gd name="T7" fmla="*/ 107 h 140"/>
                <a:gd name="T8" fmla="*/ 0 w 182"/>
                <a:gd name="T9" fmla="*/ 140 h 140"/>
                <a:gd name="T10" fmla="*/ 32 w 182"/>
                <a:gd name="T11" fmla="*/ 115 h 140"/>
                <a:gd name="T12" fmla="*/ 63 w 182"/>
                <a:gd name="T13" fmla="*/ 91 h 140"/>
                <a:gd name="T14" fmla="*/ 89 w 182"/>
                <a:gd name="T15" fmla="*/ 84 h 140"/>
                <a:gd name="T16" fmla="*/ 120 w 182"/>
                <a:gd name="T17" fmla="*/ 90 h 140"/>
                <a:gd name="T18" fmla="*/ 144 w 182"/>
                <a:gd name="T19" fmla="*/ 60 h 140"/>
                <a:gd name="T20" fmla="*/ 169 w 182"/>
                <a:gd name="T21" fmla="*/ 36 h 140"/>
                <a:gd name="T22" fmla="*/ 182 w 182"/>
                <a:gd name="T23" fmla="*/ 30 h 140"/>
                <a:gd name="T24" fmla="*/ 167 w 182"/>
                <a:gd name="T25" fmla="*/ 31 h 140"/>
                <a:gd name="T26" fmla="*/ 139 w 182"/>
                <a:gd name="T27" fmla="*/ 53 h 140"/>
                <a:gd name="T28" fmla="*/ 129 w 182"/>
                <a:gd name="T29" fmla="*/ 70 h 140"/>
                <a:gd name="T30" fmla="*/ 120 w 182"/>
                <a:gd name="T31" fmla="*/ 85 h 140"/>
                <a:gd name="T32" fmla="*/ 95 w 182"/>
                <a:gd name="T33" fmla="*/ 70 h 140"/>
                <a:gd name="T34" fmla="*/ 94 w 182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40">
                  <a:moveTo>
                    <a:pt x="94" y="0"/>
                  </a:moveTo>
                  <a:cubicBezTo>
                    <a:pt x="91" y="18"/>
                    <a:pt x="90" y="36"/>
                    <a:pt x="86" y="53"/>
                  </a:cubicBezTo>
                  <a:cubicBezTo>
                    <a:pt x="84" y="63"/>
                    <a:pt x="79" y="70"/>
                    <a:pt x="70" y="75"/>
                  </a:cubicBezTo>
                  <a:cubicBezTo>
                    <a:pt x="53" y="83"/>
                    <a:pt x="37" y="93"/>
                    <a:pt x="23" y="107"/>
                  </a:cubicBezTo>
                  <a:cubicBezTo>
                    <a:pt x="15" y="116"/>
                    <a:pt x="3" y="128"/>
                    <a:pt x="0" y="140"/>
                  </a:cubicBezTo>
                  <a:cubicBezTo>
                    <a:pt x="10" y="132"/>
                    <a:pt x="21" y="123"/>
                    <a:pt x="32" y="115"/>
                  </a:cubicBezTo>
                  <a:cubicBezTo>
                    <a:pt x="42" y="107"/>
                    <a:pt x="51" y="97"/>
                    <a:pt x="63" y="91"/>
                  </a:cubicBezTo>
                  <a:cubicBezTo>
                    <a:pt x="71" y="86"/>
                    <a:pt x="80" y="83"/>
                    <a:pt x="89" y="84"/>
                  </a:cubicBezTo>
                  <a:cubicBezTo>
                    <a:pt x="96" y="85"/>
                    <a:pt x="115" y="96"/>
                    <a:pt x="120" y="90"/>
                  </a:cubicBezTo>
                  <a:cubicBezTo>
                    <a:pt x="128" y="80"/>
                    <a:pt x="137" y="70"/>
                    <a:pt x="144" y="60"/>
                  </a:cubicBezTo>
                  <a:cubicBezTo>
                    <a:pt x="151" y="51"/>
                    <a:pt x="159" y="42"/>
                    <a:pt x="169" y="36"/>
                  </a:cubicBezTo>
                  <a:cubicBezTo>
                    <a:pt x="173" y="34"/>
                    <a:pt x="177" y="32"/>
                    <a:pt x="182" y="30"/>
                  </a:cubicBezTo>
                  <a:cubicBezTo>
                    <a:pt x="176" y="30"/>
                    <a:pt x="171" y="30"/>
                    <a:pt x="167" y="31"/>
                  </a:cubicBezTo>
                  <a:cubicBezTo>
                    <a:pt x="156" y="34"/>
                    <a:pt x="146" y="45"/>
                    <a:pt x="139" y="53"/>
                  </a:cubicBezTo>
                  <a:cubicBezTo>
                    <a:pt x="135" y="58"/>
                    <a:pt x="132" y="64"/>
                    <a:pt x="129" y="70"/>
                  </a:cubicBezTo>
                  <a:cubicBezTo>
                    <a:pt x="126" y="75"/>
                    <a:pt x="122" y="79"/>
                    <a:pt x="120" y="85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3" y="47"/>
                    <a:pt x="95" y="23"/>
                    <a:pt x="94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824"/>
            <p:cNvSpPr>
              <a:spLocks/>
            </p:cNvSpPr>
            <p:nvPr/>
          </p:nvSpPr>
          <p:spPr bwMode="auto">
            <a:xfrm>
              <a:off x="423863" y="9947275"/>
              <a:ext cx="396875" cy="252413"/>
            </a:xfrm>
            <a:custGeom>
              <a:avLst/>
              <a:gdLst>
                <a:gd name="T0" fmla="*/ 0 w 71"/>
                <a:gd name="T1" fmla="*/ 11 h 45"/>
                <a:gd name="T2" fmla="*/ 51 w 71"/>
                <a:gd name="T3" fmla="*/ 34 h 45"/>
                <a:gd name="T4" fmla="*/ 59 w 71"/>
                <a:gd name="T5" fmla="*/ 41 h 45"/>
                <a:gd name="T6" fmla="*/ 67 w 71"/>
                <a:gd name="T7" fmla="*/ 45 h 45"/>
                <a:gd name="T8" fmla="*/ 67 w 71"/>
                <a:gd name="T9" fmla="*/ 45 h 45"/>
                <a:gd name="T10" fmla="*/ 71 w 71"/>
                <a:gd name="T11" fmla="*/ 41 h 45"/>
                <a:gd name="T12" fmla="*/ 65 w 71"/>
                <a:gd name="T13" fmla="*/ 35 h 45"/>
                <a:gd name="T14" fmla="*/ 41 w 71"/>
                <a:gd name="T15" fmla="*/ 22 h 45"/>
                <a:gd name="T16" fmla="*/ 12 w 71"/>
                <a:gd name="T17" fmla="*/ 0 h 45"/>
                <a:gd name="T18" fmla="*/ 27 w 71"/>
                <a:gd name="T19" fmla="*/ 15 h 45"/>
                <a:gd name="T20" fmla="*/ 0 w 71"/>
                <a:gd name="T21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45">
                  <a:moveTo>
                    <a:pt x="0" y="11"/>
                  </a:moveTo>
                  <a:cubicBezTo>
                    <a:pt x="18" y="9"/>
                    <a:pt x="39" y="24"/>
                    <a:pt x="51" y="34"/>
                  </a:cubicBezTo>
                  <a:cubicBezTo>
                    <a:pt x="53" y="37"/>
                    <a:pt x="56" y="39"/>
                    <a:pt x="59" y="41"/>
                  </a:cubicBezTo>
                  <a:cubicBezTo>
                    <a:pt x="62" y="43"/>
                    <a:pt x="64" y="44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9" y="43"/>
                    <a:pt x="70" y="42"/>
                    <a:pt x="71" y="41"/>
                  </a:cubicBezTo>
                  <a:cubicBezTo>
                    <a:pt x="69" y="38"/>
                    <a:pt x="67" y="37"/>
                    <a:pt x="65" y="35"/>
                  </a:cubicBezTo>
                  <a:cubicBezTo>
                    <a:pt x="57" y="30"/>
                    <a:pt x="49" y="26"/>
                    <a:pt x="41" y="22"/>
                  </a:cubicBezTo>
                  <a:cubicBezTo>
                    <a:pt x="31" y="16"/>
                    <a:pt x="21" y="9"/>
                    <a:pt x="12" y="0"/>
                  </a:cubicBezTo>
                  <a:cubicBezTo>
                    <a:pt x="17" y="8"/>
                    <a:pt x="22" y="13"/>
                    <a:pt x="27" y="15"/>
                  </a:cubicBezTo>
                  <a:cubicBezTo>
                    <a:pt x="19" y="11"/>
                    <a:pt x="8" y="7"/>
                    <a:pt x="0" y="1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825"/>
            <p:cNvSpPr>
              <a:spLocks/>
            </p:cNvSpPr>
            <p:nvPr/>
          </p:nvSpPr>
          <p:spPr bwMode="auto">
            <a:xfrm>
              <a:off x="496888" y="9667875"/>
              <a:ext cx="439738" cy="385763"/>
            </a:xfrm>
            <a:custGeom>
              <a:avLst/>
              <a:gdLst>
                <a:gd name="T0" fmla="*/ 20 w 79"/>
                <a:gd name="T1" fmla="*/ 17 h 69"/>
                <a:gd name="T2" fmla="*/ 43 w 79"/>
                <a:gd name="T3" fmla="*/ 38 h 69"/>
                <a:gd name="T4" fmla="*/ 60 w 79"/>
                <a:gd name="T5" fmla="*/ 54 h 69"/>
                <a:gd name="T6" fmla="*/ 79 w 79"/>
                <a:gd name="T7" fmla="*/ 69 h 69"/>
                <a:gd name="T8" fmla="*/ 62 w 79"/>
                <a:gd name="T9" fmla="*/ 36 h 69"/>
                <a:gd name="T10" fmla="*/ 42 w 79"/>
                <a:gd name="T11" fmla="*/ 9 h 69"/>
                <a:gd name="T12" fmla="*/ 37 w 79"/>
                <a:gd name="T13" fmla="*/ 0 h 69"/>
                <a:gd name="T14" fmla="*/ 38 w 79"/>
                <a:gd name="T15" fmla="*/ 4 h 69"/>
                <a:gd name="T16" fmla="*/ 57 w 79"/>
                <a:gd name="T17" fmla="*/ 39 h 69"/>
                <a:gd name="T18" fmla="*/ 66 w 79"/>
                <a:gd name="T19" fmla="*/ 53 h 69"/>
                <a:gd name="T20" fmla="*/ 35 w 79"/>
                <a:gd name="T21" fmla="*/ 23 h 69"/>
                <a:gd name="T22" fmla="*/ 1 w 79"/>
                <a:gd name="T23" fmla="*/ 3 h 69"/>
                <a:gd name="T24" fmla="*/ 0 w 79"/>
                <a:gd name="T25" fmla="*/ 3 h 69"/>
                <a:gd name="T26" fmla="*/ 20 w 79"/>
                <a:gd name="T27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69">
                  <a:moveTo>
                    <a:pt x="20" y="17"/>
                  </a:moveTo>
                  <a:cubicBezTo>
                    <a:pt x="28" y="24"/>
                    <a:pt x="36" y="31"/>
                    <a:pt x="43" y="38"/>
                  </a:cubicBezTo>
                  <a:cubicBezTo>
                    <a:pt x="49" y="43"/>
                    <a:pt x="55" y="48"/>
                    <a:pt x="60" y="54"/>
                  </a:cubicBezTo>
                  <a:cubicBezTo>
                    <a:pt x="66" y="60"/>
                    <a:pt x="71" y="66"/>
                    <a:pt x="79" y="69"/>
                  </a:cubicBezTo>
                  <a:cubicBezTo>
                    <a:pt x="78" y="56"/>
                    <a:pt x="70" y="46"/>
                    <a:pt x="62" y="36"/>
                  </a:cubicBezTo>
                  <a:cubicBezTo>
                    <a:pt x="54" y="28"/>
                    <a:pt x="48" y="19"/>
                    <a:pt x="42" y="9"/>
                  </a:cubicBezTo>
                  <a:cubicBezTo>
                    <a:pt x="41" y="6"/>
                    <a:pt x="39" y="3"/>
                    <a:pt x="37" y="0"/>
                  </a:cubicBezTo>
                  <a:cubicBezTo>
                    <a:pt x="38" y="1"/>
                    <a:pt x="38" y="3"/>
                    <a:pt x="38" y="4"/>
                  </a:cubicBezTo>
                  <a:cubicBezTo>
                    <a:pt x="42" y="16"/>
                    <a:pt x="49" y="28"/>
                    <a:pt x="57" y="39"/>
                  </a:cubicBezTo>
                  <a:cubicBezTo>
                    <a:pt x="60" y="43"/>
                    <a:pt x="63" y="48"/>
                    <a:pt x="66" y="53"/>
                  </a:cubicBezTo>
                  <a:cubicBezTo>
                    <a:pt x="56" y="43"/>
                    <a:pt x="46" y="33"/>
                    <a:pt x="35" y="23"/>
                  </a:cubicBezTo>
                  <a:cubicBezTo>
                    <a:pt x="26" y="15"/>
                    <a:pt x="15" y="2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15" y="14"/>
                    <a:pt x="20" y="1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826"/>
            <p:cNvSpPr>
              <a:spLocks/>
            </p:cNvSpPr>
            <p:nvPr/>
          </p:nvSpPr>
          <p:spPr bwMode="auto">
            <a:xfrm>
              <a:off x="430213" y="9936163"/>
              <a:ext cx="1420813" cy="693738"/>
            </a:xfrm>
            <a:custGeom>
              <a:avLst/>
              <a:gdLst>
                <a:gd name="T0" fmla="*/ 239 w 255"/>
                <a:gd name="T1" fmla="*/ 10 h 124"/>
                <a:gd name="T2" fmla="*/ 207 w 255"/>
                <a:gd name="T3" fmla="*/ 52 h 124"/>
                <a:gd name="T4" fmla="*/ 187 w 255"/>
                <a:gd name="T5" fmla="*/ 81 h 124"/>
                <a:gd name="T6" fmla="*/ 171 w 255"/>
                <a:gd name="T7" fmla="*/ 90 h 124"/>
                <a:gd name="T8" fmla="*/ 157 w 255"/>
                <a:gd name="T9" fmla="*/ 101 h 124"/>
                <a:gd name="T10" fmla="*/ 85 w 255"/>
                <a:gd name="T11" fmla="*/ 99 h 124"/>
                <a:gd name="T12" fmla="*/ 8 w 255"/>
                <a:gd name="T13" fmla="*/ 50 h 124"/>
                <a:gd name="T14" fmla="*/ 0 w 255"/>
                <a:gd name="T15" fmla="*/ 43 h 124"/>
                <a:gd name="T16" fmla="*/ 13 w 255"/>
                <a:gd name="T17" fmla="*/ 56 h 124"/>
                <a:gd name="T18" fmla="*/ 53 w 255"/>
                <a:gd name="T19" fmla="*/ 86 h 124"/>
                <a:gd name="T20" fmla="*/ 91 w 255"/>
                <a:gd name="T21" fmla="*/ 110 h 124"/>
                <a:gd name="T22" fmla="*/ 164 w 255"/>
                <a:gd name="T23" fmla="*/ 106 h 124"/>
                <a:gd name="T24" fmla="*/ 178 w 255"/>
                <a:gd name="T25" fmla="*/ 94 h 124"/>
                <a:gd name="T26" fmla="*/ 193 w 255"/>
                <a:gd name="T27" fmla="*/ 86 h 124"/>
                <a:gd name="T28" fmla="*/ 209 w 255"/>
                <a:gd name="T29" fmla="*/ 57 h 124"/>
                <a:gd name="T30" fmla="*/ 227 w 255"/>
                <a:gd name="T31" fmla="*/ 25 h 124"/>
                <a:gd name="T32" fmla="*/ 252 w 255"/>
                <a:gd name="T33" fmla="*/ 3 h 124"/>
                <a:gd name="T34" fmla="*/ 255 w 255"/>
                <a:gd name="T35" fmla="*/ 0 h 124"/>
                <a:gd name="T36" fmla="*/ 239 w 255"/>
                <a:gd name="T37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124">
                  <a:moveTo>
                    <a:pt x="239" y="10"/>
                  </a:moveTo>
                  <a:cubicBezTo>
                    <a:pt x="223" y="21"/>
                    <a:pt x="215" y="35"/>
                    <a:pt x="207" y="52"/>
                  </a:cubicBezTo>
                  <a:cubicBezTo>
                    <a:pt x="202" y="62"/>
                    <a:pt x="196" y="74"/>
                    <a:pt x="187" y="81"/>
                  </a:cubicBezTo>
                  <a:cubicBezTo>
                    <a:pt x="182" y="84"/>
                    <a:pt x="176" y="87"/>
                    <a:pt x="171" y="90"/>
                  </a:cubicBezTo>
                  <a:cubicBezTo>
                    <a:pt x="166" y="94"/>
                    <a:pt x="162" y="98"/>
                    <a:pt x="157" y="101"/>
                  </a:cubicBezTo>
                  <a:cubicBezTo>
                    <a:pt x="137" y="116"/>
                    <a:pt x="106" y="107"/>
                    <a:pt x="85" y="99"/>
                  </a:cubicBezTo>
                  <a:cubicBezTo>
                    <a:pt x="56" y="87"/>
                    <a:pt x="31" y="69"/>
                    <a:pt x="8" y="50"/>
                  </a:cubicBezTo>
                  <a:cubicBezTo>
                    <a:pt x="6" y="49"/>
                    <a:pt x="3" y="46"/>
                    <a:pt x="0" y="43"/>
                  </a:cubicBezTo>
                  <a:cubicBezTo>
                    <a:pt x="4" y="48"/>
                    <a:pt x="9" y="53"/>
                    <a:pt x="13" y="56"/>
                  </a:cubicBezTo>
                  <a:cubicBezTo>
                    <a:pt x="26" y="67"/>
                    <a:pt x="38" y="77"/>
                    <a:pt x="53" y="86"/>
                  </a:cubicBezTo>
                  <a:cubicBezTo>
                    <a:pt x="66" y="94"/>
                    <a:pt x="77" y="104"/>
                    <a:pt x="91" y="110"/>
                  </a:cubicBezTo>
                  <a:cubicBezTo>
                    <a:pt x="115" y="121"/>
                    <a:pt x="145" y="124"/>
                    <a:pt x="164" y="106"/>
                  </a:cubicBezTo>
                  <a:cubicBezTo>
                    <a:pt x="169" y="101"/>
                    <a:pt x="172" y="97"/>
                    <a:pt x="178" y="94"/>
                  </a:cubicBezTo>
                  <a:cubicBezTo>
                    <a:pt x="184" y="91"/>
                    <a:pt x="189" y="90"/>
                    <a:pt x="193" y="86"/>
                  </a:cubicBezTo>
                  <a:cubicBezTo>
                    <a:pt x="203" y="79"/>
                    <a:pt x="205" y="67"/>
                    <a:pt x="209" y="57"/>
                  </a:cubicBezTo>
                  <a:cubicBezTo>
                    <a:pt x="213" y="45"/>
                    <a:pt x="218" y="33"/>
                    <a:pt x="227" y="25"/>
                  </a:cubicBezTo>
                  <a:cubicBezTo>
                    <a:pt x="235" y="17"/>
                    <a:pt x="245" y="12"/>
                    <a:pt x="252" y="3"/>
                  </a:cubicBezTo>
                  <a:cubicBezTo>
                    <a:pt x="253" y="2"/>
                    <a:pt x="254" y="1"/>
                    <a:pt x="255" y="0"/>
                  </a:cubicBezTo>
                  <a:cubicBezTo>
                    <a:pt x="249" y="3"/>
                    <a:pt x="244" y="6"/>
                    <a:pt x="239" y="1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827"/>
            <p:cNvSpPr>
              <a:spLocks/>
            </p:cNvSpPr>
            <p:nvPr/>
          </p:nvSpPr>
          <p:spPr bwMode="auto">
            <a:xfrm>
              <a:off x="825501" y="9350375"/>
              <a:ext cx="250825" cy="581025"/>
            </a:xfrm>
            <a:custGeom>
              <a:avLst/>
              <a:gdLst>
                <a:gd name="T0" fmla="*/ 45 w 45"/>
                <a:gd name="T1" fmla="*/ 99 h 104"/>
                <a:gd name="T2" fmla="*/ 43 w 45"/>
                <a:gd name="T3" fmla="*/ 84 h 104"/>
                <a:gd name="T4" fmla="*/ 38 w 45"/>
                <a:gd name="T5" fmla="*/ 45 h 104"/>
                <a:gd name="T6" fmla="*/ 44 w 45"/>
                <a:gd name="T7" fmla="*/ 0 h 104"/>
                <a:gd name="T8" fmla="*/ 33 w 45"/>
                <a:gd name="T9" fmla="*/ 17 h 104"/>
                <a:gd name="T10" fmla="*/ 32 w 45"/>
                <a:gd name="T11" fmla="*/ 51 h 104"/>
                <a:gd name="T12" fmla="*/ 34 w 45"/>
                <a:gd name="T13" fmla="*/ 75 h 104"/>
                <a:gd name="T14" fmla="*/ 9 w 45"/>
                <a:gd name="T15" fmla="*/ 34 h 104"/>
                <a:gd name="T16" fmla="*/ 0 w 45"/>
                <a:gd name="T17" fmla="*/ 23 h 104"/>
                <a:gd name="T18" fmla="*/ 26 w 45"/>
                <a:gd name="T19" fmla="*/ 69 h 104"/>
                <a:gd name="T20" fmla="*/ 39 w 45"/>
                <a:gd name="T21" fmla="*/ 103 h 104"/>
                <a:gd name="T22" fmla="*/ 45 w 45"/>
                <a:gd name="T2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04">
                  <a:moveTo>
                    <a:pt x="45" y="99"/>
                  </a:moveTo>
                  <a:cubicBezTo>
                    <a:pt x="45" y="93"/>
                    <a:pt x="44" y="88"/>
                    <a:pt x="43" y="84"/>
                  </a:cubicBezTo>
                  <a:cubicBezTo>
                    <a:pt x="40" y="70"/>
                    <a:pt x="37" y="58"/>
                    <a:pt x="38" y="45"/>
                  </a:cubicBezTo>
                  <a:cubicBezTo>
                    <a:pt x="38" y="35"/>
                    <a:pt x="38" y="15"/>
                    <a:pt x="44" y="0"/>
                  </a:cubicBezTo>
                  <a:cubicBezTo>
                    <a:pt x="39" y="4"/>
                    <a:pt x="35" y="11"/>
                    <a:pt x="33" y="17"/>
                  </a:cubicBezTo>
                  <a:cubicBezTo>
                    <a:pt x="29" y="28"/>
                    <a:pt x="31" y="40"/>
                    <a:pt x="32" y="51"/>
                  </a:cubicBezTo>
                  <a:cubicBezTo>
                    <a:pt x="32" y="58"/>
                    <a:pt x="32" y="67"/>
                    <a:pt x="34" y="75"/>
                  </a:cubicBezTo>
                  <a:cubicBezTo>
                    <a:pt x="28" y="60"/>
                    <a:pt x="17" y="46"/>
                    <a:pt x="9" y="34"/>
                  </a:cubicBezTo>
                  <a:cubicBezTo>
                    <a:pt x="8" y="30"/>
                    <a:pt x="4" y="26"/>
                    <a:pt x="0" y="23"/>
                  </a:cubicBezTo>
                  <a:cubicBezTo>
                    <a:pt x="5" y="40"/>
                    <a:pt x="18" y="55"/>
                    <a:pt x="26" y="69"/>
                  </a:cubicBezTo>
                  <a:cubicBezTo>
                    <a:pt x="32" y="78"/>
                    <a:pt x="41" y="91"/>
                    <a:pt x="39" y="103"/>
                  </a:cubicBezTo>
                  <a:cubicBezTo>
                    <a:pt x="41" y="104"/>
                    <a:pt x="44" y="104"/>
                    <a:pt x="45" y="9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828"/>
            <p:cNvSpPr>
              <a:spLocks/>
            </p:cNvSpPr>
            <p:nvPr/>
          </p:nvSpPr>
          <p:spPr bwMode="auto">
            <a:xfrm>
              <a:off x="1138238" y="7461250"/>
              <a:ext cx="1684338" cy="1223963"/>
            </a:xfrm>
            <a:custGeom>
              <a:avLst/>
              <a:gdLst>
                <a:gd name="T0" fmla="*/ 26 w 302"/>
                <a:gd name="T1" fmla="*/ 219 h 219"/>
                <a:gd name="T2" fmla="*/ 7 w 302"/>
                <a:gd name="T3" fmla="*/ 78 h 219"/>
                <a:gd name="T4" fmla="*/ 23 w 302"/>
                <a:gd name="T5" fmla="*/ 51 h 219"/>
                <a:gd name="T6" fmla="*/ 284 w 302"/>
                <a:gd name="T7" fmla="*/ 0 h 219"/>
                <a:gd name="T8" fmla="*/ 270 w 302"/>
                <a:gd name="T9" fmla="*/ 37 h 219"/>
                <a:gd name="T10" fmla="*/ 292 w 302"/>
                <a:gd name="T11" fmla="*/ 30 h 219"/>
                <a:gd name="T12" fmla="*/ 290 w 302"/>
                <a:gd name="T13" fmla="*/ 53 h 219"/>
                <a:gd name="T14" fmla="*/ 302 w 302"/>
                <a:gd name="T15" fmla="*/ 46 h 219"/>
                <a:gd name="T16" fmla="*/ 278 w 302"/>
                <a:gd name="T17" fmla="*/ 206 h 219"/>
                <a:gd name="T18" fmla="*/ 26 w 302"/>
                <a:gd name="T1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219">
                  <a:moveTo>
                    <a:pt x="26" y="219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4"/>
                    <a:pt x="23" y="51"/>
                  </a:cubicBezTo>
                  <a:cubicBezTo>
                    <a:pt x="47" y="47"/>
                    <a:pt x="272" y="9"/>
                    <a:pt x="284" y="0"/>
                  </a:cubicBezTo>
                  <a:cubicBezTo>
                    <a:pt x="270" y="37"/>
                    <a:pt x="270" y="37"/>
                    <a:pt x="270" y="37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0" y="53"/>
                    <a:pt x="290" y="53"/>
                    <a:pt x="290" y="53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2" y="46"/>
                    <a:pt x="267" y="122"/>
                    <a:pt x="278" y="206"/>
                  </a:cubicBezTo>
                  <a:lnTo>
                    <a:pt x="26" y="219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830"/>
            <p:cNvSpPr>
              <a:spLocks/>
            </p:cNvSpPr>
            <p:nvPr/>
          </p:nvSpPr>
          <p:spPr bwMode="auto">
            <a:xfrm>
              <a:off x="1327151" y="7935913"/>
              <a:ext cx="1282700" cy="754063"/>
            </a:xfrm>
            <a:custGeom>
              <a:avLst/>
              <a:gdLst>
                <a:gd name="T0" fmla="*/ 4 w 230"/>
                <a:gd name="T1" fmla="*/ 114 h 135"/>
                <a:gd name="T2" fmla="*/ 4 w 230"/>
                <a:gd name="T3" fmla="*/ 38 h 135"/>
                <a:gd name="T4" fmla="*/ 230 w 230"/>
                <a:gd name="T5" fmla="*/ 25 h 135"/>
                <a:gd name="T6" fmla="*/ 227 w 230"/>
                <a:gd name="T7" fmla="*/ 135 h 135"/>
                <a:gd name="T8" fmla="*/ 4 w 230"/>
                <a:gd name="T9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35">
                  <a:moveTo>
                    <a:pt x="4" y="114"/>
                  </a:moveTo>
                  <a:cubicBezTo>
                    <a:pt x="4" y="114"/>
                    <a:pt x="0" y="56"/>
                    <a:pt x="4" y="38"/>
                  </a:cubicBezTo>
                  <a:cubicBezTo>
                    <a:pt x="9" y="21"/>
                    <a:pt x="210" y="0"/>
                    <a:pt x="230" y="25"/>
                  </a:cubicBezTo>
                  <a:cubicBezTo>
                    <a:pt x="227" y="135"/>
                    <a:pt x="227" y="135"/>
                    <a:pt x="227" y="135"/>
                  </a:cubicBezTo>
                  <a:lnTo>
                    <a:pt x="4" y="114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831"/>
            <p:cNvSpPr>
              <a:spLocks/>
            </p:cNvSpPr>
            <p:nvPr/>
          </p:nvSpPr>
          <p:spPr bwMode="auto">
            <a:xfrm>
              <a:off x="1187451" y="8081963"/>
              <a:ext cx="1568450" cy="1397000"/>
            </a:xfrm>
            <a:custGeom>
              <a:avLst/>
              <a:gdLst>
                <a:gd name="T0" fmla="*/ 37 w 281"/>
                <a:gd name="T1" fmla="*/ 14 h 250"/>
                <a:gd name="T2" fmla="*/ 248 w 281"/>
                <a:gd name="T3" fmla="*/ 23 h 250"/>
                <a:gd name="T4" fmla="*/ 243 w 281"/>
                <a:gd name="T5" fmla="*/ 88 h 250"/>
                <a:gd name="T6" fmla="*/ 281 w 281"/>
                <a:gd name="T7" fmla="*/ 112 h 250"/>
                <a:gd name="T8" fmla="*/ 245 w 281"/>
                <a:gd name="T9" fmla="*/ 133 h 250"/>
                <a:gd name="T10" fmla="*/ 232 w 281"/>
                <a:gd name="T11" fmla="*/ 213 h 250"/>
                <a:gd name="T12" fmla="*/ 203 w 281"/>
                <a:gd name="T13" fmla="*/ 249 h 250"/>
                <a:gd name="T14" fmla="*/ 170 w 281"/>
                <a:gd name="T15" fmla="*/ 249 h 250"/>
                <a:gd name="T16" fmla="*/ 119 w 281"/>
                <a:gd name="T17" fmla="*/ 247 h 250"/>
                <a:gd name="T18" fmla="*/ 74 w 281"/>
                <a:gd name="T19" fmla="*/ 241 h 250"/>
                <a:gd name="T20" fmla="*/ 47 w 281"/>
                <a:gd name="T21" fmla="*/ 202 h 250"/>
                <a:gd name="T22" fmla="*/ 38 w 281"/>
                <a:gd name="T23" fmla="*/ 136 h 250"/>
                <a:gd name="T24" fmla="*/ 5 w 281"/>
                <a:gd name="T25" fmla="*/ 113 h 250"/>
                <a:gd name="T26" fmla="*/ 36 w 281"/>
                <a:gd name="T27" fmla="*/ 87 h 250"/>
                <a:gd name="T28" fmla="*/ 37 w 281"/>
                <a:gd name="T29" fmla="*/ 1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250">
                  <a:moveTo>
                    <a:pt x="37" y="14"/>
                  </a:moveTo>
                  <a:cubicBezTo>
                    <a:pt x="37" y="14"/>
                    <a:pt x="155" y="0"/>
                    <a:pt x="248" y="23"/>
                  </a:cubicBezTo>
                  <a:cubicBezTo>
                    <a:pt x="243" y="88"/>
                    <a:pt x="243" y="88"/>
                    <a:pt x="243" y="88"/>
                  </a:cubicBezTo>
                  <a:cubicBezTo>
                    <a:pt x="243" y="88"/>
                    <a:pt x="280" y="84"/>
                    <a:pt x="281" y="112"/>
                  </a:cubicBezTo>
                  <a:cubicBezTo>
                    <a:pt x="281" y="141"/>
                    <a:pt x="245" y="133"/>
                    <a:pt x="245" y="133"/>
                  </a:cubicBezTo>
                  <a:cubicBezTo>
                    <a:pt x="232" y="213"/>
                    <a:pt x="232" y="213"/>
                    <a:pt x="232" y="213"/>
                  </a:cubicBezTo>
                  <a:cubicBezTo>
                    <a:pt x="232" y="213"/>
                    <a:pt x="224" y="246"/>
                    <a:pt x="203" y="249"/>
                  </a:cubicBezTo>
                  <a:cubicBezTo>
                    <a:pt x="199" y="249"/>
                    <a:pt x="180" y="250"/>
                    <a:pt x="170" y="249"/>
                  </a:cubicBezTo>
                  <a:cubicBezTo>
                    <a:pt x="158" y="248"/>
                    <a:pt x="128" y="248"/>
                    <a:pt x="119" y="247"/>
                  </a:cubicBezTo>
                  <a:cubicBezTo>
                    <a:pt x="101" y="245"/>
                    <a:pt x="80" y="242"/>
                    <a:pt x="74" y="241"/>
                  </a:cubicBezTo>
                  <a:cubicBezTo>
                    <a:pt x="48" y="234"/>
                    <a:pt x="47" y="202"/>
                    <a:pt x="47" y="202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36"/>
                    <a:pt x="11" y="137"/>
                    <a:pt x="5" y="113"/>
                  </a:cubicBezTo>
                  <a:cubicBezTo>
                    <a:pt x="0" y="88"/>
                    <a:pt x="25" y="72"/>
                    <a:pt x="36" y="87"/>
                  </a:cubicBezTo>
                  <a:cubicBezTo>
                    <a:pt x="36" y="87"/>
                    <a:pt x="31" y="32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832"/>
            <p:cNvSpPr>
              <a:spLocks/>
            </p:cNvSpPr>
            <p:nvPr/>
          </p:nvSpPr>
          <p:spPr bwMode="auto">
            <a:xfrm>
              <a:off x="1606551" y="9097963"/>
              <a:ext cx="703263" cy="179388"/>
            </a:xfrm>
            <a:custGeom>
              <a:avLst/>
              <a:gdLst>
                <a:gd name="T0" fmla="*/ 0 w 126"/>
                <a:gd name="T1" fmla="*/ 0 h 32"/>
                <a:gd name="T2" fmla="*/ 126 w 126"/>
                <a:gd name="T3" fmla="*/ 3 h 32"/>
                <a:gd name="T4" fmla="*/ 69 w 126"/>
                <a:gd name="T5" fmla="*/ 32 h 32"/>
                <a:gd name="T6" fmla="*/ 0 w 126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32">
                  <a:moveTo>
                    <a:pt x="0" y="0"/>
                  </a:moveTo>
                  <a:cubicBezTo>
                    <a:pt x="126" y="3"/>
                    <a:pt x="126" y="3"/>
                    <a:pt x="126" y="3"/>
                  </a:cubicBezTo>
                  <a:cubicBezTo>
                    <a:pt x="126" y="3"/>
                    <a:pt x="118" y="30"/>
                    <a:pt x="69" y="32"/>
                  </a:cubicBezTo>
                  <a:cubicBezTo>
                    <a:pt x="21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833"/>
            <p:cNvSpPr>
              <a:spLocks noEditPoints="1"/>
            </p:cNvSpPr>
            <p:nvPr/>
          </p:nvSpPr>
          <p:spPr bwMode="auto">
            <a:xfrm>
              <a:off x="1187451" y="8081963"/>
              <a:ext cx="1568450" cy="1397000"/>
            </a:xfrm>
            <a:custGeom>
              <a:avLst/>
              <a:gdLst>
                <a:gd name="T0" fmla="*/ 281 w 281"/>
                <a:gd name="T1" fmla="*/ 112 h 250"/>
                <a:gd name="T2" fmla="*/ 243 w 281"/>
                <a:gd name="T3" fmla="*/ 88 h 250"/>
                <a:gd name="T4" fmla="*/ 248 w 281"/>
                <a:gd name="T5" fmla="*/ 23 h 250"/>
                <a:gd name="T6" fmla="*/ 37 w 281"/>
                <a:gd name="T7" fmla="*/ 14 h 250"/>
                <a:gd name="T8" fmla="*/ 36 w 281"/>
                <a:gd name="T9" fmla="*/ 87 h 250"/>
                <a:gd name="T10" fmla="*/ 5 w 281"/>
                <a:gd name="T11" fmla="*/ 113 h 250"/>
                <a:gd name="T12" fmla="*/ 38 w 281"/>
                <a:gd name="T13" fmla="*/ 136 h 250"/>
                <a:gd name="T14" fmla="*/ 47 w 281"/>
                <a:gd name="T15" fmla="*/ 202 h 250"/>
                <a:gd name="T16" fmla="*/ 74 w 281"/>
                <a:gd name="T17" fmla="*/ 241 h 250"/>
                <a:gd name="T18" fmla="*/ 117 w 281"/>
                <a:gd name="T19" fmla="*/ 247 h 250"/>
                <a:gd name="T20" fmla="*/ 173 w 281"/>
                <a:gd name="T21" fmla="*/ 250 h 250"/>
                <a:gd name="T22" fmla="*/ 204 w 281"/>
                <a:gd name="T23" fmla="*/ 249 h 250"/>
                <a:gd name="T24" fmla="*/ 232 w 281"/>
                <a:gd name="T25" fmla="*/ 213 h 250"/>
                <a:gd name="T26" fmla="*/ 245 w 281"/>
                <a:gd name="T27" fmla="*/ 133 h 250"/>
                <a:gd name="T28" fmla="*/ 281 w 281"/>
                <a:gd name="T29" fmla="*/ 112 h 250"/>
                <a:gd name="T30" fmla="*/ 222 w 281"/>
                <a:gd name="T31" fmla="*/ 198 h 250"/>
                <a:gd name="T32" fmla="*/ 199 w 281"/>
                <a:gd name="T33" fmla="*/ 241 h 250"/>
                <a:gd name="T34" fmla="*/ 69 w 281"/>
                <a:gd name="T35" fmla="*/ 222 h 250"/>
                <a:gd name="T36" fmla="*/ 46 w 281"/>
                <a:gd name="T37" fmla="*/ 139 h 250"/>
                <a:gd name="T38" fmla="*/ 42 w 281"/>
                <a:gd name="T39" fmla="*/ 89 h 250"/>
                <a:gd name="T40" fmla="*/ 45 w 281"/>
                <a:gd name="T41" fmla="*/ 35 h 250"/>
                <a:gd name="T42" fmla="*/ 64 w 281"/>
                <a:gd name="T43" fmla="*/ 15 h 250"/>
                <a:gd name="T44" fmla="*/ 189 w 281"/>
                <a:gd name="T45" fmla="*/ 17 h 250"/>
                <a:gd name="T46" fmla="*/ 239 w 281"/>
                <a:gd name="T47" fmla="*/ 62 h 250"/>
                <a:gd name="T48" fmla="*/ 222 w 281"/>
                <a:gd name="T49" fmla="*/ 19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1" h="250">
                  <a:moveTo>
                    <a:pt x="281" y="112"/>
                  </a:moveTo>
                  <a:cubicBezTo>
                    <a:pt x="280" y="84"/>
                    <a:pt x="243" y="88"/>
                    <a:pt x="243" y="88"/>
                  </a:cubicBezTo>
                  <a:cubicBezTo>
                    <a:pt x="248" y="23"/>
                    <a:pt x="248" y="23"/>
                    <a:pt x="248" y="23"/>
                  </a:cubicBezTo>
                  <a:cubicBezTo>
                    <a:pt x="155" y="0"/>
                    <a:pt x="37" y="14"/>
                    <a:pt x="37" y="14"/>
                  </a:cubicBezTo>
                  <a:cubicBezTo>
                    <a:pt x="31" y="32"/>
                    <a:pt x="36" y="87"/>
                    <a:pt x="36" y="87"/>
                  </a:cubicBezTo>
                  <a:cubicBezTo>
                    <a:pt x="25" y="72"/>
                    <a:pt x="0" y="88"/>
                    <a:pt x="5" y="113"/>
                  </a:cubicBezTo>
                  <a:cubicBezTo>
                    <a:pt x="11" y="137"/>
                    <a:pt x="38" y="136"/>
                    <a:pt x="38" y="136"/>
                  </a:cubicBezTo>
                  <a:cubicBezTo>
                    <a:pt x="47" y="202"/>
                    <a:pt x="47" y="202"/>
                    <a:pt x="47" y="202"/>
                  </a:cubicBezTo>
                  <a:cubicBezTo>
                    <a:pt x="47" y="202"/>
                    <a:pt x="48" y="234"/>
                    <a:pt x="74" y="241"/>
                  </a:cubicBezTo>
                  <a:cubicBezTo>
                    <a:pt x="80" y="242"/>
                    <a:pt x="99" y="245"/>
                    <a:pt x="117" y="247"/>
                  </a:cubicBezTo>
                  <a:cubicBezTo>
                    <a:pt x="126" y="248"/>
                    <a:pt x="160" y="249"/>
                    <a:pt x="173" y="250"/>
                  </a:cubicBezTo>
                  <a:cubicBezTo>
                    <a:pt x="182" y="250"/>
                    <a:pt x="201" y="250"/>
                    <a:pt x="204" y="249"/>
                  </a:cubicBezTo>
                  <a:cubicBezTo>
                    <a:pt x="229" y="245"/>
                    <a:pt x="232" y="213"/>
                    <a:pt x="232" y="213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45" y="133"/>
                    <a:pt x="281" y="141"/>
                    <a:pt x="281" y="112"/>
                  </a:cubicBezTo>
                  <a:close/>
                  <a:moveTo>
                    <a:pt x="222" y="198"/>
                  </a:moveTo>
                  <a:cubicBezTo>
                    <a:pt x="217" y="221"/>
                    <a:pt x="222" y="232"/>
                    <a:pt x="199" y="241"/>
                  </a:cubicBezTo>
                  <a:cubicBezTo>
                    <a:pt x="174" y="250"/>
                    <a:pt x="88" y="244"/>
                    <a:pt x="69" y="222"/>
                  </a:cubicBezTo>
                  <a:cubicBezTo>
                    <a:pt x="51" y="200"/>
                    <a:pt x="49" y="168"/>
                    <a:pt x="46" y="139"/>
                  </a:cubicBezTo>
                  <a:cubicBezTo>
                    <a:pt x="45" y="117"/>
                    <a:pt x="45" y="111"/>
                    <a:pt x="42" y="89"/>
                  </a:cubicBezTo>
                  <a:cubicBezTo>
                    <a:pt x="40" y="76"/>
                    <a:pt x="38" y="47"/>
                    <a:pt x="45" y="35"/>
                  </a:cubicBezTo>
                  <a:cubicBezTo>
                    <a:pt x="46" y="28"/>
                    <a:pt x="54" y="14"/>
                    <a:pt x="64" y="15"/>
                  </a:cubicBezTo>
                  <a:cubicBezTo>
                    <a:pt x="100" y="17"/>
                    <a:pt x="153" y="17"/>
                    <a:pt x="189" y="17"/>
                  </a:cubicBezTo>
                  <a:cubicBezTo>
                    <a:pt x="241" y="17"/>
                    <a:pt x="234" y="35"/>
                    <a:pt x="239" y="62"/>
                  </a:cubicBezTo>
                  <a:cubicBezTo>
                    <a:pt x="245" y="96"/>
                    <a:pt x="229" y="165"/>
                    <a:pt x="222" y="19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834"/>
            <p:cNvSpPr>
              <a:spLocks/>
            </p:cNvSpPr>
            <p:nvPr/>
          </p:nvSpPr>
          <p:spPr bwMode="auto">
            <a:xfrm>
              <a:off x="2147888" y="8281988"/>
              <a:ext cx="239713" cy="134938"/>
            </a:xfrm>
            <a:custGeom>
              <a:avLst/>
              <a:gdLst>
                <a:gd name="T0" fmla="*/ 0 w 43"/>
                <a:gd name="T1" fmla="*/ 14 h 24"/>
                <a:gd name="T2" fmla="*/ 40 w 43"/>
                <a:gd name="T3" fmla="*/ 24 h 24"/>
                <a:gd name="T4" fmla="*/ 28 w 43"/>
                <a:gd name="T5" fmla="*/ 3 h 24"/>
                <a:gd name="T6" fmla="*/ 0 w 43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4">
                  <a:moveTo>
                    <a:pt x="0" y="14"/>
                  </a:moveTo>
                  <a:cubicBezTo>
                    <a:pt x="0" y="14"/>
                    <a:pt x="28" y="12"/>
                    <a:pt x="40" y="24"/>
                  </a:cubicBezTo>
                  <a:cubicBezTo>
                    <a:pt x="40" y="24"/>
                    <a:pt x="43" y="7"/>
                    <a:pt x="28" y="3"/>
                  </a:cubicBezTo>
                  <a:cubicBezTo>
                    <a:pt x="18" y="0"/>
                    <a:pt x="5" y="2"/>
                    <a:pt x="0" y="1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835"/>
            <p:cNvSpPr>
              <a:spLocks/>
            </p:cNvSpPr>
            <p:nvPr/>
          </p:nvSpPr>
          <p:spPr bwMode="auto">
            <a:xfrm>
              <a:off x="1517651" y="8445500"/>
              <a:ext cx="173038" cy="177800"/>
            </a:xfrm>
            <a:custGeom>
              <a:avLst/>
              <a:gdLst>
                <a:gd name="T0" fmla="*/ 30 w 31"/>
                <a:gd name="T1" fmla="*/ 17 h 32"/>
                <a:gd name="T2" fmla="*/ 14 w 31"/>
                <a:gd name="T3" fmla="*/ 31 h 32"/>
                <a:gd name="T4" fmla="*/ 0 w 31"/>
                <a:gd name="T5" fmla="*/ 15 h 32"/>
                <a:gd name="T6" fmla="*/ 16 w 31"/>
                <a:gd name="T7" fmla="*/ 1 h 32"/>
                <a:gd name="T8" fmla="*/ 30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0" y="17"/>
                  </a:moveTo>
                  <a:cubicBezTo>
                    <a:pt x="30" y="26"/>
                    <a:pt x="23" y="32"/>
                    <a:pt x="14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7"/>
                    <a:pt x="8" y="0"/>
                    <a:pt x="16" y="1"/>
                  </a:cubicBezTo>
                  <a:cubicBezTo>
                    <a:pt x="25" y="2"/>
                    <a:pt x="31" y="9"/>
                    <a:pt x="30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836"/>
            <p:cNvSpPr>
              <a:spLocks/>
            </p:cNvSpPr>
            <p:nvPr/>
          </p:nvSpPr>
          <p:spPr bwMode="auto">
            <a:xfrm>
              <a:off x="2159001" y="8467725"/>
              <a:ext cx="177800" cy="173038"/>
            </a:xfrm>
            <a:custGeom>
              <a:avLst/>
              <a:gdLst>
                <a:gd name="T0" fmla="*/ 31 w 32"/>
                <a:gd name="T1" fmla="*/ 16 h 31"/>
                <a:gd name="T2" fmla="*/ 15 w 32"/>
                <a:gd name="T3" fmla="*/ 31 h 31"/>
                <a:gd name="T4" fmla="*/ 1 w 32"/>
                <a:gd name="T5" fmla="*/ 14 h 31"/>
                <a:gd name="T6" fmla="*/ 17 w 32"/>
                <a:gd name="T7" fmla="*/ 0 h 31"/>
                <a:gd name="T8" fmla="*/ 31 w 32"/>
                <a:gd name="T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6"/>
                  </a:moveTo>
                  <a:cubicBezTo>
                    <a:pt x="31" y="25"/>
                    <a:pt x="23" y="31"/>
                    <a:pt x="15" y="31"/>
                  </a:cubicBezTo>
                  <a:cubicBezTo>
                    <a:pt x="7" y="30"/>
                    <a:pt x="0" y="23"/>
                    <a:pt x="1" y="14"/>
                  </a:cubicBezTo>
                  <a:cubicBezTo>
                    <a:pt x="1" y="6"/>
                    <a:pt x="9" y="0"/>
                    <a:pt x="17" y="0"/>
                  </a:cubicBezTo>
                  <a:cubicBezTo>
                    <a:pt x="25" y="1"/>
                    <a:pt x="32" y="8"/>
                    <a:pt x="31" y="16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837"/>
            <p:cNvSpPr>
              <a:spLocks/>
            </p:cNvSpPr>
            <p:nvPr/>
          </p:nvSpPr>
          <p:spPr bwMode="auto">
            <a:xfrm>
              <a:off x="1846263" y="8288338"/>
              <a:ext cx="177800" cy="687388"/>
            </a:xfrm>
            <a:custGeom>
              <a:avLst/>
              <a:gdLst>
                <a:gd name="T0" fmla="*/ 11 w 32"/>
                <a:gd name="T1" fmla="*/ 22 h 123"/>
                <a:gd name="T2" fmla="*/ 0 w 32"/>
                <a:gd name="T3" fmla="*/ 115 h 123"/>
                <a:gd name="T4" fmla="*/ 22 w 32"/>
                <a:gd name="T5" fmla="*/ 120 h 123"/>
                <a:gd name="T6" fmla="*/ 11 w 32"/>
                <a:gd name="T7" fmla="*/ 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3">
                  <a:moveTo>
                    <a:pt x="11" y="22"/>
                  </a:moveTo>
                  <a:cubicBezTo>
                    <a:pt x="11" y="22"/>
                    <a:pt x="7" y="95"/>
                    <a:pt x="0" y="115"/>
                  </a:cubicBezTo>
                  <a:cubicBezTo>
                    <a:pt x="0" y="115"/>
                    <a:pt x="13" y="123"/>
                    <a:pt x="22" y="120"/>
                  </a:cubicBezTo>
                  <a:cubicBezTo>
                    <a:pt x="32" y="117"/>
                    <a:pt x="20" y="0"/>
                    <a:pt x="11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838"/>
            <p:cNvSpPr>
              <a:spLocks/>
            </p:cNvSpPr>
            <p:nvPr/>
          </p:nvSpPr>
          <p:spPr bwMode="auto">
            <a:xfrm>
              <a:off x="1784351" y="8394700"/>
              <a:ext cx="157163" cy="569913"/>
            </a:xfrm>
            <a:custGeom>
              <a:avLst/>
              <a:gdLst>
                <a:gd name="T0" fmla="*/ 24 w 28"/>
                <a:gd name="T1" fmla="*/ 101 h 102"/>
                <a:gd name="T2" fmla="*/ 6 w 28"/>
                <a:gd name="T3" fmla="*/ 76 h 102"/>
                <a:gd name="T4" fmla="*/ 22 w 28"/>
                <a:gd name="T5" fmla="*/ 3 h 102"/>
                <a:gd name="T6" fmla="*/ 24 w 28"/>
                <a:gd name="T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2">
                  <a:moveTo>
                    <a:pt x="24" y="101"/>
                  </a:moveTo>
                  <a:cubicBezTo>
                    <a:pt x="24" y="101"/>
                    <a:pt x="0" y="102"/>
                    <a:pt x="6" y="76"/>
                  </a:cubicBezTo>
                  <a:cubicBezTo>
                    <a:pt x="11" y="50"/>
                    <a:pt x="15" y="0"/>
                    <a:pt x="22" y="3"/>
                  </a:cubicBezTo>
                  <a:cubicBezTo>
                    <a:pt x="28" y="7"/>
                    <a:pt x="24" y="101"/>
                    <a:pt x="24" y="10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839"/>
            <p:cNvSpPr>
              <a:spLocks/>
            </p:cNvSpPr>
            <p:nvPr/>
          </p:nvSpPr>
          <p:spPr bwMode="auto">
            <a:xfrm>
              <a:off x="1400176" y="8277225"/>
              <a:ext cx="244475" cy="144463"/>
            </a:xfrm>
            <a:custGeom>
              <a:avLst/>
              <a:gdLst>
                <a:gd name="T0" fmla="*/ 3 w 44"/>
                <a:gd name="T1" fmla="*/ 26 h 26"/>
                <a:gd name="T2" fmla="*/ 44 w 44"/>
                <a:gd name="T3" fmla="*/ 11 h 26"/>
                <a:gd name="T4" fmla="*/ 16 w 44"/>
                <a:gd name="T5" fmla="*/ 6 h 26"/>
                <a:gd name="T6" fmla="*/ 3 w 44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3" y="26"/>
                  </a:moveTo>
                  <a:cubicBezTo>
                    <a:pt x="3" y="26"/>
                    <a:pt x="24" y="14"/>
                    <a:pt x="44" y="11"/>
                  </a:cubicBezTo>
                  <a:cubicBezTo>
                    <a:pt x="44" y="11"/>
                    <a:pt x="32" y="0"/>
                    <a:pt x="16" y="6"/>
                  </a:cubicBezTo>
                  <a:cubicBezTo>
                    <a:pt x="0" y="11"/>
                    <a:pt x="3" y="26"/>
                    <a:pt x="3" y="26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840"/>
            <p:cNvSpPr>
              <a:spLocks/>
            </p:cNvSpPr>
            <p:nvPr/>
          </p:nvSpPr>
          <p:spPr bwMode="auto">
            <a:xfrm>
              <a:off x="2492376" y="7461250"/>
              <a:ext cx="228600" cy="228600"/>
            </a:xfrm>
            <a:custGeom>
              <a:avLst/>
              <a:gdLst>
                <a:gd name="T0" fmla="*/ 144 w 144"/>
                <a:gd name="T1" fmla="*/ 0 h 144"/>
                <a:gd name="T2" fmla="*/ 0 w 144"/>
                <a:gd name="T3" fmla="*/ 144 h 144"/>
                <a:gd name="T4" fmla="*/ 95 w 144"/>
                <a:gd name="T5" fmla="*/ 130 h 144"/>
                <a:gd name="T6" fmla="*/ 144 w 144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4">
                  <a:moveTo>
                    <a:pt x="144" y="0"/>
                  </a:moveTo>
                  <a:lnTo>
                    <a:pt x="0" y="144"/>
                  </a:lnTo>
                  <a:lnTo>
                    <a:pt x="95" y="13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841"/>
            <p:cNvSpPr>
              <a:spLocks/>
            </p:cNvSpPr>
            <p:nvPr/>
          </p:nvSpPr>
          <p:spPr bwMode="auto">
            <a:xfrm>
              <a:off x="2676526" y="7629525"/>
              <a:ext cx="90488" cy="222250"/>
            </a:xfrm>
            <a:custGeom>
              <a:avLst/>
              <a:gdLst>
                <a:gd name="T0" fmla="*/ 57 w 57"/>
                <a:gd name="T1" fmla="*/ 0 h 140"/>
                <a:gd name="T2" fmla="*/ 0 w 57"/>
                <a:gd name="T3" fmla="*/ 140 h 140"/>
                <a:gd name="T4" fmla="*/ 50 w 57"/>
                <a:gd name="T5" fmla="*/ 81 h 140"/>
                <a:gd name="T6" fmla="*/ 57 w 57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40">
                  <a:moveTo>
                    <a:pt x="57" y="0"/>
                  </a:moveTo>
                  <a:lnTo>
                    <a:pt x="0" y="140"/>
                  </a:lnTo>
                  <a:lnTo>
                    <a:pt x="50" y="8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842"/>
            <p:cNvSpPr>
              <a:spLocks/>
            </p:cNvSpPr>
            <p:nvPr/>
          </p:nvSpPr>
          <p:spPr bwMode="auto">
            <a:xfrm>
              <a:off x="1204913" y="8523288"/>
              <a:ext cx="301625" cy="306388"/>
            </a:xfrm>
            <a:custGeom>
              <a:avLst/>
              <a:gdLst>
                <a:gd name="T0" fmla="*/ 54 w 54"/>
                <a:gd name="T1" fmla="*/ 27 h 55"/>
                <a:gd name="T2" fmla="*/ 20 w 54"/>
                <a:gd name="T3" fmla="*/ 7 h 55"/>
                <a:gd name="T4" fmla="*/ 43 w 54"/>
                <a:gd name="T5" fmla="*/ 55 h 55"/>
                <a:gd name="T6" fmla="*/ 54 w 54"/>
                <a:gd name="T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54" y="27"/>
                  </a:moveTo>
                  <a:cubicBezTo>
                    <a:pt x="54" y="27"/>
                    <a:pt x="37" y="0"/>
                    <a:pt x="20" y="7"/>
                  </a:cubicBezTo>
                  <a:cubicBezTo>
                    <a:pt x="3" y="14"/>
                    <a:pt x="0" y="54"/>
                    <a:pt x="43" y="55"/>
                  </a:cubicBezTo>
                  <a:lnTo>
                    <a:pt x="54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843"/>
            <p:cNvSpPr>
              <a:spLocks/>
            </p:cNvSpPr>
            <p:nvPr/>
          </p:nvSpPr>
          <p:spPr bwMode="auto">
            <a:xfrm>
              <a:off x="2465388" y="8556625"/>
              <a:ext cx="284163" cy="301625"/>
            </a:xfrm>
            <a:custGeom>
              <a:avLst/>
              <a:gdLst>
                <a:gd name="T0" fmla="*/ 0 w 51"/>
                <a:gd name="T1" fmla="*/ 17 h 54"/>
                <a:gd name="T2" fmla="*/ 41 w 51"/>
                <a:gd name="T3" fmla="*/ 10 h 54"/>
                <a:gd name="T4" fmla="*/ 4 w 51"/>
                <a:gd name="T5" fmla="*/ 45 h 54"/>
                <a:gd name="T6" fmla="*/ 0 w 51"/>
                <a:gd name="T7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4">
                  <a:moveTo>
                    <a:pt x="0" y="17"/>
                  </a:moveTo>
                  <a:cubicBezTo>
                    <a:pt x="0" y="17"/>
                    <a:pt x="32" y="0"/>
                    <a:pt x="41" y="10"/>
                  </a:cubicBezTo>
                  <a:cubicBezTo>
                    <a:pt x="51" y="20"/>
                    <a:pt x="51" y="54"/>
                    <a:pt x="4" y="45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00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21641474" y="1268361"/>
            <a:ext cx="2197342" cy="5062642"/>
            <a:chOff x="21405851" y="725488"/>
            <a:chExt cx="2668588" cy="6148388"/>
          </a:xfrm>
        </p:grpSpPr>
        <p:sp>
          <p:nvSpPr>
            <p:cNvPr id="245" name="Freeform 5"/>
            <p:cNvSpPr>
              <a:spLocks/>
            </p:cNvSpPr>
            <p:nvPr/>
          </p:nvSpPr>
          <p:spPr bwMode="auto">
            <a:xfrm>
              <a:off x="23218776" y="2782888"/>
              <a:ext cx="542925" cy="1038225"/>
            </a:xfrm>
            <a:custGeom>
              <a:avLst/>
              <a:gdLst>
                <a:gd name="T0" fmla="*/ 27 w 99"/>
                <a:gd name="T1" fmla="*/ 175 h 189"/>
                <a:gd name="T2" fmla="*/ 91 w 99"/>
                <a:gd name="T3" fmla="*/ 171 h 189"/>
                <a:gd name="T4" fmla="*/ 82 w 99"/>
                <a:gd name="T5" fmla="*/ 93 h 189"/>
                <a:gd name="T6" fmla="*/ 43 w 99"/>
                <a:gd name="T7" fmla="*/ 0 h 189"/>
                <a:gd name="T8" fmla="*/ 24 w 99"/>
                <a:gd name="T9" fmla="*/ 3 h 189"/>
                <a:gd name="T10" fmla="*/ 0 w 99"/>
                <a:gd name="T11" fmla="*/ 119 h 189"/>
                <a:gd name="T12" fmla="*/ 27 w 99"/>
                <a:gd name="T13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89">
                  <a:moveTo>
                    <a:pt x="27" y="175"/>
                  </a:moveTo>
                  <a:cubicBezTo>
                    <a:pt x="50" y="184"/>
                    <a:pt x="83" y="189"/>
                    <a:pt x="91" y="171"/>
                  </a:cubicBezTo>
                  <a:cubicBezTo>
                    <a:pt x="99" y="154"/>
                    <a:pt x="94" y="133"/>
                    <a:pt x="82" y="93"/>
                  </a:cubicBezTo>
                  <a:cubicBezTo>
                    <a:pt x="67" y="43"/>
                    <a:pt x="43" y="0"/>
                    <a:pt x="43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28" y="174"/>
                    <a:pt x="27" y="17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"/>
            <p:cNvSpPr>
              <a:spLocks/>
            </p:cNvSpPr>
            <p:nvPr/>
          </p:nvSpPr>
          <p:spPr bwMode="auto">
            <a:xfrm>
              <a:off x="23229888" y="3271838"/>
              <a:ext cx="531813" cy="549275"/>
            </a:xfrm>
            <a:custGeom>
              <a:avLst/>
              <a:gdLst>
                <a:gd name="T0" fmla="*/ 33 w 97"/>
                <a:gd name="T1" fmla="*/ 5 h 100"/>
                <a:gd name="T2" fmla="*/ 14 w 97"/>
                <a:gd name="T3" fmla="*/ 27 h 100"/>
                <a:gd name="T4" fmla="*/ 0 w 97"/>
                <a:gd name="T5" fmla="*/ 36 h 100"/>
                <a:gd name="T6" fmla="*/ 25 w 97"/>
                <a:gd name="T7" fmla="*/ 86 h 100"/>
                <a:gd name="T8" fmla="*/ 89 w 97"/>
                <a:gd name="T9" fmla="*/ 82 h 100"/>
                <a:gd name="T10" fmla="*/ 80 w 97"/>
                <a:gd name="T11" fmla="*/ 4 h 100"/>
                <a:gd name="T12" fmla="*/ 80 w 97"/>
                <a:gd name="T13" fmla="*/ 4 h 100"/>
                <a:gd name="T14" fmla="*/ 33 w 97"/>
                <a:gd name="T15" fmla="*/ 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00">
                  <a:moveTo>
                    <a:pt x="33" y="5"/>
                  </a:moveTo>
                  <a:cubicBezTo>
                    <a:pt x="20" y="9"/>
                    <a:pt x="21" y="18"/>
                    <a:pt x="14" y="27"/>
                  </a:cubicBezTo>
                  <a:cubicBezTo>
                    <a:pt x="10" y="32"/>
                    <a:pt x="6" y="34"/>
                    <a:pt x="0" y="36"/>
                  </a:cubicBezTo>
                  <a:cubicBezTo>
                    <a:pt x="8" y="50"/>
                    <a:pt x="26" y="85"/>
                    <a:pt x="25" y="86"/>
                  </a:cubicBezTo>
                  <a:cubicBezTo>
                    <a:pt x="48" y="95"/>
                    <a:pt x="81" y="100"/>
                    <a:pt x="89" y="82"/>
                  </a:cubicBezTo>
                  <a:cubicBezTo>
                    <a:pt x="97" y="65"/>
                    <a:pt x="92" y="4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66" y="7"/>
                    <a:pt x="46" y="0"/>
                    <a:pt x="33" y="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"/>
            <p:cNvSpPr>
              <a:spLocks/>
            </p:cNvSpPr>
            <p:nvPr/>
          </p:nvSpPr>
          <p:spPr bwMode="auto">
            <a:xfrm>
              <a:off x="23218776" y="2782888"/>
              <a:ext cx="301625" cy="796925"/>
            </a:xfrm>
            <a:custGeom>
              <a:avLst/>
              <a:gdLst>
                <a:gd name="T0" fmla="*/ 35 w 55"/>
                <a:gd name="T1" fmla="*/ 90 h 145"/>
                <a:gd name="T2" fmla="*/ 20 w 55"/>
                <a:gd name="T3" fmla="*/ 145 h 145"/>
                <a:gd name="T4" fmla="*/ 0 w 55"/>
                <a:gd name="T5" fmla="*/ 119 h 145"/>
                <a:gd name="T6" fmla="*/ 24 w 55"/>
                <a:gd name="T7" fmla="*/ 3 h 145"/>
                <a:gd name="T8" fmla="*/ 43 w 55"/>
                <a:gd name="T9" fmla="*/ 0 h 145"/>
                <a:gd name="T10" fmla="*/ 55 w 55"/>
                <a:gd name="T11" fmla="*/ 23 h 145"/>
                <a:gd name="T12" fmla="*/ 35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0"/>
                  </a:moveTo>
                  <a:cubicBezTo>
                    <a:pt x="31" y="109"/>
                    <a:pt x="28" y="128"/>
                    <a:pt x="20" y="145"/>
                  </a:cubicBezTo>
                  <a:cubicBezTo>
                    <a:pt x="11" y="131"/>
                    <a:pt x="0" y="119"/>
                    <a:pt x="0" y="11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8" y="9"/>
                    <a:pt x="55" y="23"/>
                  </a:cubicBezTo>
                  <a:cubicBezTo>
                    <a:pt x="46" y="45"/>
                    <a:pt x="39" y="67"/>
                    <a:pt x="35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/>
            <p:cNvSpPr>
              <a:spLocks/>
            </p:cNvSpPr>
            <p:nvPr/>
          </p:nvSpPr>
          <p:spPr bwMode="auto">
            <a:xfrm>
              <a:off x="21580476" y="2865438"/>
              <a:ext cx="565150" cy="1004888"/>
            </a:xfrm>
            <a:custGeom>
              <a:avLst/>
              <a:gdLst>
                <a:gd name="T0" fmla="*/ 74 w 103"/>
                <a:gd name="T1" fmla="*/ 176 h 183"/>
                <a:gd name="T2" fmla="*/ 103 w 103"/>
                <a:gd name="T3" fmla="*/ 120 h 183"/>
                <a:gd name="T4" fmla="*/ 78 w 103"/>
                <a:gd name="T5" fmla="*/ 4 h 183"/>
                <a:gd name="T6" fmla="*/ 59 w 103"/>
                <a:gd name="T7" fmla="*/ 0 h 183"/>
                <a:gd name="T8" fmla="*/ 21 w 103"/>
                <a:gd name="T9" fmla="*/ 94 h 183"/>
                <a:gd name="T10" fmla="*/ 0 w 103"/>
                <a:gd name="T11" fmla="*/ 174 h 183"/>
                <a:gd name="T12" fmla="*/ 74 w 103"/>
                <a:gd name="T13" fmla="*/ 17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83">
                  <a:moveTo>
                    <a:pt x="74" y="176"/>
                  </a:moveTo>
                  <a:cubicBezTo>
                    <a:pt x="69" y="155"/>
                    <a:pt x="103" y="120"/>
                    <a:pt x="103" y="12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36" y="44"/>
                    <a:pt x="21" y="94"/>
                  </a:cubicBezTo>
                  <a:cubicBezTo>
                    <a:pt x="9" y="132"/>
                    <a:pt x="0" y="155"/>
                    <a:pt x="0" y="174"/>
                  </a:cubicBezTo>
                  <a:cubicBezTo>
                    <a:pt x="19" y="183"/>
                    <a:pt x="49" y="175"/>
                    <a:pt x="74" y="1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"/>
            <p:cNvSpPr>
              <a:spLocks/>
            </p:cNvSpPr>
            <p:nvPr/>
          </p:nvSpPr>
          <p:spPr bwMode="auto">
            <a:xfrm>
              <a:off x="21580476" y="3497263"/>
              <a:ext cx="565150" cy="373063"/>
            </a:xfrm>
            <a:custGeom>
              <a:avLst/>
              <a:gdLst>
                <a:gd name="T0" fmla="*/ 103 w 103"/>
                <a:gd name="T1" fmla="*/ 3 h 68"/>
                <a:gd name="T2" fmla="*/ 87 w 103"/>
                <a:gd name="T3" fmla="*/ 8 h 68"/>
                <a:gd name="T4" fmla="*/ 43 w 103"/>
                <a:gd name="T5" fmla="*/ 6 h 68"/>
                <a:gd name="T6" fmla="*/ 6 w 103"/>
                <a:gd name="T7" fmla="*/ 26 h 68"/>
                <a:gd name="T8" fmla="*/ 0 w 103"/>
                <a:gd name="T9" fmla="*/ 59 h 68"/>
                <a:gd name="T10" fmla="*/ 74 w 103"/>
                <a:gd name="T11" fmla="*/ 61 h 68"/>
                <a:gd name="T12" fmla="*/ 103 w 103"/>
                <a:gd name="T13" fmla="*/ 5 h 68"/>
                <a:gd name="T14" fmla="*/ 103 w 103"/>
                <a:gd name="T15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8">
                  <a:moveTo>
                    <a:pt x="103" y="3"/>
                  </a:moveTo>
                  <a:cubicBezTo>
                    <a:pt x="98" y="4"/>
                    <a:pt x="93" y="6"/>
                    <a:pt x="87" y="8"/>
                  </a:cubicBezTo>
                  <a:cubicBezTo>
                    <a:pt x="72" y="14"/>
                    <a:pt x="59" y="0"/>
                    <a:pt x="43" y="6"/>
                  </a:cubicBezTo>
                  <a:cubicBezTo>
                    <a:pt x="30" y="10"/>
                    <a:pt x="18" y="18"/>
                    <a:pt x="6" y="26"/>
                  </a:cubicBezTo>
                  <a:cubicBezTo>
                    <a:pt x="3" y="39"/>
                    <a:pt x="0" y="50"/>
                    <a:pt x="0" y="59"/>
                  </a:cubicBezTo>
                  <a:cubicBezTo>
                    <a:pt x="19" y="68"/>
                    <a:pt x="49" y="60"/>
                    <a:pt x="74" y="61"/>
                  </a:cubicBezTo>
                  <a:cubicBezTo>
                    <a:pt x="69" y="40"/>
                    <a:pt x="103" y="5"/>
                    <a:pt x="103" y="5"/>
                  </a:cubicBezTo>
                  <a:lnTo>
                    <a:pt x="103" y="3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"/>
            <p:cNvSpPr>
              <a:spLocks/>
            </p:cNvSpPr>
            <p:nvPr/>
          </p:nvSpPr>
          <p:spPr bwMode="auto">
            <a:xfrm>
              <a:off x="21844001" y="2865438"/>
              <a:ext cx="301625" cy="796925"/>
            </a:xfrm>
            <a:custGeom>
              <a:avLst/>
              <a:gdLst>
                <a:gd name="T0" fmla="*/ 20 w 55"/>
                <a:gd name="T1" fmla="*/ 91 h 145"/>
                <a:gd name="T2" fmla="*/ 35 w 55"/>
                <a:gd name="T3" fmla="*/ 145 h 145"/>
                <a:gd name="T4" fmla="*/ 55 w 55"/>
                <a:gd name="T5" fmla="*/ 120 h 145"/>
                <a:gd name="T6" fmla="*/ 30 w 55"/>
                <a:gd name="T7" fmla="*/ 4 h 145"/>
                <a:gd name="T8" fmla="*/ 11 w 55"/>
                <a:gd name="T9" fmla="*/ 0 h 145"/>
                <a:gd name="T10" fmla="*/ 0 w 55"/>
                <a:gd name="T11" fmla="*/ 24 h 145"/>
                <a:gd name="T12" fmla="*/ 20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1"/>
                  </a:moveTo>
                  <a:cubicBezTo>
                    <a:pt x="23" y="109"/>
                    <a:pt x="26" y="129"/>
                    <a:pt x="35" y="145"/>
                  </a:cubicBezTo>
                  <a:cubicBezTo>
                    <a:pt x="44" y="132"/>
                    <a:pt x="55" y="120"/>
                    <a:pt x="55" y="12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7" y="9"/>
                    <a:pt x="0" y="24"/>
                  </a:cubicBezTo>
                  <a:cubicBezTo>
                    <a:pt x="8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"/>
            <p:cNvSpPr>
              <a:spLocks/>
            </p:cNvSpPr>
            <p:nvPr/>
          </p:nvSpPr>
          <p:spPr bwMode="auto">
            <a:xfrm>
              <a:off x="22250401" y="4479926"/>
              <a:ext cx="509588" cy="2262188"/>
            </a:xfrm>
            <a:custGeom>
              <a:avLst/>
              <a:gdLst>
                <a:gd name="T0" fmla="*/ 28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8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1"/>
                  </a:moveTo>
                  <a:cubicBezTo>
                    <a:pt x="28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8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"/>
            <p:cNvSpPr>
              <a:spLocks/>
            </p:cNvSpPr>
            <p:nvPr/>
          </p:nvSpPr>
          <p:spPr bwMode="auto">
            <a:xfrm>
              <a:off x="22255163" y="4540251"/>
              <a:ext cx="125413" cy="269875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6" y="44"/>
                    <a:pt x="9" y="38"/>
                    <a:pt x="12" y="30"/>
                  </a:cubicBezTo>
                  <a:cubicBezTo>
                    <a:pt x="15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"/>
            <p:cNvSpPr>
              <a:spLocks/>
            </p:cNvSpPr>
            <p:nvPr/>
          </p:nvSpPr>
          <p:spPr bwMode="auto">
            <a:xfrm>
              <a:off x="22594888" y="4567238"/>
              <a:ext cx="165100" cy="2174875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1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1" y="26"/>
                    <a:pt x="21" y="26"/>
                  </a:cubicBezTo>
                  <a:cubicBezTo>
                    <a:pt x="21" y="26"/>
                    <a:pt x="14" y="10"/>
                    <a:pt x="0" y="0"/>
                  </a:cubicBezTo>
                  <a:cubicBezTo>
                    <a:pt x="9" y="30"/>
                    <a:pt x="10" y="60"/>
                    <a:pt x="7" y="91"/>
                  </a:cubicBezTo>
                  <a:cubicBezTo>
                    <a:pt x="6" y="110"/>
                    <a:pt x="5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4"/>
            <p:cNvSpPr>
              <a:spLocks/>
            </p:cNvSpPr>
            <p:nvPr/>
          </p:nvSpPr>
          <p:spPr bwMode="auto">
            <a:xfrm>
              <a:off x="22210713" y="4205288"/>
              <a:ext cx="1063625" cy="533400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7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"/>
            <p:cNvSpPr>
              <a:spLocks/>
            </p:cNvSpPr>
            <p:nvPr/>
          </p:nvSpPr>
          <p:spPr bwMode="auto">
            <a:xfrm>
              <a:off x="22682201" y="4551363"/>
              <a:ext cx="587375" cy="2190750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8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"/>
            <p:cNvSpPr>
              <a:spLocks/>
            </p:cNvSpPr>
            <p:nvPr/>
          </p:nvSpPr>
          <p:spPr bwMode="auto">
            <a:xfrm>
              <a:off x="22715538" y="4683126"/>
              <a:ext cx="268288" cy="2025650"/>
            </a:xfrm>
            <a:custGeom>
              <a:avLst/>
              <a:gdLst>
                <a:gd name="T0" fmla="*/ 43 w 49"/>
                <a:gd name="T1" fmla="*/ 308 h 369"/>
                <a:gd name="T2" fmla="*/ 27 w 49"/>
                <a:gd name="T3" fmla="*/ 181 h 369"/>
                <a:gd name="T4" fmla="*/ 30 w 49"/>
                <a:gd name="T5" fmla="*/ 0 h 369"/>
                <a:gd name="T6" fmla="*/ 20 w 49"/>
                <a:gd name="T7" fmla="*/ 8 h 369"/>
                <a:gd name="T8" fmla="*/ 3 w 49"/>
                <a:gd name="T9" fmla="*/ 25 h 369"/>
                <a:gd name="T10" fmla="*/ 0 w 49"/>
                <a:gd name="T11" fmla="*/ 38 h 369"/>
                <a:gd name="T12" fmla="*/ 35 w 49"/>
                <a:gd name="T13" fmla="*/ 362 h 369"/>
                <a:gd name="T14" fmla="*/ 49 w 49"/>
                <a:gd name="T15" fmla="*/ 369 h 369"/>
                <a:gd name="T16" fmla="*/ 43 w 49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69">
                  <a:moveTo>
                    <a:pt x="43" y="308"/>
                  </a:moveTo>
                  <a:cubicBezTo>
                    <a:pt x="37" y="265"/>
                    <a:pt x="33" y="223"/>
                    <a:pt x="27" y="181"/>
                  </a:cubicBezTo>
                  <a:cubicBezTo>
                    <a:pt x="17" y="123"/>
                    <a:pt x="3" y="54"/>
                    <a:pt x="30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49" y="369"/>
                    <a:pt x="49" y="369"/>
                    <a:pt x="49" y="369"/>
                  </a:cubicBezTo>
                  <a:cubicBezTo>
                    <a:pt x="47" y="348"/>
                    <a:pt x="46" y="328"/>
                    <a:pt x="43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"/>
            <p:cNvSpPr>
              <a:spLocks/>
            </p:cNvSpPr>
            <p:nvPr/>
          </p:nvSpPr>
          <p:spPr bwMode="auto">
            <a:xfrm>
              <a:off x="22210713" y="4205288"/>
              <a:ext cx="1063625" cy="4397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6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7" y="74"/>
                    <a:pt x="23" y="80"/>
                  </a:cubicBezTo>
                  <a:cubicBezTo>
                    <a:pt x="25" y="71"/>
                    <a:pt x="28" y="62"/>
                    <a:pt x="30" y="53"/>
                  </a:cubicBezTo>
                  <a:cubicBezTo>
                    <a:pt x="31" y="48"/>
                    <a:pt x="33" y="45"/>
                    <a:pt x="36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6" y="55"/>
                    <a:pt x="172" y="67"/>
                    <a:pt x="177" y="79"/>
                  </a:cubicBezTo>
                  <a:cubicBezTo>
                    <a:pt x="185" y="76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8"/>
            <p:cNvSpPr>
              <a:spLocks/>
            </p:cNvSpPr>
            <p:nvPr/>
          </p:nvSpPr>
          <p:spPr bwMode="auto">
            <a:xfrm>
              <a:off x="22579013" y="4638676"/>
              <a:ext cx="344488" cy="461963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9"/>
            <p:cNvSpPr>
              <a:spLocks/>
            </p:cNvSpPr>
            <p:nvPr/>
          </p:nvSpPr>
          <p:spPr bwMode="auto">
            <a:xfrm>
              <a:off x="22002751" y="6445251"/>
              <a:ext cx="739775" cy="417513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0"/>
            <p:cNvSpPr>
              <a:spLocks/>
            </p:cNvSpPr>
            <p:nvPr/>
          </p:nvSpPr>
          <p:spPr bwMode="auto">
            <a:xfrm>
              <a:off x="22080538" y="6451601"/>
              <a:ext cx="547688" cy="2794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1"/>
            <p:cNvSpPr>
              <a:spLocks/>
            </p:cNvSpPr>
            <p:nvPr/>
          </p:nvSpPr>
          <p:spPr bwMode="auto">
            <a:xfrm>
              <a:off x="22266276" y="6511926"/>
              <a:ext cx="142875" cy="60325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"/>
            <p:cNvSpPr>
              <a:spLocks/>
            </p:cNvSpPr>
            <p:nvPr/>
          </p:nvSpPr>
          <p:spPr bwMode="auto">
            <a:xfrm>
              <a:off x="22907626" y="6451601"/>
              <a:ext cx="739775" cy="422275"/>
            </a:xfrm>
            <a:custGeom>
              <a:avLst/>
              <a:gdLst>
                <a:gd name="T0" fmla="*/ 121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0 w 135"/>
                <a:gd name="T9" fmla="*/ 75 h 77"/>
                <a:gd name="T10" fmla="*/ 121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1" y="77"/>
                  </a:moveTo>
                  <a:cubicBezTo>
                    <a:pt x="121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3"/>
            <p:cNvSpPr>
              <a:spLocks/>
            </p:cNvSpPr>
            <p:nvPr/>
          </p:nvSpPr>
          <p:spPr bwMode="auto">
            <a:xfrm>
              <a:off x="23021926" y="6456363"/>
              <a:ext cx="547688" cy="285750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2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"/>
            <p:cNvSpPr>
              <a:spLocks/>
            </p:cNvSpPr>
            <p:nvPr/>
          </p:nvSpPr>
          <p:spPr bwMode="auto">
            <a:xfrm>
              <a:off x="23241001" y="6523038"/>
              <a:ext cx="142875" cy="60325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5"/>
            <p:cNvSpPr>
              <a:spLocks/>
            </p:cNvSpPr>
            <p:nvPr/>
          </p:nvSpPr>
          <p:spPr bwMode="auto">
            <a:xfrm>
              <a:off x="23109238" y="4468813"/>
              <a:ext cx="131763" cy="285750"/>
            </a:xfrm>
            <a:custGeom>
              <a:avLst/>
              <a:gdLst>
                <a:gd name="T0" fmla="*/ 4 w 24"/>
                <a:gd name="T1" fmla="*/ 10 h 52"/>
                <a:gd name="T2" fmla="*/ 20 w 24"/>
                <a:gd name="T3" fmla="*/ 52 h 52"/>
                <a:gd name="T4" fmla="*/ 23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6"/>
            <p:cNvSpPr>
              <a:spLocks/>
            </p:cNvSpPr>
            <p:nvPr/>
          </p:nvSpPr>
          <p:spPr bwMode="auto">
            <a:xfrm>
              <a:off x="22331363" y="2579688"/>
              <a:ext cx="717550" cy="1801813"/>
            </a:xfrm>
            <a:custGeom>
              <a:avLst/>
              <a:gdLst>
                <a:gd name="T0" fmla="*/ 4 w 131"/>
                <a:gd name="T1" fmla="*/ 17 h 328"/>
                <a:gd name="T2" fmla="*/ 0 w 131"/>
                <a:gd name="T3" fmla="*/ 289 h 328"/>
                <a:gd name="T4" fmla="*/ 131 w 131"/>
                <a:gd name="T5" fmla="*/ 283 h 328"/>
                <a:gd name="T6" fmla="*/ 106 w 131"/>
                <a:gd name="T7" fmla="*/ 19 h 328"/>
                <a:gd name="T8" fmla="*/ 107 w 131"/>
                <a:gd name="T9" fmla="*/ 1 h 328"/>
                <a:gd name="T10" fmla="*/ 4 w 131"/>
                <a:gd name="T11" fmla="*/ 0 h 328"/>
                <a:gd name="T12" fmla="*/ 4 w 131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8">
                  <a:moveTo>
                    <a:pt x="4" y="17"/>
                  </a:moveTo>
                  <a:cubicBezTo>
                    <a:pt x="4" y="17"/>
                    <a:pt x="15" y="239"/>
                    <a:pt x="0" y="289"/>
                  </a:cubicBezTo>
                  <a:cubicBezTo>
                    <a:pt x="0" y="289"/>
                    <a:pt x="81" y="328"/>
                    <a:pt x="131" y="283"/>
                  </a:cubicBezTo>
                  <a:cubicBezTo>
                    <a:pt x="131" y="283"/>
                    <a:pt x="83" y="98"/>
                    <a:pt x="106" y="19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7"/>
            <p:cNvSpPr>
              <a:spLocks/>
            </p:cNvSpPr>
            <p:nvPr/>
          </p:nvSpPr>
          <p:spPr bwMode="auto">
            <a:xfrm>
              <a:off x="22452013" y="2673351"/>
              <a:ext cx="346075" cy="203200"/>
            </a:xfrm>
            <a:custGeom>
              <a:avLst/>
              <a:gdLst>
                <a:gd name="T0" fmla="*/ 61 w 63"/>
                <a:gd name="T1" fmla="*/ 4 h 37"/>
                <a:gd name="T2" fmla="*/ 2 w 63"/>
                <a:gd name="T3" fmla="*/ 0 h 37"/>
                <a:gd name="T4" fmla="*/ 2 w 63"/>
                <a:gd name="T5" fmla="*/ 6 h 37"/>
                <a:gd name="T6" fmla="*/ 2 w 63"/>
                <a:gd name="T7" fmla="*/ 6 h 37"/>
                <a:gd name="T8" fmla="*/ 24 w 63"/>
                <a:gd name="T9" fmla="*/ 32 h 37"/>
                <a:gd name="T10" fmla="*/ 59 w 63"/>
                <a:gd name="T11" fmla="*/ 9 h 37"/>
                <a:gd name="T12" fmla="*/ 61 w 63"/>
                <a:gd name="T13" fmla="*/ 10 h 37"/>
                <a:gd name="T14" fmla="*/ 61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1" y="4"/>
                  </a:moveTo>
                  <a:cubicBezTo>
                    <a:pt x="44" y="5"/>
                    <a:pt x="22" y="4"/>
                    <a:pt x="2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1" y="8"/>
                    <a:pt x="0" y="28"/>
                    <a:pt x="24" y="32"/>
                  </a:cubicBezTo>
                  <a:cubicBezTo>
                    <a:pt x="63" y="37"/>
                    <a:pt x="47" y="8"/>
                    <a:pt x="59" y="9"/>
                  </a:cubicBezTo>
                  <a:cubicBezTo>
                    <a:pt x="60" y="9"/>
                    <a:pt x="60" y="9"/>
                    <a:pt x="61" y="10"/>
                  </a:cubicBezTo>
                  <a:lnTo>
                    <a:pt x="61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8"/>
            <p:cNvSpPr>
              <a:spLocks/>
            </p:cNvSpPr>
            <p:nvPr/>
          </p:nvSpPr>
          <p:spPr bwMode="auto">
            <a:xfrm>
              <a:off x="22315488" y="2782888"/>
              <a:ext cx="274638" cy="292100"/>
            </a:xfrm>
            <a:custGeom>
              <a:avLst/>
              <a:gdLst>
                <a:gd name="T0" fmla="*/ 31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1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9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8"/>
                    <a:pt x="31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9"/>
            <p:cNvSpPr>
              <a:spLocks/>
            </p:cNvSpPr>
            <p:nvPr/>
          </p:nvSpPr>
          <p:spPr bwMode="auto">
            <a:xfrm>
              <a:off x="22655213" y="2755901"/>
              <a:ext cx="234950" cy="30162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5 w 43"/>
                <a:gd name="T5" fmla="*/ 39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1 w 43"/>
                <a:gd name="T15" fmla="*/ 3 h 55"/>
                <a:gd name="T16" fmla="*/ 13 w 43"/>
                <a:gd name="T17" fmla="*/ 14 h 55"/>
                <a:gd name="T18" fmla="*/ 5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5" y="39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0"/>
            <p:cNvSpPr>
              <a:spLocks/>
            </p:cNvSpPr>
            <p:nvPr/>
          </p:nvSpPr>
          <p:spPr bwMode="auto">
            <a:xfrm>
              <a:off x="22320251" y="2701926"/>
              <a:ext cx="269875" cy="29051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6" y="49"/>
                    <a:pt x="39" y="45"/>
                    <a:pt x="42" y="41"/>
                  </a:cubicBezTo>
                  <a:cubicBezTo>
                    <a:pt x="43" y="39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31"/>
            <p:cNvSpPr>
              <a:spLocks/>
            </p:cNvSpPr>
            <p:nvPr/>
          </p:nvSpPr>
          <p:spPr bwMode="auto">
            <a:xfrm>
              <a:off x="22632988" y="2695576"/>
              <a:ext cx="236538" cy="30162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5" y="36"/>
                    <a:pt x="6" y="38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2"/>
            <p:cNvSpPr>
              <a:spLocks/>
            </p:cNvSpPr>
            <p:nvPr/>
          </p:nvSpPr>
          <p:spPr bwMode="auto">
            <a:xfrm>
              <a:off x="22386926" y="2695576"/>
              <a:ext cx="203200" cy="263525"/>
            </a:xfrm>
            <a:custGeom>
              <a:avLst/>
              <a:gdLst>
                <a:gd name="T0" fmla="*/ 21 w 37"/>
                <a:gd name="T1" fmla="*/ 28 h 48"/>
                <a:gd name="T2" fmla="*/ 33 w 37"/>
                <a:gd name="T3" fmla="*/ 35 h 48"/>
                <a:gd name="T4" fmla="*/ 34 w 37"/>
                <a:gd name="T5" fmla="*/ 35 h 48"/>
                <a:gd name="T6" fmla="*/ 36 w 37"/>
                <a:gd name="T7" fmla="*/ 28 h 48"/>
                <a:gd name="T8" fmla="*/ 31 w 37"/>
                <a:gd name="T9" fmla="*/ 25 h 48"/>
                <a:gd name="T10" fmla="*/ 18 w 37"/>
                <a:gd name="T11" fmla="*/ 1 h 48"/>
                <a:gd name="T12" fmla="*/ 0 w 37"/>
                <a:gd name="T13" fmla="*/ 1 h 48"/>
                <a:gd name="T14" fmla="*/ 11 w 37"/>
                <a:gd name="T15" fmla="*/ 48 h 48"/>
                <a:gd name="T16" fmla="*/ 13 w 37"/>
                <a:gd name="T17" fmla="*/ 22 h 48"/>
                <a:gd name="T18" fmla="*/ 21 w 37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8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3" y="35"/>
                    <a:pt x="34" y="35"/>
                  </a:cubicBezTo>
                  <a:cubicBezTo>
                    <a:pt x="35" y="33"/>
                    <a:pt x="37" y="31"/>
                    <a:pt x="36" y="28"/>
                  </a:cubicBezTo>
                  <a:cubicBezTo>
                    <a:pt x="35" y="26"/>
                    <a:pt x="32" y="26"/>
                    <a:pt x="31" y="25"/>
                  </a:cubicBezTo>
                  <a:cubicBezTo>
                    <a:pt x="24" y="19"/>
                    <a:pt x="19" y="10"/>
                    <a:pt x="18" y="1"/>
                  </a:cubicBezTo>
                  <a:cubicBezTo>
                    <a:pt x="18" y="0"/>
                    <a:pt x="2" y="0"/>
                    <a:pt x="0" y="1"/>
                  </a:cubicBezTo>
                  <a:cubicBezTo>
                    <a:pt x="3" y="16"/>
                    <a:pt x="1" y="34"/>
                    <a:pt x="11" y="48"/>
                  </a:cubicBezTo>
                  <a:cubicBezTo>
                    <a:pt x="13" y="42"/>
                    <a:pt x="13" y="26"/>
                    <a:pt x="13" y="22"/>
                  </a:cubicBezTo>
                  <a:cubicBezTo>
                    <a:pt x="15" y="23"/>
                    <a:pt x="18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3"/>
            <p:cNvSpPr>
              <a:spLocks/>
            </p:cNvSpPr>
            <p:nvPr/>
          </p:nvSpPr>
          <p:spPr bwMode="auto">
            <a:xfrm>
              <a:off x="22632988" y="2695576"/>
              <a:ext cx="214313" cy="247650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8" y="35"/>
                    <a:pt x="38" y="29"/>
                    <a:pt x="38" y="25"/>
                  </a:cubicBezTo>
                  <a:cubicBezTo>
                    <a:pt x="38" y="19"/>
                    <a:pt x="36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4"/>
            <p:cNvSpPr>
              <a:spLocks/>
            </p:cNvSpPr>
            <p:nvPr/>
          </p:nvSpPr>
          <p:spPr bwMode="auto">
            <a:xfrm>
              <a:off x="22309138" y="4133851"/>
              <a:ext cx="795338" cy="379413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0" y="69"/>
                    <a:pt x="0" y="25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5"/>
            <p:cNvSpPr>
              <a:spLocks/>
            </p:cNvSpPr>
            <p:nvPr/>
          </p:nvSpPr>
          <p:spPr bwMode="auto">
            <a:xfrm>
              <a:off x="22309138" y="4133851"/>
              <a:ext cx="795338" cy="241300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4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8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5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4" y="39"/>
                  </a:cubicBezTo>
                  <a:cubicBezTo>
                    <a:pt x="104" y="38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6"/>
            <p:cNvSpPr>
              <a:spLocks/>
            </p:cNvSpPr>
            <p:nvPr/>
          </p:nvSpPr>
          <p:spPr bwMode="auto">
            <a:xfrm>
              <a:off x="22639338" y="4205288"/>
              <a:ext cx="239713" cy="2206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0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7"/>
            <p:cNvSpPr>
              <a:spLocks/>
            </p:cNvSpPr>
            <p:nvPr/>
          </p:nvSpPr>
          <p:spPr bwMode="auto">
            <a:xfrm>
              <a:off x="22639338" y="4205288"/>
              <a:ext cx="239713" cy="160338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29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3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8"/>
            <p:cNvSpPr>
              <a:spLocks/>
            </p:cNvSpPr>
            <p:nvPr/>
          </p:nvSpPr>
          <p:spPr bwMode="auto">
            <a:xfrm>
              <a:off x="22709188" y="2701926"/>
              <a:ext cx="844550" cy="2162175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1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8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8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1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2" y="18"/>
                    <a:pt x="141" y="25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8"/>
                  </a:cubicBezTo>
                  <a:cubicBezTo>
                    <a:pt x="111" y="165"/>
                    <a:pt x="95" y="225"/>
                    <a:pt x="98" y="234"/>
                  </a:cubicBezTo>
                  <a:cubicBezTo>
                    <a:pt x="102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1" y="394"/>
                    <a:pt x="108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9"/>
            <p:cNvSpPr>
              <a:spLocks/>
            </p:cNvSpPr>
            <p:nvPr/>
          </p:nvSpPr>
          <p:spPr bwMode="auto">
            <a:xfrm>
              <a:off x="23017163" y="3338513"/>
              <a:ext cx="460375" cy="1036638"/>
            </a:xfrm>
            <a:custGeom>
              <a:avLst/>
              <a:gdLst>
                <a:gd name="T0" fmla="*/ 62 w 84"/>
                <a:gd name="T1" fmla="*/ 0 h 189"/>
                <a:gd name="T2" fmla="*/ 53 w 84"/>
                <a:gd name="T3" fmla="*/ 15 h 189"/>
                <a:gd name="T4" fmla="*/ 36 w 84"/>
                <a:gd name="T5" fmla="*/ 25 h 189"/>
                <a:gd name="T6" fmla="*/ 0 w 84"/>
                <a:gd name="T7" fmla="*/ 63 h 189"/>
                <a:gd name="T8" fmla="*/ 22 w 84"/>
                <a:gd name="T9" fmla="*/ 127 h 189"/>
                <a:gd name="T10" fmla="*/ 59 w 84"/>
                <a:gd name="T11" fmla="*/ 177 h 189"/>
                <a:gd name="T12" fmla="*/ 84 w 84"/>
                <a:gd name="T13" fmla="*/ 189 h 189"/>
                <a:gd name="T14" fmla="*/ 60 w 84"/>
                <a:gd name="T15" fmla="*/ 151 h 189"/>
                <a:gd name="T16" fmla="*/ 42 w 84"/>
                <a:gd name="T17" fmla="*/ 118 h 189"/>
                <a:gd name="T18" fmla="*/ 61 w 84"/>
                <a:gd name="T19" fmla="*/ 2 h 189"/>
                <a:gd name="T20" fmla="*/ 62 w 84"/>
                <a:gd name="T2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189">
                  <a:moveTo>
                    <a:pt x="62" y="0"/>
                  </a:moveTo>
                  <a:cubicBezTo>
                    <a:pt x="58" y="5"/>
                    <a:pt x="57" y="10"/>
                    <a:pt x="53" y="15"/>
                  </a:cubicBezTo>
                  <a:cubicBezTo>
                    <a:pt x="48" y="21"/>
                    <a:pt x="43" y="22"/>
                    <a:pt x="36" y="25"/>
                  </a:cubicBezTo>
                  <a:cubicBezTo>
                    <a:pt x="19" y="32"/>
                    <a:pt x="1" y="41"/>
                    <a:pt x="0" y="63"/>
                  </a:cubicBezTo>
                  <a:cubicBezTo>
                    <a:pt x="0" y="86"/>
                    <a:pt x="11" y="107"/>
                    <a:pt x="22" y="127"/>
                  </a:cubicBezTo>
                  <a:cubicBezTo>
                    <a:pt x="31" y="145"/>
                    <a:pt x="41" y="166"/>
                    <a:pt x="59" y="177"/>
                  </a:cubicBezTo>
                  <a:cubicBezTo>
                    <a:pt x="67" y="182"/>
                    <a:pt x="75" y="186"/>
                    <a:pt x="84" y="189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1"/>
                    <a:pt x="46" y="128"/>
                    <a:pt x="42" y="118"/>
                  </a:cubicBezTo>
                  <a:cubicBezTo>
                    <a:pt x="39" y="109"/>
                    <a:pt x="55" y="49"/>
                    <a:pt x="61" y="2"/>
                  </a:cubicBezTo>
                  <a:cubicBezTo>
                    <a:pt x="61" y="2"/>
                    <a:pt x="62" y="1"/>
                    <a:pt x="6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0"/>
            <p:cNvSpPr>
              <a:spLocks/>
            </p:cNvSpPr>
            <p:nvPr/>
          </p:nvSpPr>
          <p:spPr bwMode="auto">
            <a:xfrm>
              <a:off x="22709188" y="2701926"/>
              <a:ext cx="406400" cy="1460500"/>
            </a:xfrm>
            <a:custGeom>
              <a:avLst/>
              <a:gdLst>
                <a:gd name="T0" fmla="*/ 48 w 74"/>
                <a:gd name="T1" fmla="*/ 266 h 266"/>
                <a:gd name="T2" fmla="*/ 33 w 74"/>
                <a:gd name="T3" fmla="*/ 176 h 266"/>
                <a:gd name="T4" fmla="*/ 27 w 74"/>
                <a:gd name="T5" fmla="*/ 67 h 266"/>
                <a:gd name="T6" fmla="*/ 46 w 74"/>
                <a:gd name="T7" fmla="*/ 26 h 266"/>
                <a:gd name="T8" fmla="*/ 64 w 74"/>
                <a:gd name="T9" fmla="*/ 15 h 266"/>
                <a:gd name="T10" fmla="*/ 74 w 74"/>
                <a:gd name="T11" fmla="*/ 1 h 266"/>
                <a:gd name="T12" fmla="*/ 22 w 74"/>
                <a:gd name="T13" fmla="*/ 0 h 266"/>
                <a:gd name="T14" fmla="*/ 41 w 74"/>
                <a:gd name="T15" fmla="*/ 245 h 266"/>
                <a:gd name="T16" fmla="*/ 48 w 74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66">
                  <a:moveTo>
                    <a:pt x="48" y="266"/>
                  </a:moveTo>
                  <a:cubicBezTo>
                    <a:pt x="44" y="236"/>
                    <a:pt x="39" y="206"/>
                    <a:pt x="33" y="176"/>
                  </a:cubicBezTo>
                  <a:cubicBezTo>
                    <a:pt x="25" y="140"/>
                    <a:pt x="21" y="103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2" y="21"/>
                    <a:pt x="58" y="19"/>
                    <a:pt x="64" y="15"/>
                  </a:cubicBezTo>
                  <a:cubicBezTo>
                    <a:pt x="70" y="12"/>
                    <a:pt x="72" y="6"/>
                    <a:pt x="74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1"/>
            <p:cNvSpPr>
              <a:spLocks/>
            </p:cNvSpPr>
            <p:nvPr/>
          </p:nvSpPr>
          <p:spPr bwMode="auto">
            <a:xfrm>
              <a:off x="22490113" y="2932113"/>
              <a:ext cx="444500" cy="1301750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2"/>
                  </a:cubicBezTo>
                  <a:cubicBezTo>
                    <a:pt x="9" y="180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2"/>
            <p:cNvSpPr>
              <a:spLocks/>
            </p:cNvSpPr>
            <p:nvPr/>
          </p:nvSpPr>
          <p:spPr bwMode="auto">
            <a:xfrm>
              <a:off x="22529801" y="2932113"/>
              <a:ext cx="366713" cy="1411288"/>
            </a:xfrm>
            <a:custGeom>
              <a:avLst/>
              <a:gdLst>
                <a:gd name="T0" fmla="*/ 9 w 67"/>
                <a:gd name="T1" fmla="*/ 0 h 257"/>
                <a:gd name="T2" fmla="*/ 4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3"/>
            <p:cNvSpPr>
              <a:spLocks/>
            </p:cNvSpPr>
            <p:nvPr/>
          </p:nvSpPr>
          <p:spPr bwMode="auto">
            <a:xfrm>
              <a:off x="22529801" y="2932113"/>
              <a:ext cx="328613" cy="1411288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4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1" y="32"/>
                    <a:pt x="17" y="17"/>
                  </a:cubicBezTo>
                  <a:cubicBezTo>
                    <a:pt x="18" y="14"/>
                    <a:pt x="19" y="12"/>
                    <a:pt x="20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4"/>
            <p:cNvSpPr>
              <a:spLocks/>
            </p:cNvSpPr>
            <p:nvPr/>
          </p:nvSpPr>
          <p:spPr bwMode="auto">
            <a:xfrm>
              <a:off x="22550438" y="2838451"/>
              <a:ext cx="131763" cy="120650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0 h 22"/>
                <a:gd name="T6" fmla="*/ 1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9" y="3"/>
                  </a:cubicBezTo>
                  <a:cubicBezTo>
                    <a:pt x="19" y="3"/>
                    <a:pt x="24" y="19"/>
                    <a:pt x="18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5"/>
            <p:cNvSpPr>
              <a:spLocks/>
            </p:cNvSpPr>
            <p:nvPr/>
          </p:nvSpPr>
          <p:spPr bwMode="auto">
            <a:xfrm>
              <a:off x="21839238" y="2690813"/>
              <a:ext cx="646113" cy="2124075"/>
            </a:xfrm>
            <a:custGeom>
              <a:avLst/>
              <a:gdLst>
                <a:gd name="T0" fmla="*/ 76 w 118"/>
                <a:gd name="T1" fmla="*/ 376 h 387"/>
                <a:gd name="T2" fmla="*/ 53 w 118"/>
                <a:gd name="T3" fmla="*/ 385 h 387"/>
                <a:gd name="T4" fmla="*/ 15 w 118"/>
                <a:gd name="T5" fmla="*/ 361 h 387"/>
                <a:gd name="T6" fmla="*/ 38 w 118"/>
                <a:gd name="T7" fmla="*/ 326 h 387"/>
                <a:gd name="T8" fmla="*/ 58 w 118"/>
                <a:gd name="T9" fmla="*/ 264 h 387"/>
                <a:gd name="T10" fmla="*/ 32 w 118"/>
                <a:gd name="T11" fmla="*/ 131 h 387"/>
                <a:gd name="T12" fmla="*/ 5 w 118"/>
                <a:gd name="T13" fmla="*/ 52 h 387"/>
                <a:gd name="T14" fmla="*/ 5 w 118"/>
                <a:gd name="T15" fmla="*/ 36 h 387"/>
                <a:gd name="T16" fmla="*/ 94 w 118"/>
                <a:gd name="T17" fmla="*/ 1 h 387"/>
                <a:gd name="T18" fmla="*/ 102 w 118"/>
                <a:gd name="T19" fmla="*/ 2 h 387"/>
                <a:gd name="T20" fmla="*/ 104 w 118"/>
                <a:gd name="T21" fmla="*/ 243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7" y="383"/>
                    <a:pt x="58" y="385"/>
                    <a:pt x="53" y="385"/>
                  </a:cubicBezTo>
                  <a:cubicBezTo>
                    <a:pt x="37" y="387"/>
                    <a:pt x="16" y="372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5"/>
                    <a:pt x="51" y="285"/>
                    <a:pt x="58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20" y="45"/>
                    <a:pt x="5" y="52"/>
                    <a:pt x="5" y="52"/>
                  </a:cubicBezTo>
                  <a:cubicBezTo>
                    <a:pt x="5" y="52"/>
                    <a:pt x="0" y="51"/>
                    <a:pt x="5" y="36"/>
                  </a:cubicBezTo>
                  <a:cubicBezTo>
                    <a:pt x="9" y="20"/>
                    <a:pt x="73" y="3"/>
                    <a:pt x="94" y="1"/>
                  </a:cubicBezTo>
                  <a:cubicBezTo>
                    <a:pt x="100" y="0"/>
                    <a:pt x="102" y="2"/>
                    <a:pt x="102" y="2"/>
                  </a:cubicBezTo>
                  <a:cubicBezTo>
                    <a:pt x="118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6"/>
            <p:cNvSpPr>
              <a:spLocks/>
            </p:cNvSpPr>
            <p:nvPr/>
          </p:nvSpPr>
          <p:spPr bwMode="auto">
            <a:xfrm>
              <a:off x="22036088" y="3492501"/>
              <a:ext cx="393700" cy="1069975"/>
            </a:xfrm>
            <a:custGeom>
              <a:avLst/>
              <a:gdLst>
                <a:gd name="T0" fmla="*/ 22 w 72"/>
                <a:gd name="T1" fmla="*/ 118 h 195"/>
                <a:gd name="T2" fmla="*/ 2 w 72"/>
                <a:gd name="T3" fmla="*/ 180 h 195"/>
                <a:gd name="T4" fmla="*/ 1 w 72"/>
                <a:gd name="T5" fmla="*/ 183 h 195"/>
                <a:gd name="T6" fmla="*/ 30 w 72"/>
                <a:gd name="T7" fmla="*/ 168 h 195"/>
                <a:gd name="T8" fmla="*/ 34 w 72"/>
                <a:gd name="T9" fmla="*/ 169 h 195"/>
                <a:gd name="T10" fmla="*/ 54 w 72"/>
                <a:gd name="T11" fmla="*/ 195 h 195"/>
                <a:gd name="T12" fmla="*/ 68 w 72"/>
                <a:gd name="T13" fmla="*/ 97 h 195"/>
                <a:gd name="T14" fmla="*/ 72 w 72"/>
                <a:gd name="T15" fmla="*/ 48 h 195"/>
                <a:gd name="T16" fmla="*/ 64 w 72"/>
                <a:gd name="T17" fmla="*/ 31 h 195"/>
                <a:gd name="T18" fmla="*/ 40 w 72"/>
                <a:gd name="T19" fmla="*/ 7 h 195"/>
                <a:gd name="T20" fmla="*/ 4 w 72"/>
                <a:gd name="T21" fmla="*/ 9 h 195"/>
                <a:gd name="T22" fmla="*/ 0 w 72"/>
                <a:gd name="T23" fmla="*/ 10 h 195"/>
                <a:gd name="T24" fmla="*/ 22 w 72"/>
                <a:gd name="T25" fmla="*/ 11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95">
                  <a:moveTo>
                    <a:pt x="22" y="118"/>
                  </a:moveTo>
                  <a:cubicBezTo>
                    <a:pt x="15" y="139"/>
                    <a:pt x="9" y="159"/>
                    <a:pt x="2" y="180"/>
                  </a:cubicBezTo>
                  <a:cubicBezTo>
                    <a:pt x="2" y="181"/>
                    <a:pt x="1" y="182"/>
                    <a:pt x="1" y="183"/>
                  </a:cubicBezTo>
                  <a:cubicBezTo>
                    <a:pt x="11" y="180"/>
                    <a:pt x="21" y="175"/>
                    <a:pt x="30" y="168"/>
                  </a:cubicBezTo>
                  <a:cubicBezTo>
                    <a:pt x="31" y="167"/>
                    <a:pt x="33" y="167"/>
                    <a:pt x="34" y="169"/>
                  </a:cubicBezTo>
                  <a:cubicBezTo>
                    <a:pt x="39" y="179"/>
                    <a:pt x="46" y="188"/>
                    <a:pt x="54" y="195"/>
                  </a:cubicBezTo>
                  <a:cubicBezTo>
                    <a:pt x="60" y="165"/>
                    <a:pt x="64" y="125"/>
                    <a:pt x="68" y="97"/>
                  </a:cubicBezTo>
                  <a:cubicBezTo>
                    <a:pt x="69" y="84"/>
                    <a:pt x="71" y="67"/>
                    <a:pt x="72" y="48"/>
                  </a:cubicBezTo>
                  <a:cubicBezTo>
                    <a:pt x="70" y="42"/>
                    <a:pt x="67" y="37"/>
                    <a:pt x="64" y="31"/>
                  </a:cubicBezTo>
                  <a:cubicBezTo>
                    <a:pt x="58" y="22"/>
                    <a:pt x="50" y="12"/>
                    <a:pt x="40" y="7"/>
                  </a:cubicBezTo>
                  <a:cubicBezTo>
                    <a:pt x="28" y="0"/>
                    <a:pt x="17" y="4"/>
                    <a:pt x="4" y="9"/>
                  </a:cubicBezTo>
                  <a:cubicBezTo>
                    <a:pt x="3" y="9"/>
                    <a:pt x="1" y="10"/>
                    <a:pt x="0" y="10"/>
                  </a:cubicBezTo>
                  <a:cubicBezTo>
                    <a:pt x="12" y="76"/>
                    <a:pt x="29" y="93"/>
                    <a:pt x="22" y="11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7"/>
            <p:cNvSpPr>
              <a:spLocks/>
            </p:cNvSpPr>
            <p:nvPr/>
          </p:nvSpPr>
          <p:spPr bwMode="auto">
            <a:xfrm>
              <a:off x="22063076" y="2690813"/>
              <a:ext cx="411163" cy="1163638"/>
            </a:xfrm>
            <a:custGeom>
              <a:avLst/>
              <a:gdLst>
                <a:gd name="T0" fmla="*/ 61 w 75"/>
                <a:gd name="T1" fmla="*/ 2 h 212"/>
                <a:gd name="T2" fmla="*/ 53 w 75"/>
                <a:gd name="T3" fmla="*/ 1 h 212"/>
                <a:gd name="T4" fmla="*/ 15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3" y="1"/>
                  </a:cubicBezTo>
                  <a:cubicBezTo>
                    <a:pt x="44" y="2"/>
                    <a:pt x="30" y="5"/>
                    <a:pt x="15" y="9"/>
                  </a:cubicBezTo>
                  <a:cubicBezTo>
                    <a:pt x="15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9" y="119"/>
                    <a:pt x="58" y="134"/>
                    <a:pt x="57" y="149"/>
                  </a:cubicBezTo>
                  <a:cubicBezTo>
                    <a:pt x="58" y="154"/>
                    <a:pt x="59" y="159"/>
                    <a:pt x="59" y="164"/>
                  </a:cubicBezTo>
                  <a:cubicBezTo>
                    <a:pt x="61" y="180"/>
                    <a:pt x="64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8"/>
            <p:cNvSpPr>
              <a:spLocks/>
            </p:cNvSpPr>
            <p:nvPr/>
          </p:nvSpPr>
          <p:spPr bwMode="auto">
            <a:xfrm>
              <a:off x="22058313" y="3705226"/>
              <a:ext cx="169863" cy="752475"/>
            </a:xfrm>
            <a:custGeom>
              <a:avLst/>
              <a:gdLst>
                <a:gd name="T0" fmla="*/ 16 w 31"/>
                <a:gd name="T1" fmla="*/ 23 h 137"/>
                <a:gd name="T2" fmla="*/ 2 w 31"/>
                <a:gd name="T3" fmla="*/ 0 h 137"/>
                <a:gd name="T4" fmla="*/ 18 w 31"/>
                <a:gd name="T5" fmla="*/ 79 h 137"/>
                <a:gd name="T6" fmla="*/ 0 w 31"/>
                <a:gd name="T7" fmla="*/ 137 h 137"/>
                <a:gd name="T8" fmla="*/ 12 w 31"/>
                <a:gd name="T9" fmla="*/ 106 h 137"/>
                <a:gd name="T10" fmla="*/ 31 w 31"/>
                <a:gd name="T11" fmla="*/ 67 h 137"/>
                <a:gd name="T12" fmla="*/ 16 w 31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16" y="23"/>
                  </a:moveTo>
                  <a:cubicBezTo>
                    <a:pt x="12" y="15"/>
                    <a:pt x="7" y="7"/>
                    <a:pt x="2" y="0"/>
                  </a:cubicBezTo>
                  <a:cubicBezTo>
                    <a:pt x="13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2" y="106"/>
                  </a:cubicBezTo>
                  <a:cubicBezTo>
                    <a:pt x="18" y="93"/>
                    <a:pt x="26" y="81"/>
                    <a:pt x="31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9"/>
            <p:cNvSpPr>
              <a:spLocks/>
            </p:cNvSpPr>
            <p:nvPr/>
          </p:nvSpPr>
          <p:spPr bwMode="auto">
            <a:xfrm>
              <a:off x="23044151" y="3240088"/>
              <a:ext cx="1030288" cy="1157288"/>
            </a:xfrm>
            <a:custGeom>
              <a:avLst/>
              <a:gdLst>
                <a:gd name="T0" fmla="*/ 49 w 188"/>
                <a:gd name="T1" fmla="*/ 49 h 211"/>
                <a:gd name="T2" fmla="*/ 80 w 188"/>
                <a:gd name="T3" fmla="*/ 21 h 211"/>
                <a:gd name="T4" fmla="*/ 112 w 188"/>
                <a:gd name="T5" fmla="*/ 23 h 211"/>
                <a:gd name="T6" fmla="*/ 135 w 188"/>
                <a:gd name="T7" fmla="*/ 16 h 211"/>
                <a:gd name="T8" fmla="*/ 154 w 188"/>
                <a:gd name="T9" fmla="*/ 18 h 211"/>
                <a:gd name="T10" fmla="*/ 122 w 188"/>
                <a:gd name="T11" fmla="*/ 52 h 211"/>
                <a:gd name="T12" fmla="*/ 126 w 188"/>
                <a:gd name="T13" fmla="*/ 59 h 211"/>
                <a:gd name="T14" fmla="*/ 179 w 188"/>
                <a:gd name="T15" fmla="*/ 90 h 211"/>
                <a:gd name="T16" fmla="*/ 173 w 188"/>
                <a:gd name="T17" fmla="*/ 119 h 211"/>
                <a:gd name="T18" fmla="*/ 107 w 188"/>
                <a:gd name="T19" fmla="*/ 93 h 211"/>
                <a:gd name="T20" fmla="*/ 161 w 188"/>
                <a:gd name="T21" fmla="*/ 151 h 211"/>
                <a:gd name="T22" fmla="*/ 83 w 188"/>
                <a:gd name="T23" fmla="*/ 118 h 211"/>
                <a:gd name="T24" fmla="*/ 127 w 188"/>
                <a:gd name="T25" fmla="*/ 175 h 211"/>
                <a:gd name="T26" fmla="*/ 60 w 188"/>
                <a:gd name="T27" fmla="*/ 136 h 211"/>
                <a:gd name="T28" fmla="*/ 93 w 188"/>
                <a:gd name="T29" fmla="*/ 200 h 211"/>
                <a:gd name="T30" fmla="*/ 15 w 188"/>
                <a:gd name="T31" fmla="*/ 121 h 211"/>
                <a:gd name="T32" fmla="*/ 49 w 188"/>
                <a:gd name="T33" fmla="*/ 4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211">
                  <a:moveTo>
                    <a:pt x="49" y="49"/>
                  </a:moveTo>
                  <a:cubicBezTo>
                    <a:pt x="49" y="49"/>
                    <a:pt x="57" y="21"/>
                    <a:pt x="80" y="21"/>
                  </a:cubicBezTo>
                  <a:cubicBezTo>
                    <a:pt x="93" y="21"/>
                    <a:pt x="99" y="24"/>
                    <a:pt x="112" y="23"/>
                  </a:cubicBezTo>
                  <a:cubicBezTo>
                    <a:pt x="119" y="23"/>
                    <a:pt x="130" y="21"/>
                    <a:pt x="135" y="16"/>
                  </a:cubicBezTo>
                  <a:cubicBezTo>
                    <a:pt x="148" y="0"/>
                    <a:pt x="153" y="11"/>
                    <a:pt x="154" y="18"/>
                  </a:cubicBezTo>
                  <a:cubicBezTo>
                    <a:pt x="156" y="28"/>
                    <a:pt x="163" y="52"/>
                    <a:pt x="122" y="52"/>
                  </a:cubicBezTo>
                  <a:cubicBezTo>
                    <a:pt x="122" y="52"/>
                    <a:pt x="117" y="54"/>
                    <a:pt x="126" y="59"/>
                  </a:cubicBezTo>
                  <a:cubicBezTo>
                    <a:pt x="135" y="64"/>
                    <a:pt x="169" y="79"/>
                    <a:pt x="179" y="90"/>
                  </a:cubicBezTo>
                  <a:cubicBezTo>
                    <a:pt x="188" y="101"/>
                    <a:pt x="188" y="121"/>
                    <a:pt x="173" y="119"/>
                  </a:cubicBezTo>
                  <a:cubicBezTo>
                    <a:pt x="158" y="118"/>
                    <a:pt x="107" y="93"/>
                    <a:pt x="107" y="93"/>
                  </a:cubicBezTo>
                  <a:cubicBezTo>
                    <a:pt x="107" y="93"/>
                    <a:pt x="170" y="131"/>
                    <a:pt x="161" y="151"/>
                  </a:cubicBezTo>
                  <a:cubicBezTo>
                    <a:pt x="153" y="172"/>
                    <a:pt x="116" y="145"/>
                    <a:pt x="83" y="118"/>
                  </a:cubicBezTo>
                  <a:cubicBezTo>
                    <a:pt x="83" y="118"/>
                    <a:pt x="140" y="163"/>
                    <a:pt x="127" y="175"/>
                  </a:cubicBezTo>
                  <a:cubicBezTo>
                    <a:pt x="111" y="189"/>
                    <a:pt x="60" y="136"/>
                    <a:pt x="60" y="136"/>
                  </a:cubicBezTo>
                  <a:cubicBezTo>
                    <a:pt x="60" y="136"/>
                    <a:pt x="108" y="189"/>
                    <a:pt x="93" y="200"/>
                  </a:cubicBezTo>
                  <a:cubicBezTo>
                    <a:pt x="77" y="211"/>
                    <a:pt x="21" y="139"/>
                    <a:pt x="15" y="121"/>
                  </a:cubicBezTo>
                  <a:cubicBezTo>
                    <a:pt x="9" y="103"/>
                    <a:pt x="0" y="62"/>
                    <a:pt x="49" y="4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0"/>
            <p:cNvSpPr>
              <a:spLocks/>
            </p:cNvSpPr>
            <p:nvPr/>
          </p:nvSpPr>
          <p:spPr bwMode="auto">
            <a:xfrm>
              <a:off x="23323551" y="3914776"/>
              <a:ext cx="404813" cy="388938"/>
            </a:xfrm>
            <a:custGeom>
              <a:avLst/>
              <a:gdLst>
                <a:gd name="T0" fmla="*/ 74 w 74"/>
                <a:gd name="T1" fmla="*/ 53 h 71"/>
                <a:gd name="T2" fmla="*/ 62 w 74"/>
                <a:gd name="T3" fmla="*/ 52 h 71"/>
                <a:gd name="T4" fmla="*/ 27 w 74"/>
                <a:gd name="T5" fmla="*/ 28 h 71"/>
                <a:gd name="T6" fmla="*/ 24 w 74"/>
                <a:gd name="T7" fmla="*/ 25 h 71"/>
                <a:gd name="T8" fmla="*/ 13 w 74"/>
                <a:gd name="T9" fmla="*/ 13 h 71"/>
                <a:gd name="T10" fmla="*/ 10 w 74"/>
                <a:gd name="T11" fmla="*/ 26 h 71"/>
                <a:gd name="T12" fmla="*/ 45 w 74"/>
                <a:gd name="T13" fmla="*/ 71 h 71"/>
                <a:gd name="T14" fmla="*/ 9 w 74"/>
                <a:gd name="T15" fmla="*/ 13 h 71"/>
                <a:gd name="T16" fmla="*/ 74 w 74"/>
                <a:gd name="T17" fmla="*/ 5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1">
                  <a:moveTo>
                    <a:pt x="74" y="53"/>
                  </a:moveTo>
                  <a:cubicBezTo>
                    <a:pt x="70" y="53"/>
                    <a:pt x="66" y="53"/>
                    <a:pt x="62" y="52"/>
                  </a:cubicBezTo>
                  <a:cubicBezTo>
                    <a:pt x="49" y="48"/>
                    <a:pt x="37" y="37"/>
                    <a:pt x="27" y="28"/>
                  </a:cubicBezTo>
                  <a:cubicBezTo>
                    <a:pt x="26" y="27"/>
                    <a:pt x="25" y="26"/>
                    <a:pt x="24" y="25"/>
                  </a:cubicBezTo>
                  <a:cubicBezTo>
                    <a:pt x="20" y="21"/>
                    <a:pt x="17" y="17"/>
                    <a:pt x="13" y="13"/>
                  </a:cubicBezTo>
                  <a:cubicBezTo>
                    <a:pt x="0" y="0"/>
                    <a:pt x="6" y="21"/>
                    <a:pt x="10" y="26"/>
                  </a:cubicBezTo>
                  <a:cubicBezTo>
                    <a:pt x="15" y="32"/>
                    <a:pt x="40" y="55"/>
                    <a:pt x="45" y="71"/>
                  </a:cubicBezTo>
                  <a:cubicBezTo>
                    <a:pt x="46" y="54"/>
                    <a:pt x="9" y="13"/>
                    <a:pt x="9" y="13"/>
                  </a:cubicBezTo>
                  <a:cubicBezTo>
                    <a:pt x="9" y="13"/>
                    <a:pt x="56" y="62"/>
                    <a:pt x="74" y="5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1"/>
            <p:cNvSpPr>
              <a:spLocks/>
            </p:cNvSpPr>
            <p:nvPr/>
          </p:nvSpPr>
          <p:spPr bwMode="auto">
            <a:xfrm>
              <a:off x="23044151" y="3376613"/>
              <a:ext cx="388938" cy="917575"/>
            </a:xfrm>
            <a:custGeom>
              <a:avLst/>
              <a:gdLst>
                <a:gd name="T0" fmla="*/ 61 w 71"/>
                <a:gd name="T1" fmla="*/ 150 h 167"/>
                <a:gd name="T2" fmla="*/ 44 w 71"/>
                <a:gd name="T3" fmla="*/ 128 h 167"/>
                <a:gd name="T4" fmla="*/ 31 w 71"/>
                <a:gd name="T5" fmla="*/ 105 h 167"/>
                <a:gd name="T6" fmla="*/ 39 w 71"/>
                <a:gd name="T7" fmla="*/ 31 h 167"/>
                <a:gd name="T8" fmla="*/ 58 w 71"/>
                <a:gd name="T9" fmla="*/ 15 h 167"/>
                <a:gd name="T10" fmla="*/ 64 w 71"/>
                <a:gd name="T11" fmla="*/ 2 h 167"/>
                <a:gd name="T12" fmla="*/ 66 w 71"/>
                <a:gd name="T13" fmla="*/ 0 h 167"/>
                <a:gd name="T14" fmla="*/ 49 w 71"/>
                <a:gd name="T15" fmla="*/ 24 h 167"/>
                <a:gd name="T16" fmla="*/ 15 w 71"/>
                <a:gd name="T17" fmla="*/ 96 h 167"/>
                <a:gd name="T18" fmla="*/ 71 w 71"/>
                <a:gd name="T19" fmla="*/ 167 h 167"/>
                <a:gd name="T20" fmla="*/ 61 w 71"/>
                <a:gd name="T21" fmla="*/ 15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67">
                  <a:moveTo>
                    <a:pt x="61" y="150"/>
                  </a:moveTo>
                  <a:cubicBezTo>
                    <a:pt x="56" y="142"/>
                    <a:pt x="50" y="135"/>
                    <a:pt x="44" y="128"/>
                  </a:cubicBezTo>
                  <a:cubicBezTo>
                    <a:pt x="39" y="121"/>
                    <a:pt x="35" y="113"/>
                    <a:pt x="31" y="105"/>
                  </a:cubicBezTo>
                  <a:cubicBezTo>
                    <a:pt x="16" y="78"/>
                    <a:pt x="8" y="50"/>
                    <a:pt x="39" y="31"/>
                  </a:cubicBezTo>
                  <a:cubicBezTo>
                    <a:pt x="47" y="27"/>
                    <a:pt x="53" y="23"/>
                    <a:pt x="58" y="15"/>
                  </a:cubicBezTo>
                  <a:cubicBezTo>
                    <a:pt x="60" y="11"/>
                    <a:pt x="61" y="6"/>
                    <a:pt x="64" y="2"/>
                  </a:cubicBezTo>
                  <a:cubicBezTo>
                    <a:pt x="64" y="2"/>
                    <a:pt x="65" y="1"/>
                    <a:pt x="66" y="0"/>
                  </a:cubicBezTo>
                  <a:cubicBezTo>
                    <a:pt x="54" y="8"/>
                    <a:pt x="49" y="24"/>
                    <a:pt x="49" y="24"/>
                  </a:cubicBezTo>
                  <a:cubicBezTo>
                    <a:pt x="0" y="37"/>
                    <a:pt x="9" y="78"/>
                    <a:pt x="15" y="96"/>
                  </a:cubicBezTo>
                  <a:cubicBezTo>
                    <a:pt x="19" y="109"/>
                    <a:pt x="48" y="148"/>
                    <a:pt x="71" y="167"/>
                  </a:cubicBezTo>
                  <a:cubicBezTo>
                    <a:pt x="68" y="161"/>
                    <a:pt x="65" y="155"/>
                    <a:pt x="61" y="15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2"/>
            <p:cNvSpPr>
              <a:spLocks/>
            </p:cNvSpPr>
            <p:nvPr/>
          </p:nvSpPr>
          <p:spPr bwMode="auto">
            <a:xfrm>
              <a:off x="23587076" y="3716338"/>
              <a:ext cx="481013" cy="323850"/>
            </a:xfrm>
            <a:custGeom>
              <a:avLst/>
              <a:gdLst>
                <a:gd name="T0" fmla="*/ 85 w 88"/>
                <a:gd name="T1" fmla="*/ 12 h 59"/>
                <a:gd name="T2" fmla="*/ 80 w 88"/>
                <a:gd name="T3" fmla="*/ 21 h 59"/>
                <a:gd name="T4" fmla="*/ 39 w 88"/>
                <a:gd name="T5" fmla="*/ 14 h 59"/>
                <a:gd name="T6" fmla="*/ 22 w 88"/>
                <a:gd name="T7" fmla="*/ 5 h 59"/>
                <a:gd name="T8" fmla="*/ 7 w 88"/>
                <a:gd name="T9" fmla="*/ 2 h 59"/>
                <a:gd name="T10" fmla="*/ 13 w 88"/>
                <a:gd name="T11" fmla="*/ 15 h 59"/>
                <a:gd name="T12" fmla="*/ 39 w 88"/>
                <a:gd name="T13" fmla="*/ 37 h 59"/>
                <a:gd name="T14" fmla="*/ 63 w 88"/>
                <a:gd name="T15" fmla="*/ 59 h 59"/>
                <a:gd name="T16" fmla="*/ 8 w 88"/>
                <a:gd name="T17" fmla="*/ 6 h 59"/>
                <a:gd name="T18" fmla="*/ 74 w 88"/>
                <a:gd name="T19" fmla="*/ 32 h 59"/>
                <a:gd name="T20" fmla="*/ 85 w 88"/>
                <a:gd name="T21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59">
                  <a:moveTo>
                    <a:pt x="85" y="12"/>
                  </a:moveTo>
                  <a:cubicBezTo>
                    <a:pt x="84" y="15"/>
                    <a:pt x="82" y="18"/>
                    <a:pt x="80" y="21"/>
                  </a:cubicBezTo>
                  <a:cubicBezTo>
                    <a:pt x="71" y="29"/>
                    <a:pt x="47" y="17"/>
                    <a:pt x="39" y="14"/>
                  </a:cubicBezTo>
                  <a:cubicBezTo>
                    <a:pt x="33" y="11"/>
                    <a:pt x="28" y="8"/>
                    <a:pt x="22" y="5"/>
                  </a:cubicBezTo>
                  <a:cubicBezTo>
                    <a:pt x="18" y="3"/>
                    <a:pt x="11" y="0"/>
                    <a:pt x="7" y="2"/>
                  </a:cubicBezTo>
                  <a:cubicBezTo>
                    <a:pt x="0" y="5"/>
                    <a:pt x="11" y="13"/>
                    <a:pt x="13" y="15"/>
                  </a:cubicBezTo>
                  <a:cubicBezTo>
                    <a:pt x="22" y="22"/>
                    <a:pt x="30" y="30"/>
                    <a:pt x="39" y="37"/>
                  </a:cubicBezTo>
                  <a:cubicBezTo>
                    <a:pt x="46" y="43"/>
                    <a:pt x="59" y="50"/>
                    <a:pt x="63" y="59"/>
                  </a:cubicBezTo>
                  <a:cubicBezTo>
                    <a:pt x="61" y="38"/>
                    <a:pt x="8" y="6"/>
                    <a:pt x="8" y="6"/>
                  </a:cubicBezTo>
                  <a:cubicBezTo>
                    <a:pt x="8" y="6"/>
                    <a:pt x="59" y="31"/>
                    <a:pt x="74" y="32"/>
                  </a:cubicBezTo>
                  <a:cubicBezTo>
                    <a:pt x="85" y="34"/>
                    <a:pt x="88" y="22"/>
                    <a:pt x="85" y="1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3"/>
            <p:cNvSpPr>
              <a:spLocks/>
            </p:cNvSpPr>
            <p:nvPr/>
          </p:nvSpPr>
          <p:spPr bwMode="auto">
            <a:xfrm>
              <a:off x="23471188" y="3843338"/>
              <a:ext cx="323850" cy="346075"/>
            </a:xfrm>
            <a:custGeom>
              <a:avLst/>
              <a:gdLst>
                <a:gd name="T0" fmla="*/ 13 w 59"/>
                <a:gd name="T1" fmla="*/ 15 h 63"/>
                <a:gd name="T2" fmla="*/ 59 w 59"/>
                <a:gd name="T3" fmla="*/ 45 h 63"/>
                <a:gd name="T4" fmla="*/ 45 w 59"/>
                <a:gd name="T5" fmla="*/ 36 h 63"/>
                <a:gd name="T6" fmla="*/ 21 w 59"/>
                <a:gd name="T7" fmla="*/ 13 h 63"/>
                <a:gd name="T8" fmla="*/ 1 w 59"/>
                <a:gd name="T9" fmla="*/ 7 h 63"/>
                <a:gd name="T10" fmla="*/ 4 w 59"/>
                <a:gd name="T11" fmla="*/ 14 h 63"/>
                <a:gd name="T12" fmla="*/ 15 w 59"/>
                <a:gd name="T13" fmla="*/ 26 h 63"/>
                <a:gd name="T14" fmla="*/ 28 w 59"/>
                <a:gd name="T15" fmla="*/ 36 h 63"/>
                <a:gd name="T16" fmla="*/ 49 w 59"/>
                <a:gd name="T17" fmla="*/ 59 h 63"/>
                <a:gd name="T18" fmla="*/ 50 w 59"/>
                <a:gd name="T19" fmla="*/ 63 h 63"/>
                <a:gd name="T20" fmla="*/ 13 w 59"/>
                <a:gd name="T21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3">
                  <a:moveTo>
                    <a:pt x="13" y="15"/>
                  </a:moveTo>
                  <a:cubicBezTo>
                    <a:pt x="29" y="28"/>
                    <a:pt x="46" y="40"/>
                    <a:pt x="59" y="45"/>
                  </a:cubicBezTo>
                  <a:cubicBezTo>
                    <a:pt x="53" y="42"/>
                    <a:pt x="47" y="37"/>
                    <a:pt x="45" y="36"/>
                  </a:cubicBezTo>
                  <a:cubicBezTo>
                    <a:pt x="36" y="29"/>
                    <a:pt x="29" y="21"/>
                    <a:pt x="21" y="13"/>
                  </a:cubicBezTo>
                  <a:cubicBezTo>
                    <a:pt x="18" y="10"/>
                    <a:pt x="4" y="0"/>
                    <a:pt x="1" y="7"/>
                  </a:cubicBezTo>
                  <a:cubicBezTo>
                    <a:pt x="0" y="10"/>
                    <a:pt x="2" y="12"/>
                    <a:pt x="4" y="14"/>
                  </a:cubicBezTo>
                  <a:cubicBezTo>
                    <a:pt x="8" y="19"/>
                    <a:pt x="11" y="23"/>
                    <a:pt x="15" y="26"/>
                  </a:cubicBezTo>
                  <a:cubicBezTo>
                    <a:pt x="19" y="30"/>
                    <a:pt x="23" y="33"/>
                    <a:pt x="28" y="36"/>
                  </a:cubicBezTo>
                  <a:cubicBezTo>
                    <a:pt x="36" y="43"/>
                    <a:pt x="44" y="50"/>
                    <a:pt x="49" y="59"/>
                  </a:cubicBezTo>
                  <a:cubicBezTo>
                    <a:pt x="50" y="60"/>
                    <a:pt x="50" y="62"/>
                    <a:pt x="50" y="63"/>
                  </a:cubicBezTo>
                  <a:cubicBezTo>
                    <a:pt x="55" y="52"/>
                    <a:pt x="28" y="27"/>
                    <a:pt x="13" y="1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4"/>
            <p:cNvSpPr>
              <a:spLocks/>
            </p:cNvSpPr>
            <p:nvPr/>
          </p:nvSpPr>
          <p:spPr bwMode="auto">
            <a:xfrm>
              <a:off x="23269576" y="3282951"/>
              <a:ext cx="668338" cy="647700"/>
            </a:xfrm>
            <a:custGeom>
              <a:avLst/>
              <a:gdLst>
                <a:gd name="T0" fmla="*/ 109 w 122"/>
                <a:gd name="T1" fmla="*/ 19 h 118"/>
                <a:gd name="T2" fmla="*/ 87 w 122"/>
                <a:gd name="T3" fmla="*/ 39 h 118"/>
                <a:gd name="T4" fmla="*/ 53 w 122"/>
                <a:gd name="T5" fmla="*/ 80 h 118"/>
                <a:gd name="T6" fmla="*/ 25 w 122"/>
                <a:gd name="T7" fmla="*/ 104 h 118"/>
                <a:gd name="T8" fmla="*/ 13 w 122"/>
                <a:gd name="T9" fmla="*/ 111 h 118"/>
                <a:gd name="T10" fmla="*/ 9 w 122"/>
                <a:gd name="T11" fmla="*/ 116 h 118"/>
                <a:gd name="T12" fmla="*/ 21 w 122"/>
                <a:gd name="T13" fmla="*/ 113 h 118"/>
                <a:gd name="T14" fmla="*/ 62 w 122"/>
                <a:gd name="T15" fmla="*/ 78 h 118"/>
                <a:gd name="T16" fmla="*/ 86 w 122"/>
                <a:gd name="T17" fmla="*/ 52 h 118"/>
                <a:gd name="T18" fmla="*/ 86 w 122"/>
                <a:gd name="T19" fmla="*/ 52 h 118"/>
                <a:gd name="T20" fmla="*/ 85 w 122"/>
                <a:gd name="T21" fmla="*/ 51 h 118"/>
                <a:gd name="T22" fmla="*/ 81 w 122"/>
                <a:gd name="T23" fmla="*/ 44 h 118"/>
                <a:gd name="T24" fmla="*/ 113 w 122"/>
                <a:gd name="T25" fmla="*/ 10 h 118"/>
                <a:gd name="T26" fmla="*/ 106 w 122"/>
                <a:gd name="T27" fmla="*/ 0 h 118"/>
                <a:gd name="T28" fmla="*/ 109 w 122"/>
                <a:gd name="T29" fmla="*/ 1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18">
                  <a:moveTo>
                    <a:pt x="109" y="19"/>
                  </a:moveTo>
                  <a:cubicBezTo>
                    <a:pt x="104" y="29"/>
                    <a:pt x="98" y="38"/>
                    <a:pt x="87" y="39"/>
                  </a:cubicBezTo>
                  <a:cubicBezTo>
                    <a:pt x="66" y="42"/>
                    <a:pt x="64" y="65"/>
                    <a:pt x="53" y="80"/>
                  </a:cubicBezTo>
                  <a:cubicBezTo>
                    <a:pt x="46" y="90"/>
                    <a:pt x="37" y="98"/>
                    <a:pt x="25" y="104"/>
                  </a:cubicBezTo>
                  <a:cubicBezTo>
                    <a:pt x="21" y="106"/>
                    <a:pt x="17" y="108"/>
                    <a:pt x="13" y="111"/>
                  </a:cubicBezTo>
                  <a:cubicBezTo>
                    <a:pt x="11" y="112"/>
                    <a:pt x="0" y="118"/>
                    <a:pt x="9" y="116"/>
                  </a:cubicBezTo>
                  <a:cubicBezTo>
                    <a:pt x="13" y="115"/>
                    <a:pt x="17" y="114"/>
                    <a:pt x="21" y="113"/>
                  </a:cubicBezTo>
                  <a:cubicBezTo>
                    <a:pt x="37" y="107"/>
                    <a:pt x="52" y="92"/>
                    <a:pt x="62" y="78"/>
                  </a:cubicBezTo>
                  <a:cubicBezTo>
                    <a:pt x="69" y="68"/>
                    <a:pt x="73" y="56"/>
                    <a:pt x="86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6" y="51"/>
                    <a:pt x="85" y="51"/>
                    <a:pt x="85" y="51"/>
                  </a:cubicBezTo>
                  <a:cubicBezTo>
                    <a:pt x="76" y="46"/>
                    <a:pt x="81" y="44"/>
                    <a:pt x="81" y="44"/>
                  </a:cubicBezTo>
                  <a:cubicBezTo>
                    <a:pt x="122" y="44"/>
                    <a:pt x="115" y="20"/>
                    <a:pt x="113" y="10"/>
                  </a:cubicBezTo>
                  <a:cubicBezTo>
                    <a:pt x="112" y="6"/>
                    <a:pt x="110" y="1"/>
                    <a:pt x="106" y="0"/>
                  </a:cubicBezTo>
                  <a:cubicBezTo>
                    <a:pt x="110" y="6"/>
                    <a:pt x="113" y="11"/>
                    <a:pt x="109" y="1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21405851" y="3503613"/>
              <a:ext cx="1030288" cy="998538"/>
            </a:xfrm>
            <a:custGeom>
              <a:avLst/>
              <a:gdLst>
                <a:gd name="T0" fmla="*/ 107 w 188"/>
                <a:gd name="T1" fmla="*/ 21 h 182"/>
                <a:gd name="T2" fmla="*/ 66 w 188"/>
                <a:gd name="T3" fmla="*/ 19 h 182"/>
                <a:gd name="T4" fmla="*/ 43 w 188"/>
                <a:gd name="T5" fmla="*/ 41 h 182"/>
                <a:gd name="T6" fmla="*/ 20 w 188"/>
                <a:gd name="T7" fmla="*/ 50 h 182"/>
                <a:gd name="T8" fmla="*/ 6 w 188"/>
                <a:gd name="T9" fmla="*/ 64 h 182"/>
                <a:gd name="T10" fmla="*/ 52 w 188"/>
                <a:gd name="T11" fmla="*/ 70 h 182"/>
                <a:gd name="T12" fmla="*/ 54 w 188"/>
                <a:gd name="T13" fmla="*/ 78 h 182"/>
                <a:gd name="T14" fmla="*/ 33 w 188"/>
                <a:gd name="T15" fmla="*/ 135 h 182"/>
                <a:gd name="T16" fmla="*/ 56 w 188"/>
                <a:gd name="T17" fmla="*/ 154 h 182"/>
                <a:gd name="T18" fmla="*/ 90 w 188"/>
                <a:gd name="T19" fmla="*/ 92 h 182"/>
                <a:gd name="T20" fmla="*/ 85 w 188"/>
                <a:gd name="T21" fmla="*/ 172 h 182"/>
                <a:gd name="T22" fmla="*/ 125 w 188"/>
                <a:gd name="T23" fmla="*/ 96 h 182"/>
                <a:gd name="T24" fmla="*/ 126 w 188"/>
                <a:gd name="T25" fmla="*/ 168 h 182"/>
                <a:gd name="T26" fmla="*/ 154 w 188"/>
                <a:gd name="T27" fmla="*/ 96 h 182"/>
                <a:gd name="T28" fmla="*/ 169 w 188"/>
                <a:gd name="T29" fmla="*/ 166 h 182"/>
                <a:gd name="T30" fmla="*/ 179 w 188"/>
                <a:gd name="T31" fmla="*/ 55 h 182"/>
                <a:gd name="T32" fmla="*/ 107 w 188"/>
                <a:gd name="T33" fmla="*/ 2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182">
                  <a:moveTo>
                    <a:pt x="107" y="21"/>
                  </a:moveTo>
                  <a:cubicBezTo>
                    <a:pt x="107" y="21"/>
                    <a:pt x="83" y="5"/>
                    <a:pt x="66" y="19"/>
                  </a:cubicBezTo>
                  <a:cubicBezTo>
                    <a:pt x="56" y="28"/>
                    <a:pt x="53" y="34"/>
                    <a:pt x="43" y="41"/>
                  </a:cubicBezTo>
                  <a:cubicBezTo>
                    <a:pt x="36" y="46"/>
                    <a:pt x="27" y="51"/>
                    <a:pt x="20" y="50"/>
                  </a:cubicBezTo>
                  <a:cubicBezTo>
                    <a:pt x="0" y="46"/>
                    <a:pt x="3" y="57"/>
                    <a:pt x="6" y="64"/>
                  </a:cubicBezTo>
                  <a:cubicBezTo>
                    <a:pt x="11" y="73"/>
                    <a:pt x="21" y="96"/>
                    <a:pt x="52" y="70"/>
                  </a:cubicBezTo>
                  <a:cubicBezTo>
                    <a:pt x="52" y="70"/>
                    <a:pt x="58" y="69"/>
                    <a:pt x="54" y="78"/>
                  </a:cubicBezTo>
                  <a:cubicBezTo>
                    <a:pt x="50" y="87"/>
                    <a:pt x="33" y="121"/>
                    <a:pt x="33" y="135"/>
                  </a:cubicBezTo>
                  <a:cubicBezTo>
                    <a:pt x="32" y="149"/>
                    <a:pt x="45" y="165"/>
                    <a:pt x="56" y="154"/>
                  </a:cubicBezTo>
                  <a:cubicBezTo>
                    <a:pt x="67" y="143"/>
                    <a:pt x="90" y="92"/>
                    <a:pt x="90" y="92"/>
                  </a:cubicBezTo>
                  <a:cubicBezTo>
                    <a:pt x="90" y="92"/>
                    <a:pt x="65" y="161"/>
                    <a:pt x="85" y="172"/>
                  </a:cubicBezTo>
                  <a:cubicBezTo>
                    <a:pt x="104" y="182"/>
                    <a:pt x="117" y="138"/>
                    <a:pt x="125" y="96"/>
                  </a:cubicBezTo>
                  <a:cubicBezTo>
                    <a:pt x="125" y="96"/>
                    <a:pt x="109" y="167"/>
                    <a:pt x="126" y="168"/>
                  </a:cubicBezTo>
                  <a:cubicBezTo>
                    <a:pt x="148" y="169"/>
                    <a:pt x="154" y="96"/>
                    <a:pt x="154" y="96"/>
                  </a:cubicBezTo>
                  <a:cubicBezTo>
                    <a:pt x="154" y="96"/>
                    <a:pt x="151" y="167"/>
                    <a:pt x="169" y="166"/>
                  </a:cubicBezTo>
                  <a:cubicBezTo>
                    <a:pt x="188" y="164"/>
                    <a:pt x="186" y="73"/>
                    <a:pt x="179" y="55"/>
                  </a:cubicBezTo>
                  <a:cubicBezTo>
                    <a:pt x="173" y="38"/>
                    <a:pt x="153" y="0"/>
                    <a:pt x="107" y="21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22112288" y="3941763"/>
              <a:ext cx="187325" cy="484188"/>
            </a:xfrm>
            <a:custGeom>
              <a:avLst/>
              <a:gdLst>
                <a:gd name="T0" fmla="*/ 0 w 34"/>
                <a:gd name="T1" fmla="*/ 88 h 88"/>
                <a:gd name="T2" fmla="*/ 8 w 34"/>
                <a:gd name="T3" fmla="*/ 79 h 88"/>
                <a:gd name="T4" fmla="*/ 20 w 34"/>
                <a:gd name="T5" fmla="*/ 38 h 88"/>
                <a:gd name="T6" fmla="*/ 21 w 34"/>
                <a:gd name="T7" fmla="*/ 35 h 88"/>
                <a:gd name="T8" fmla="*/ 22 w 34"/>
                <a:gd name="T9" fmla="*/ 18 h 88"/>
                <a:gd name="T10" fmla="*/ 32 w 34"/>
                <a:gd name="T11" fmla="*/ 27 h 88"/>
                <a:gd name="T12" fmla="*/ 34 w 34"/>
                <a:gd name="T13" fmla="*/ 83 h 88"/>
                <a:gd name="T14" fmla="*/ 25 w 34"/>
                <a:gd name="T15" fmla="*/ 16 h 88"/>
                <a:gd name="T16" fmla="*/ 0 w 34"/>
                <a:gd name="T1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8">
                  <a:moveTo>
                    <a:pt x="0" y="88"/>
                  </a:moveTo>
                  <a:cubicBezTo>
                    <a:pt x="3" y="86"/>
                    <a:pt x="6" y="82"/>
                    <a:pt x="8" y="79"/>
                  </a:cubicBezTo>
                  <a:cubicBezTo>
                    <a:pt x="16" y="68"/>
                    <a:pt x="19" y="52"/>
                    <a:pt x="20" y="38"/>
                  </a:cubicBezTo>
                  <a:cubicBezTo>
                    <a:pt x="20" y="37"/>
                    <a:pt x="21" y="36"/>
                    <a:pt x="21" y="35"/>
                  </a:cubicBezTo>
                  <a:cubicBezTo>
                    <a:pt x="22" y="29"/>
                    <a:pt x="21" y="23"/>
                    <a:pt x="22" y="18"/>
                  </a:cubicBezTo>
                  <a:cubicBezTo>
                    <a:pt x="24" y="0"/>
                    <a:pt x="32" y="20"/>
                    <a:pt x="32" y="27"/>
                  </a:cubicBezTo>
                  <a:cubicBezTo>
                    <a:pt x="32" y="34"/>
                    <a:pt x="28" y="68"/>
                    <a:pt x="34" y="83"/>
                  </a:cubicBezTo>
                  <a:cubicBezTo>
                    <a:pt x="22" y="71"/>
                    <a:pt x="25" y="16"/>
                    <a:pt x="25" y="16"/>
                  </a:cubicBezTo>
                  <a:cubicBezTo>
                    <a:pt x="25" y="16"/>
                    <a:pt x="20" y="83"/>
                    <a:pt x="0" y="8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57"/>
            <p:cNvSpPr>
              <a:spLocks/>
            </p:cNvSpPr>
            <p:nvPr/>
          </p:nvSpPr>
          <p:spPr bwMode="auto">
            <a:xfrm>
              <a:off x="21839238" y="3503613"/>
              <a:ext cx="585788" cy="800100"/>
            </a:xfrm>
            <a:custGeom>
              <a:avLst/>
              <a:gdLst>
                <a:gd name="T0" fmla="*/ 98 w 107"/>
                <a:gd name="T1" fmla="*/ 127 h 146"/>
                <a:gd name="T2" fmla="*/ 98 w 107"/>
                <a:gd name="T3" fmla="*/ 99 h 146"/>
                <a:gd name="T4" fmla="*/ 94 w 107"/>
                <a:gd name="T5" fmla="*/ 73 h 146"/>
                <a:gd name="T6" fmla="*/ 41 w 107"/>
                <a:gd name="T7" fmla="*/ 21 h 146"/>
                <a:gd name="T8" fmla="*/ 16 w 107"/>
                <a:gd name="T9" fmla="*/ 19 h 146"/>
                <a:gd name="T10" fmla="*/ 3 w 107"/>
                <a:gd name="T11" fmla="*/ 14 h 146"/>
                <a:gd name="T12" fmla="*/ 0 w 107"/>
                <a:gd name="T13" fmla="*/ 13 h 146"/>
                <a:gd name="T14" fmla="*/ 28 w 107"/>
                <a:gd name="T15" fmla="*/ 21 h 146"/>
                <a:gd name="T16" fmla="*/ 100 w 107"/>
                <a:gd name="T17" fmla="*/ 55 h 146"/>
                <a:gd name="T18" fmla="*/ 101 w 107"/>
                <a:gd name="T19" fmla="*/ 146 h 146"/>
                <a:gd name="T20" fmla="*/ 98 w 107"/>
                <a:gd name="T21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146">
                  <a:moveTo>
                    <a:pt x="98" y="127"/>
                  </a:moveTo>
                  <a:cubicBezTo>
                    <a:pt x="97" y="117"/>
                    <a:pt x="98" y="108"/>
                    <a:pt x="98" y="99"/>
                  </a:cubicBezTo>
                  <a:cubicBezTo>
                    <a:pt x="98" y="90"/>
                    <a:pt x="95" y="81"/>
                    <a:pt x="94" y="73"/>
                  </a:cubicBezTo>
                  <a:cubicBezTo>
                    <a:pt x="88" y="42"/>
                    <a:pt x="76" y="15"/>
                    <a:pt x="41" y="21"/>
                  </a:cubicBezTo>
                  <a:cubicBezTo>
                    <a:pt x="32" y="22"/>
                    <a:pt x="24" y="23"/>
                    <a:pt x="16" y="19"/>
                  </a:cubicBezTo>
                  <a:cubicBezTo>
                    <a:pt x="11" y="18"/>
                    <a:pt x="7" y="15"/>
                    <a:pt x="3" y="14"/>
                  </a:cubicBezTo>
                  <a:cubicBezTo>
                    <a:pt x="2" y="14"/>
                    <a:pt x="1" y="14"/>
                    <a:pt x="0" y="13"/>
                  </a:cubicBezTo>
                  <a:cubicBezTo>
                    <a:pt x="14" y="12"/>
                    <a:pt x="28" y="21"/>
                    <a:pt x="28" y="21"/>
                  </a:cubicBezTo>
                  <a:cubicBezTo>
                    <a:pt x="74" y="0"/>
                    <a:pt x="94" y="38"/>
                    <a:pt x="100" y="55"/>
                  </a:cubicBezTo>
                  <a:cubicBezTo>
                    <a:pt x="105" y="68"/>
                    <a:pt x="107" y="117"/>
                    <a:pt x="101" y="146"/>
                  </a:cubicBezTo>
                  <a:cubicBezTo>
                    <a:pt x="101" y="139"/>
                    <a:pt x="99" y="133"/>
                    <a:pt x="98" y="12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58"/>
            <p:cNvSpPr>
              <a:spLocks/>
            </p:cNvSpPr>
            <p:nvPr/>
          </p:nvSpPr>
          <p:spPr bwMode="auto">
            <a:xfrm>
              <a:off x="21597938" y="3975101"/>
              <a:ext cx="333375" cy="450850"/>
            </a:xfrm>
            <a:custGeom>
              <a:avLst/>
              <a:gdLst>
                <a:gd name="T0" fmla="*/ 0 w 61"/>
                <a:gd name="T1" fmla="*/ 59 h 82"/>
                <a:gd name="T2" fmla="*/ 9 w 61"/>
                <a:gd name="T3" fmla="*/ 63 h 82"/>
                <a:gd name="T4" fmla="*/ 36 w 61"/>
                <a:gd name="T5" fmla="*/ 31 h 82"/>
                <a:gd name="T6" fmla="*/ 44 w 61"/>
                <a:gd name="T7" fmla="*/ 14 h 82"/>
                <a:gd name="T8" fmla="*/ 54 w 61"/>
                <a:gd name="T9" fmla="*/ 2 h 82"/>
                <a:gd name="T10" fmla="*/ 57 w 61"/>
                <a:gd name="T11" fmla="*/ 16 h 82"/>
                <a:gd name="T12" fmla="*/ 51 w 61"/>
                <a:gd name="T13" fmla="*/ 50 h 82"/>
                <a:gd name="T14" fmla="*/ 46 w 61"/>
                <a:gd name="T15" fmla="*/ 82 h 82"/>
                <a:gd name="T16" fmla="*/ 55 w 61"/>
                <a:gd name="T17" fmla="*/ 6 h 82"/>
                <a:gd name="T18" fmla="*/ 21 w 61"/>
                <a:gd name="T19" fmla="*/ 68 h 82"/>
                <a:gd name="T20" fmla="*/ 0 w 61"/>
                <a:gd name="T21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82">
                  <a:moveTo>
                    <a:pt x="0" y="59"/>
                  </a:moveTo>
                  <a:cubicBezTo>
                    <a:pt x="2" y="61"/>
                    <a:pt x="5" y="62"/>
                    <a:pt x="9" y="63"/>
                  </a:cubicBezTo>
                  <a:cubicBezTo>
                    <a:pt x="22" y="64"/>
                    <a:pt x="32" y="40"/>
                    <a:pt x="36" y="31"/>
                  </a:cubicBezTo>
                  <a:cubicBezTo>
                    <a:pt x="39" y="26"/>
                    <a:pt x="41" y="20"/>
                    <a:pt x="44" y="14"/>
                  </a:cubicBezTo>
                  <a:cubicBezTo>
                    <a:pt x="46" y="10"/>
                    <a:pt x="49" y="3"/>
                    <a:pt x="54" y="2"/>
                  </a:cubicBezTo>
                  <a:cubicBezTo>
                    <a:pt x="61" y="0"/>
                    <a:pt x="58" y="13"/>
                    <a:pt x="57" y="16"/>
                  </a:cubicBezTo>
                  <a:cubicBezTo>
                    <a:pt x="54" y="28"/>
                    <a:pt x="53" y="39"/>
                    <a:pt x="51" y="50"/>
                  </a:cubicBezTo>
                  <a:cubicBezTo>
                    <a:pt x="49" y="58"/>
                    <a:pt x="44" y="72"/>
                    <a:pt x="46" y="82"/>
                  </a:cubicBezTo>
                  <a:cubicBezTo>
                    <a:pt x="34" y="64"/>
                    <a:pt x="55" y="6"/>
                    <a:pt x="55" y="6"/>
                  </a:cubicBezTo>
                  <a:cubicBezTo>
                    <a:pt x="55" y="6"/>
                    <a:pt x="32" y="57"/>
                    <a:pt x="21" y="68"/>
                  </a:cubicBezTo>
                  <a:cubicBezTo>
                    <a:pt x="13" y="76"/>
                    <a:pt x="4" y="69"/>
                    <a:pt x="0" y="5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59"/>
            <p:cNvSpPr>
              <a:spLocks/>
            </p:cNvSpPr>
            <p:nvPr/>
          </p:nvSpPr>
          <p:spPr bwMode="auto">
            <a:xfrm>
              <a:off x="21986876" y="3997326"/>
              <a:ext cx="131763" cy="422275"/>
            </a:xfrm>
            <a:custGeom>
              <a:avLst/>
              <a:gdLst>
                <a:gd name="T0" fmla="*/ 17 w 24"/>
                <a:gd name="T1" fmla="*/ 17 h 77"/>
                <a:gd name="T2" fmla="*/ 0 w 24"/>
                <a:gd name="T3" fmla="*/ 69 h 77"/>
                <a:gd name="T4" fmla="*/ 5 w 24"/>
                <a:gd name="T5" fmla="*/ 53 h 77"/>
                <a:gd name="T6" fmla="*/ 10 w 24"/>
                <a:gd name="T7" fmla="*/ 20 h 77"/>
                <a:gd name="T8" fmla="*/ 21 w 24"/>
                <a:gd name="T9" fmla="*/ 3 h 77"/>
                <a:gd name="T10" fmla="*/ 23 w 24"/>
                <a:gd name="T11" fmla="*/ 10 h 77"/>
                <a:gd name="T12" fmla="*/ 22 w 24"/>
                <a:gd name="T13" fmla="*/ 27 h 77"/>
                <a:gd name="T14" fmla="*/ 19 w 24"/>
                <a:gd name="T15" fmla="*/ 42 h 77"/>
                <a:gd name="T16" fmla="*/ 16 w 24"/>
                <a:gd name="T17" fmla="*/ 73 h 77"/>
                <a:gd name="T18" fmla="*/ 18 w 24"/>
                <a:gd name="T19" fmla="*/ 77 h 77"/>
                <a:gd name="T20" fmla="*/ 17 w 24"/>
                <a:gd name="T21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77">
                  <a:moveTo>
                    <a:pt x="17" y="17"/>
                  </a:moveTo>
                  <a:cubicBezTo>
                    <a:pt x="12" y="37"/>
                    <a:pt x="7" y="57"/>
                    <a:pt x="0" y="69"/>
                  </a:cubicBezTo>
                  <a:cubicBezTo>
                    <a:pt x="3" y="62"/>
                    <a:pt x="5" y="55"/>
                    <a:pt x="5" y="53"/>
                  </a:cubicBezTo>
                  <a:cubicBezTo>
                    <a:pt x="8" y="42"/>
                    <a:pt x="8" y="31"/>
                    <a:pt x="10" y="20"/>
                  </a:cubicBezTo>
                  <a:cubicBezTo>
                    <a:pt x="10" y="16"/>
                    <a:pt x="15" y="0"/>
                    <a:pt x="21" y="3"/>
                  </a:cubicBezTo>
                  <a:cubicBezTo>
                    <a:pt x="24" y="5"/>
                    <a:pt x="23" y="8"/>
                    <a:pt x="23" y="10"/>
                  </a:cubicBezTo>
                  <a:cubicBezTo>
                    <a:pt x="23" y="16"/>
                    <a:pt x="23" y="21"/>
                    <a:pt x="22" y="27"/>
                  </a:cubicBezTo>
                  <a:cubicBezTo>
                    <a:pt x="21" y="32"/>
                    <a:pt x="20" y="37"/>
                    <a:pt x="19" y="42"/>
                  </a:cubicBezTo>
                  <a:cubicBezTo>
                    <a:pt x="17" y="53"/>
                    <a:pt x="15" y="63"/>
                    <a:pt x="16" y="73"/>
                  </a:cubicBezTo>
                  <a:cubicBezTo>
                    <a:pt x="17" y="75"/>
                    <a:pt x="17" y="77"/>
                    <a:pt x="18" y="77"/>
                  </a:cubicBezTo>
                  <a:cubicBezTo>
                    <a:pt x="8" y="73"/>
                    <a:pt x="13" y="35"/>
                    <a:pt x="17" y="1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60"/>
            <p:cNvSpPr>
              <a:spLocks/>
            </p:cNvSpPr>
            <p:nvPr/>
          </p:nvSpPr>
          <p:spPr bwMode="auto">
            <a:xfrm>
              <a:off x="21416963" y="3787776"/>
              <a:ext cx="876300" cy="242888"/>
            </a:xfrm>
            <a:custGeom>
              <a:avLst/>
              <a:gdLst>
                <a:gd name="T0" fmla="*/ 14 w 160"/>
                <a:gd name="T1" fmla="*/ 16 h 44"/>
                <a:gd name="T2" fmla="*/ 43 w 160"/>
                <a:gd name="T3" fmla="*/ 18 h 44"/>
                <a:gd name="T4" fmla="*/ 95 w 160"/>
                <a:gd name="T5" fmla="*/ 28 h 44"/>
                <a:gd name="T6" fmla="*/ 132 w 160"/>
                <a:gd name="T7" fmla="*/ 29 h 44"/>
                <a:gd name="T8" fmla="*/ 146 w 160"/>
                <a:gd name="T9" fmla="*/ 26 h 44"/>
                <a:gd name="T10" fmla="*/ 152 w 160"/>
                <a:gd name="T11" fmla="*/ 28 h 44"/>
                <a:gd name="T12" fmla="*/ 141 w 160"/>
                <a:gd name="T13" fmla="*/ 33 h 44"/>
                <a:gd name="T14" fmla="*/ 87 w 160"/>
                <a:gd name="T15" fmla="*/ 32 h 44"/>
                <a:gd name="T16" fmla="*/ 52 w 160"/>
                <a:gd name="T17" fmla="*/ 27 h 44"/>
                <a:gd name="T18" fmla="*/ 51 w 160"/>
                <a:gd name="T19" fmla="*/ 27 h 44"/>
                <a:gd name="T20" fmla="*/ 52 w 160"/>
                <a:gd name="T21" fmla="*/ 26 h 44"/>
                <a:gd name="T22" fmla="*/ 50 w 160"/>
                <a:gd name="T23" fmla="*/ 18 h 44"/>
                <a:gd name="T24" fmla="*/ 4 w 160"/>
                <a:gd name="T25" fmla="*/ 12 h 44"/>
                <a:gd name="T26" fmla="*/ 3 w 160"/>
                <a:gd name="T27" fmla="*/ 0 h 44"/>
                <a:gd name="T28" fmla="*/ 14 w 160"/>
                <a:gd name="T2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44">
                  <a:moveTo>
                    <a:pt x="14" y="16"/>
                  </a:moveTo>
                  <a:cubicBezTo>
                    <a:pt x="23" y="20"/>
                    <a:pt x="33" y="24"/>
                    <a:pt x="43" y="18"/>
                  </a:cubicBezTo>
                  <a:cubicBezTo>
                    <a:pt x="61" y="6"/>
                    <a:pt x="77" y="24"/>
                    <a:pt x="95" y="28"/>
                  </a:cubicBezTo>
                  <a:cubicBezTo>
                    <a:pt x="107" y="31"/>
                    <a:pt x="119" y="32"/>
                    <a:pt x="132" y="29"/>
                  </a:cubicBezTo>
                  <a:cubicBezTo>
                    <a:pt x="137" y="28"/>
                    <a:pt x="141" y="27"/>
                    <a:pt x="146" y="26"/>
                  </a:cubicBezTo>
                  <a:cubicBezTo>
                    <a:pt x="148" y="26"/>
                    <a:pt x="160" y="24"/>
                    <a:pt x="152" y="28"/>
                  </a:cubicBezTo>
                  <a:cubicBezTo>
                    <a:pt x="148" y="30"/>
                    <a:pt x="144" y="32"/>
                    <a:pt x="141" y="33"/>
                  </a:cubicBezTo>
                  <a:cubicBezTo>
                    <a:pt x="124" y="39"/>
                    <a:pt x="104" y="37"/>
                    <a:pt x="87" y="32"/>
                  </a:cubicBezTo>
                  <a:cubicBezTo>
                    <a:pt x="76" y="29"/>
                    <a:pt x="64" y="22"/>
                    <a:pt x="52" y="27"/>
                  </a:cubicBezTo>
                  <a:cubicBezTo>
                    <a:pt x="52" y="27"/>
                    <a:pt x="52" y="27"/>
                    <a:pt x="51" y="27"/>
                  </a:cubicBezTo>
                  <a:cubicBezTo>
                    <a:pt x="52" y="27"/>
                    <a:pt x="52" y="26"/>
                    <a:pt x="52" y="26"/>
                  </a:cubicBezTo>
                  <a:cubicBezTo>
                    <a:pt x="56" y="17"/>
                    <a:pt x="50" y="18"/>
                    <a:pt x="50" y="18"/>
                  </a:cubicBezTo>
                  <a:cubicBezTo>
                    <a:pt x="19" y="44"/>
                    <a:pt x="9" y="21"/>
                    <a:pt x="4" y="12"/>
                  </a:cubicBezTo>
                  <a:cubicBezTo>
                    <a:pt x="2" y="8"/>
                    <a:pt x="0" y="3"/>
                    <a:pt x="3" y="0"/>
                  </a:cubicBezTo>
                  <a:cubicBezTo>
                    <a:pt x="4" y="7"/>
                    <a:pt x="5" y="13"/>
                    <a:pt x="14" y="1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61"/>
            <p:cNvSpPr>
              <a:spLocks/>
            </p:cNvSpPr>
            <p:nvPr/>
          </p:nvSpPr>
          <p:spPr bwMode="auto">
            <a:xfrm>
              <a:off x="21772563" y="725488"/>
              <a:ext cx="1671638" cy="1212850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7 w 305"/>
                <a:gd name="T7" fmla="*/ 0 h 221"/>
                <a:gd name="T8" fmla="*/ 272 w 305"/>
                <a:gd name="T9" fmla="*/ 37 h 221"/>
                <a:gd name="T10" fmla="*/ 294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4" y="9"/>
                    <a:pt x="287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62"/>
            <p:cNvSpPr>
              <a:spLocks/>
            </p:cNvSpPr>
            <p:nvPr/>
          </p:nvSpPr>
          <p:spPr bwMode="auto">
            <a:xfrm>
              <a:off x="21953538" y="1196976"/>
              <a:ext cx="1282700" cy="746125"/>
            </a:xfrm>
            <a:custGeom>
              <a:avLst/>
              <a:gdLst>
                <a:gd name="T0" fmla="*/ 5 w 234"/>
                <a:gd name="T1" fmla="*/ 115 h 136"/>
                <a:gd name="T2" fmla="*/ 5 w 234"/>
                <a:gd name="T3" fmla="*/ 39 h 136"/>
                <a:gd name="T4" fmla="*/ 234 w 234"/>
                <a:gd name="T5" fmla="*/ 25 h 136"/>
                <a:gd name="T6" fmla="*/ 230 w 234"/>
                <a:gd name="T7" fmla="*/ 136 h 136"/>
                <a:gd name="T8" fmla="*/ 5 w 234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6">
                  <a:moveTo>
                    <a:pt x="5" y="115"/>
                  </a:moveTo>
                  <a:cubicBezTo>
                    <a:pt x="5" y="115"/>
                    <a:pt x="0" y="56"/>
                    <a:pt x="5" y="39"/>
                  </a:cubicBezTo>
                  <a:cubicBezTo>
                    <a:pt x="10" y="21"/>
                    <a:pt x="213" y="0"/>
                    <a:pt x="234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5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63"/>
            <p:cNvSpPr>
              <a:spLocks/>
            </p:cNvSpPr>
            <p:nvPr/>
          </p:nvSpPr>
          <p:spPr bwMode="auto">
            <a:xfrm>
              <a:off x="21817013" y="1339851"/>
              <a:ext cx="1562100" cy="1389063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7 w 285"/>
                <a:gd name="T5" fmla="*/ 89 h 253"/>
                <a:gd name="T6" fmla="*/ 284 w 285"/>
                <a:gd name="T7" fmla="*/ 114 h 253"/>
                <a:gd name="T8" fmla="*/ 248 w 285"/>
                <a:gd name="T9" fmla="*/ 134 h 253"/>
                <a:gd name="T10" fmla="*/ 235 w 285"/>
                <a:gd name="T11" fmla="*/ 216 h 253"/>
                <a:gd name="T12" fmla="*/ 204 w 285"/>
                <a:gd name="T13" fmla="*/ 251 h 253"/>
                <a:gd name="T14" fmla="*/ 173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9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3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6" y="247"/>
                    <a:pt x="204" y="251"/>
                  </a:cubicBezTo>
                  <a:cubicBezTo>
                    <a:pt x="200" y="251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64"/>
            <p:cNvSpPr>
              <a:spLocks noEditPoints="1"/>
            </p:cNvSpPr>
            <p:nvPr/>
          </p:nvSpPr>
          <p:spPr bwMode="auto">
            <a:xfrm>
              <a:off x="21817013" y="1339851"/>
              <a:ext cx="1562100" cy="1389063"/>
            </a:xfrm>
            <a:custGeom>
              <a:avLst/>
              <a:gdLst>
                <a:gd name="T0" fmla="*/ 284 w 285"/>
                <a:gd name="T1" fmla="*/ 114 h 253"/>
                <a:gd name="T2" fmla="*/ 247 w 285"/>
                <a:gd name="T3" fmla="*/ 89 h 253"/>
                <a:gd name="T4" fmla="*/ 251 w 285"/>
                <a:gd name="T5" fmla="*/ 24 h 253"/>
                <a:gd name="T6" fmla="*/ 38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9 w 285"/>
                <a:gd name="T15" fmla="*/ 205 h 253"/>
                <a:gd name="T16" fmla="*/ 76 w 285"/>
                <a:gd name="T17" fmla="*/ 243 h 253"/>
                <a:gd name="T18" fmla="*/ 119 w 285"/>
                <a:gd name="T19" fmla="*/ 250 h 253"/>
                <a:gd name="T20" fmla="*/ 175 w 285"/>
                <a:gd name="T21" fmla="*/ 252 h 253"/>
                <a:gd name="T22" fmla="*/ 206 w 285"/>
                <a:gd name="T23" fmla="*/ 251 h 253"/>
                <a:gd name="T24" fmla="*/ 235 w 285"/>
                <a:gd name="T25" fmla="*/ 216 h 253"/>
                <a:gd name="T26" fmla="*/ 248 w 285"/>
                <a:gd name="T27" fmla="*/ 134 h 253"/>
                <a:gd name="T28" fmla="*/ 284 w 285"/>
                <a:gd name="T29" fmla="*/ 114 h 253"/>
                <a:gd name="T30" fmla="*/ 225 w 285"/>
                <a:gd name="T31" fmla="*/ 200 h 253"/>
                <a:gd name="T32" fmla="*/ 201 w 285"/>
                <a:gd name="T33" fmla="*/ 243 h 253"/>
                <a:gd name="T34" fmla="*/ 71 w 285"/>
                <a:gd name="T35" fmla="*/ 224 h 253"/>
                <a:gd name="T36" fmla="*/ 48 w 285"/>
                <a:gd name="T37" fmla="*/ 140 h 253"/>
                <a:gd name="T38" fmla="*/ 43 w 285"/>
                <a:gd name="T39" fmla="*/ 90 h 253"/>
                <a:gd name="T40" fmla="*/ 46 w 285"/>
                <a:gd name="T41" fmla="*/ 35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3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1" y="247"/>
                    <a:pt x="119" y="250"/>
                  </a:cubicBezTo>
                  <a:cubicBezTo>
                    <a:pt x="128" y="251"/>
                    <a:pt x="161" y="253"/>
                    <a:pt x="175" y="252"/>
                  </a:cubicBezTo>
                  <a:cubicBezTo>
                    <a:pt x="185" y="252"/>
                    <a:pt x="202" y="252"/>
                    <a:pt x="206" y="251"/>
                  </a:cubicBezTo>
                  <a:cubicBezTo>
                    <a:pt x="233" y="245"/>
                    <a:pt x="235" y="216"/>
                    <a:pt x="235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5"/>
                    <a:pt x="201" y="243"/>
                  </a:cubicBezTo>
                  <a:cubicBezTo>
                    <a:pt x="177" y="252"/>
                    <a:pt x="90" y="247"/>
                    <a:pt x="71" y="224"/>
                  </a:cubicBezTo>
                  <a:cubicBezTo>
                    <a:pt x="52" y="203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39" y="48"/>
                    <a:pt x="46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8" y="97"/>
                    <a:pt x="232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65"/>
            <p:cNvSpPr>
              <a:spLocks/>
            </p:cNvSpPr>
            <p:nvPr/>
          </p:nvSpPr>
          <p:spPr bwMode="auto">
            <a:xfrm>
              <a:off x="22775863" y="1531938"/>
              <a:ext cx="230188" cy="142875"/>
            </a:xfrm>
            <a:custGeom>
              <a:avLst/>
              <a:gdLst>
                <a:gd name="T0" fmla="*/ 0 w 42"/>
                <a:gd name="T1" fmla="*/ 15 h 26"/>
                <a:gd name="T2" fmla="*/ 40 w 42"/>
                <a:gd name="T3" fmla="*/ 26 h 26"/>
                <a:gd name="T4" fmla="*/ 28 w 42"/>
                <a:gd name="T5" fmla="*/ 4 h 26"/>
                <a:gd name="T6" fmla="*/ 0 w 42"/>
                <a:gd name="T7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6">
                  <a:moveTo>
                    <a:pt x="0" y="15"/>
                  </a:moveTo>
                  <a:cubicBezTo>
                    <a:pt x="0" y="15"/>
                    <a:pt x="30" y="11"/>
                    <a:pt x="40" y="26"/>
                  </a:cubicBezTo>
                  <a:cubicBezTo>
                    <a:pt x="40" y="26"/>
                    <a:pt x="42" y="9"/>
                    <a:pt x="28" y="4"/>
                  </a:cubicBezTo>
                  <a:cubicBezTo>
                    <a:pt x="17" y="0"/>
                    <a:pt x="6" y="3"/>
                    <a:pt x="0" y="1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6"/>
            <p:cNvSpPr>
              <a:spLocks/>
            </p:cNvSpPr>
            <p:nvPr/>
          </p:nvSpPr>
          <p:spPr bwMode="auto">
            <a:xfrm>
              <a:off x="22145626" y="1701801"/>
              <a:ext cx="174625" cy="176213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6"/>
                    <a:pt x="23" y="32"/>
                    <a:pt x="15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7"/>
            <p:cNvSpPr>
              <a:spLocks/>
            </p:cNvSpPr>
            <p:nvPr/>
          </p:nvSpPr>
          <p:spPr bwMode="auto">
            <a:xfrm>
              <a:off x="22786976" y="1719263"/>
              <a:ext cx="169863" cy="174625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2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6"/>
                    <a:pt x="23" y="32"/>
                    <a:pt x="14" y="32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2"/>
                    <a:pt x="31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68"/>
            <p:cNvSpPr>
              <a:spLocks/>
            </p:cNvSpPr>
            <p:nvPr/>
          </p:nvSpPr>
          <p:spPr bwMode="auto">
            <a:xfrm>
              <a:off x="22474238" y="1543051"/>
              <a:ext cx="174625" cy="685800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2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7" y="96"/>
                    <a:pt x="0" y="117"/>
                  </a:cubicBezTo>
                  <a:cubicBezTo>
                    <a:pt x="0" y="117"/>
                    <a:pt x="13" y="125"/>
                    <a:pt x="22" y="122"/>
                  </a:cubicBezTo>
                  <a:cubicBezTo>
                    <a:pt x="32" y="119"/>
                    <a:pt x="20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69"/>
            <p:cNvSpPr>
              <a:spLocks/>
            </p:cNvSpPr>
            <p:nvPr/>
          </p:nvSpPr>
          <p:spPr bwMode="auto">
            <a:xfrm>
              <a:off x="22409151" y="1647826"/>
              <a:ext cx="158750" cy="565150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3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70"/>
            <p:cNvSpPr>
              <a:spLocks/>
            </p:cNvSpPr>
            <p:nvPr/>
          </p:nvSpPr>
          <p:spPr bwMode="auto">
            <a:xfrm>
              <a:off x="22036088" y="1536701"/>
              <a:ext cx="234950" cy="138113"/>
            </a:xfrm>
            <a:custGeom>
              <a:avLst/>
              <a:gdLst>
                <a:gd name="T0" fmla="*/ 2 w 43"/>
                <a:gd name="T1" fmla="*/ 25 h 25"/>
                <a:gd name="T2" fmla="*/ 43 w 43"/>
                <a:gd name="T3" fmla="*/ 11 h 25"/>
                <a:gd name="T4" fmla="*/ 16 w 43"/>
                <a:gd name="T5" fmla="*/ 5 h 25"/>
                <a:gd name="T6" fmla="*/ 2 w 43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5">
                  <a:moveTo>
                    <a:pt x="2" y="25"/>
                  </a:moveTo>
                  <a:cubicBezTo>
                    <a:pt x="2" y="25"/>
                    <a:pt x="23" y="13"/>
                    <a:pt x="43" y="11"/>
                  </a:cubicBezTo>
                  <a:cubicBezTo>
                    <a:pt x="43" y="11"/>
                    <a:pt x="32" y="0"/>
                    <a:pt x="16" y="5"/>
                  </a:cubicBezTo>
                  <a:cubicBezTo>
                    <a:pt x="0" y="11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71"/>
            <p:cNvSpPr>
              <a:spLocks/>
            </p:cNvSpPr>
            <p:nvPr/>
          </p:nvSpPr>
          <p:spPr bwMode="auto">
            <a:xfrm>
              <a:off x="23115588" y="725488"/>
              <a:ext cx="230188" cy="223838"/>
            </a:xfrm>
            <a:custGeom>
              <a:avLst/>
              <a:gdLst>
                <a:gd name="T0" fmla="*/ 145 w 145"/>
                <a:gd name="T1" fmla="*/ 0 h 141"/>
                <a:gd name="T2" fmla="*/ 0 w 145"/>
                <a:gd name="T3" fmla="*/ 141 h 141"/>
                <a:gd name="T4" fmla="*/ 93 w 145"/>
                <a:gd name="T5" fmla="*/ 127 h 141"/>
                <a:gd name="T6" fmla="*/ 145 w 145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1">
                  <a:moveTo>
                    <a:pt x="145" y="0"/>
                  </a:moveTo>
                  <a:lnTo>
                    <a:pt x="0" y="141"/>
                  </a:lnTo>
                  <a:lnTo>
                    <a:pt x="93" y="12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72"/>
            <p:cNvSpPr>
              <a:spLocks/>
            </p:cNvSpPr>
            <p:nvPr/>
          </p:nvSpPr>
          <p:spPr bwMode="auto">
            <a:xfrm>
              <a:off x="23296563" y="895351"/>
              <a:ext cx="87313" cy="214313"/>
            </a:xfrm>
            <a:custGeom>
              <a:avLst/>
              <a:gdLst>
                <a:gd name="T0" fmla="*/ 55 w 55"/>
                <a:gd name="T1" fmla="*/ 0 h 135"/>
                <a:gd name="T2" fmla="*/ 0 w 55"/>
                <a:gd name="T3" fmla="*/ 135 h 135"/>
                <a:gd name="T4" fmla="*/ 52 w 55"/>
                <a:gd name="T5" fmla="*/ 79 h 135"/>
                <a:gd name="T6" fmla="*/ 55 w 55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0" y="135"/>
                  </a:lnTo>
                  <a:lnTo>
                    <a:pt x="52" y="7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73"/>
            <p:cNvSpPr>
              <a:spLocks/>
            </p:cNvSpPr>
            <p:nvPr/>
          </p:nvSpPr>
          <p:spPr bwMode="auto">
            <a:xfrm>
              <a:off x="21832888" y="1779588"/>
              <a:ext cx="306388" cy="306388"/>
            </a:xfrm>
            <a:custGeom>
              <a:avLst/>
              <a:gdLst>
                <a:gd name="T0" fmla="*/ 56 w 56"/>
                <a:gd name="T1" fmla="*/ 27 h 56"/>
                <a:gd name="T2" fmla="*/ 21 w 56"/>
                <a:gd name="T3" fmla="*/ 7 h 56"/>
                <a:gd name="T4" fmla="*/ 44 w 56"/>
                <a:gd name="T5" fmla="*/ 56 h 56"/>
                <a:gd name="T6" fmla="*/ 56 w 56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27"/>
                  </a:moveTo>
                  <a:cubicBezTo>
                    <a:pt x="56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74"/>
            <p:cNvSpPr>
              <a:spLocks/>
            </p:cNvSpPr>
            <p:nvPr/>
          </p:nvSpPr>
          <p:spPr bwMode="auto">
            <a:xfrm>
              <a:off x="23088601" y="1811338"/>
              <a:ext cx="279400" cy="303213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4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2" y="0"/>
                    <a:pt x="42" y="10"/>
                  </a:cubicBezTo>
                  <a:cubicBezTo>
                    <a:pt x="51" y="20"/>
                    <a:pt x="51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75"/>
            <p:cNvSpPr>
              <a:spLocks/>
            </p:cNvSpPr>
            <p:nvPr/>
          </p:nvSpPr>
          <p:spPr bwMode="auto">
            <a:xfrm>
              <a:off x="22271038" y="2327276"/>
              <a:ext cx="658813" cy="138113"/>
            </a:xfrm>
            <a:custGeom>
              <a:avLst/>
              <a:gdLst>
                <a:gd name="T0" fmla="*/ 117 w 120"/>
                <a:gd name="T1" fmla="*/ 25 h 25"/>
                <a:gd name="T2" fmla="*/ 115 w 120"/>
                <a:gd name="T3" fmla="*/ 24 h 25"/>
                <a:gd name="T4" fmla="*/ 60 w 120"/>
                <a:gd name="T5" fmla="*/ 6 h 25"/>
                <a:gd name="T6" fmla="*/ 5 w 120"/>
                <a:gd name="T7" fmla="*/ 24 h 25"/>
                <a:gd name="T8" fmla="*/ 1 w 120"/>
                <a:gd name="T9" fmla="*/ 23 h 25"/>
                <a:gd name="T10" fmla="*/ 1 w 120"/>
                <a:gd name="T11" fmla="*/ 19 h 25"/>
                <a:gd name="T12" fmla="*/ 60 w 120"/>
                <a:gd name="T13" fmla="*/ 1 h 25"/>
                <a:gd name="T14" fmla="*/ 61 w 120"/>
                <a:gd name="T15" fmla="*/ 1 h 25"/>
                <a:gd name="T16" fmla="*/ 119 w 120"/>
                <a:gd name="T17" fmla="*/ 20 h 25"/>
                <a:gd name="T18" fmla="*/ 119 w 120"/>
                <a:gd name="T19" fmla="*/ 24 h 25"/>
                <a:gd name="T20" fmla="*/ 117 w 120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5">
                  <a:moveTo>
                    <a:pt x="117" y="25"/>
                  </a:moveTo>
                  <a:cubicBezTo>
                    <a:pt x="117" y="25"/>
                    <a:pt x="116" y="25"/>
                    <a:pt x="115" y="24"/>
                  </a:cubicBezTo>
                  <a:cubicBezTo>
                    <a:pt x="115" y="24"/>
                    <a:pt x="95" y="5"/>
                    <a:pt x="60" y="6"/>
                  </a:cubicBezTo>
                  <a:cubicBezTo>
                    <a:pt x="24" y="8"/>
                    <a:pt x="5" y="24"/>
                    <a:pt x="5" y="24"/>
                  </a:cubicBezTo>
                  <a:cubicBezTo>
                    <a:pt x="4" y="25"/>
                    <a:pt x="2" y="25"/>
                    <a:pt x="1" y="23"/>
                  </a:cubicBezTo>
                  <a:cubicBezTo>
                    <a:pt x="0" y="22"/>
                    <a:pt x="0" y="20"/>
                    <a:pt x="1" y="19"/>
                  </a:cubicBezTo>
                  <a:cubicBezTo>
                    <a:pt x="2" y="19"/>
                    <a:pt x="22" y="2"/>
                    <a:pt x="60" y="1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99" y="0"/>
                    <a:pt x="118" y="19"/>
                    <a:pt x="119" y="20"/>
                  </a:cubicBezTo>
                  <a:cubicBezTo>
                    <a:pt x="120" y="21"/>
                    <a:pt x="120" y="23"/>
                    <a:pt x="119" y="24"/>
                  </a:cubicBezTo>
                  <a:cubicBezTo>
                    <a:pt x="119" y="25"/>
                    <a:pt x="118" y="25"/>
                    <a:pt x="117" y="25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17880315" y="1268361"/>
            <a:ext cx="2223484" cy="5062642"/>
            <a:chOff x="17641888" y="725488"/>
            <a:chExt cx="2700338" cy="6148388"/>
          </a:xfrm>
        </p:grpSpPr>
        <p:sp>
          <p:nvSpPr>
            <p:cNvPr id="316" name="Freeform 76"/>
            <p:cNvSpPr>
              <a:spLocks/>
            </p:cNvSpPr>
            <p:nvPr/>
          </p:nvSpPr>
          <p:spPr bwMode="auto">
            <a:xfrm>
              <a:off x="19542126" y="2744788"/>
              <a:ext cx="712788" cy="741363"/>
            </a:xfrm>
            <a:custGeom>
              <a:avLst/>
              <a:gdLst>
                <a:gd name="T0" fmla="*/ 22 w 130"/>
                <a:gd name="T1" fmla="*/ 0 h 135"/>
                <a:gd name="T2" fmla="*/ 66 w 130"/>
                <a:gd name="T3" fmla="*/ 53 h 135"/>
                <a:gd name="T4" fmla="*/ 128 w 130"/>
                <a:gd name="T5" fmla="*/ 113 h 135"/>
                <a:gd name="T6" fmla="*/ 64 w 130"/>
                <a:gd name="T7" fmla="*/ 135 h 135"/>
                <a:gd name="T8" fmla="*/ 0 w 130"/>
                <a:gd name="T9" fmla="*/ 95 h 135"/>
                <a:gd name="T10" fmla="*/ 22 w 130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35">
                  <a:moveTo>
                    <a:pt x="22" y="0"/>
                  </a:moveTo>
                  <a:cubicBezTo>
                    <a:pt x="22" y="0"/>
                    <a:pt x="46" y="33"/>
                    <a:pt x="66" y="53"/>
                  </a:cubicBezTo>
                  <a:cubicBezTo>
                    <a:pt x="86" y="74"/>
                    <a:pt x="126" y="93"/>
                    <a:pt x="128" y="113"/>
                  </a:cubicBezTo>
                  <a:cubicBezTo>
                    <a:pt x="130" y="134"/>
                    <a:pt x="64" y="135"/>
                    <a:pt x="64" y="135"/>
                  </a:cubicBezTo>
                  <a:cubicBezTo>
                    <a:pt x="0" y="95"/>
                    <a:pt x="0" y="95"/>
                    <a:pt x="0" y="9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77"/>
            <p:cNvSpPr>
              <a:spLocks/>
            </p:cNvSpPr>
            <p:nvPr/>
          </p:nvSpPr>
          <p:spPr bwMode="auto">
            <a:xfrm>
              <a:off x="19542126" y="2744788"/>
              <a:ext cx="712788" cy="741363"/>
            </a:xfrm>
            <a:custGeom>
              <a:avLst/>
              <a:gdLst>
                <a:gd name="T0" fmla="*/ 117 w 130"/>
                <a:gd name="T1" fmla="*/ 95 h 135"/>
                <a:gd name="T2" fmla="*/ 96 w 130"/>
                <a:gd name="T3" fmla="*/ 89 h 135"/>
                <a:gd name="T4" fmla="*/ 32 w 130"/>
                <a:gd name="T5" fmla="*/ 92 h 135"/>
                <a:gd name="T6" fmla="*/ 24 w 130"/>
                <a:gd name="T7" fmla="*/ 71 h 135"/>
                <a:gd name="T8" fmla="*/ 41 w 130"/>
                <a:gd name="T9" fmla="*/ 24 h 135"/>
                <a:gd name="T10" fmla="*/ 22 w 130"/>
                <a:gd name="T11" fmla="*/ 0 h 135"/>
                <a:gd name="T12" fmla="*/ 0 w 130"/>
                <a:gd name="T13" fmla="*/ 95 h 135"/>
                <a:gd name="T14" fmla="*/ 64 w 130"/>
                <a:gd name="T15" fmla="*/ 135 h 135"/>
                <a:gd name="T16" fmla="*/ 128 w 130"/>
                <a:gd name="T17" fmla="*/ 113 h 135"/>
                <a:gd name="T18" fmla="*/ 117 w 130"/>
                <a:gd name="T19" fmla="*/ 9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5">
                  <a:moveTo>
                    <a:pt x="117" y="95"/>
                  </a:moveTo>
                  <a:cubicBezTo>
                    <a:pt x="110" y="91"/>
                    <a:pt x="104" y="89"/>
                    <a:pt x="96" y="89"/>
                  </a:cubicBezTo>
                  <a:cubicBezTo>
                    <a:pt x="75" y="87"/>
                    <a:pt x="54" y="92"/>
                    <a:pt x="32" y="92"/>
                  </a:cubicBezTo>
                  <a:cubicBezTo>
                    <a:pt x="19" y="92"/>
                    <a:pt x="19" y="81"/>
                    <a:pt x="24" y="71"/>
                  </a:cubicBezTo>
                  <a:cubicBezTo>
                    <a:pt x="31" y="55"/>
                    <a:pt x="38" y="40"/>
                    <a:pt x="41" y="24"/>
                  </a:cubicBezTo>
                  <a:cubicBezTo>
                    <a:pt x="30" y="11"/>
                    <a:pt x="22" y="0"/>
                    <a:pt x="22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4" y="135"/>
                    <a:pt x="130" y="134"/>
                    <a:pt x="128" y="113"/>
                  </a:cubicBezTo>
                  <a:cubicBezTo>
                    <a:pt x="128" y="107"/>
                    <a:pt x="123" y="101"/>
                    <a:pt x="117" y="9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78"/>
            <p:cNvSpPr>
              <a:spLocks/>
            </p:cNvSpPr>
            <p:nvPr/>
          </p:nvSpPr>
          <p:spPr bwMode="auto">
            <a:xfrm>
              <a:off x="17713326" y="2876551"/>
              <a:ext cx="838200" cy="676275"/>
            </a:xfrm>
            <a:custGeom>
              <a:avLst/>
              <a:gdLst>
                <a:gd name="T0" fmla="*/ 289 w 528"/>
                <a:gd name="T1" fmla="*/ 0 h 426"/>
                <a:gd name="T2" fmla="*/ 0 w 528"/>
                <a:gd name="T3" fmla="*/ 401 h 426"/>
                <a:gd name="T4" fmla="*/ 289 w 528"/>
                <a:gd name="T5" fmla="*/ 426 h 426"/>
                <a:gd name="T6" fmla="*/ 528 w 528"/>
                <a:gd name="T7" fmla="*/ 142 h 426"/>
                <a:gd name="T8" fmla="*/ 289 w 528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26">
                  <a:moveTo>
                    <a:pt x="289" y="0"/>
                  </a:moveTo>
                  <a:lnTo>
                    <a:pt x="0" y="401"/>
                  </a:lnTo>
                  <a:lnTo>
                    <a:pt x="289" y="426"/>
                  </a:lnTo>
                  <a:lnTo>
                    <a:pt x="528" y="14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79"/>
            <p:cNvSpPr>
              <a:spLocks/>
            </p:cNvSpPr>
            <p:nvPr/>
          </p:nvSpPr>
          <p:spPr bwMode="auto">
            <a:xfrm>
              <a:off x="17713326" y="2876551"/>
              <a:ext cx="838200" cy="676275"/>
            </a:xfrm>
            <a:custGeom>
              <a:avLst/>
              <a:gdLst>
                <a:gd name="T0" fmla="*/ 84 w 153"/>
                <a:gd name="T1" fmla="*/ 0 h 123"/>
                <a:gd name="T2" fmla="*/ 72 w 153"/>
                <a:gd name="T3" fmla="*/ 16 h 123"/>
                <a:gd name="T4" fmla="*/ 87 w 153"/>
                <a:gd name="T5" fmla="*/ 43 h 123"/>
                <a:gd name="T6" fmla="*/ 78 w 153"/>
                <a:gd name="T7" fmla="*/ 58 h 123"/>
                <a:gd name="T8" fmla="*/ 24 w 153"/>
                <a:gd name="T9" fmla="*/ 82 h 123"/>
                <a:gd name="T10" fmla="*/ 0 w 153"/>
                <a:gd name="T11" fmla="*/ 116 h 123"/>
                <a:gd name="T12" fmla="*/ 84 w 153"/>
                <a:gd name="T13" fmla="*/ 123 h 123"/>
                <a:gd name="T14" fmla="*/ 153 w 153"/>
                <a:gd name="T15" fmla="*/ 41 h 123"/>
                <a:gd name="T16" fmla="*/ 84 w 15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23">
                  <a:moveTo>
                    <a:pt x="84" y="0"/>
                  </a:moveTo>
                  <a:cubicBezTo>
                    <a:pt x="72" y="16"/>
                    <a:pt x="72" y="16"/>
                    <a:pt x="72" y="16"/>
                  </a:cubicBezTo>
                  <a:cubicBezTo>
                    <a:pt x="80" y="23"/>
                    <a:pt x="85" y="32"/>
                    <a:pt x="87" y="43"/>
                  </a:cubicBezTo>
                  <a:cubicBezTo>
                    <a:pt x="89" y="51"/>
                    <a:pt x="86" y="56"/>
                    <a:pt x="78" y="58"/>
                  </a:cubicBezTo>
                  <a:cubicBezTo>
                    <a:pt x="58" y="63"/>
                    <a:pt x="42" y="74"/>
                    <a:pt x="24" y="8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53" y="41"/>
                    <a:pt x="153" y="41"/>
                    <a:pt x="153" y="41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80"/>
            <p:cNvSpPr>
              <a:spLocks/>
            </p:cNvSpPr>
            <p:nvPr/>
          </p:nvSpPr>
          <p:spPr bwMode="auto">
            <a:xfrm>
              <a:off x="19405601" y="4171951"/>
              <a:ext cx="406400" cy="495300"/>
            </a:xfrm>
            <a:custGeom>
              <a:avLst/>
              <a:gdLst>
                <a:gd name="T0" fmla="*/ 138 w 256"/>
                <a:gd name="T1" fmla="*/ 312 h 312"/>
                <a:gd name="T2" fmla="*/ 38 w 256"/>
                <a:gd name="T3" fmla="*/ 236 h 312"/>
                <a:gd name="T4" fmla="*/ 0 w 256"/>
                <a:gd name="T5" fmla="*/ 0 h 312"/>
                <a:gd name="T6" fmla="*/ 256 w 256"/>
                <a:gd name="T7" fmla="*/ 146 h 312"/>
                <a:gd name="T8" fmla="*/ 138 w 256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12">
                  <a:moveTo>
                    <a:pt x="138" y="312"/>
                  </a:moveTo>
                  <a:lnTo>
                    <a:pt x="38" y="236"/>
                  </a:lnTo>
                  <a:lnTo>
                    <a:pt x="0" y="0"/>
                  </a:lnTo>
                  <a:lnTo>
                    <a:pt x="256" y="146"/>
                  </a:lnTo>
                  <a:lnTo>
                    <a:pt x="138" y="312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81"/>
            <p:cNvSpPr>
              <a:spLocks/>
            </p:cNvSpPr>
            <p:nvPr/>
          </p:nvSpPr>
          <p:spPr bwMode="auto">
            <a:xfrm>
              <a:off x="18441988" y="4189413"/>
              <a:ext cx="1128713" cy="542925"/>
            </a:xfrm>
            <a:custGeom>
              <a:avLst/>
              <a:gdLst>
                <a:gd name="T0" fmla="*/ 21 w 206"/>
                <a:gd name="T1" fmla="*/ 5 h 99"/>
                <a:gd name="T2" fmla="*/ 0 w 206"/>
                <a:gd name="T3" fmla="*/ 67 h 99"/>
                <a:gd name="T4" fmla="*/ 112 w 206"/>
                <a:gd name="T5" fmla="*/ 97 h 99"/>
                <a:gd name="T6" fmla="*/ 199 w 206"/>
                <a:gd name="T7" fmla="*/ 76 h 99"/>
                <a:gd name="T8" fmla="*/ 206 w 206"/>
                <a:gd name="T9" fmla="*/ 68 h 99"/>
                <a:gd name="T10" fmla="*/ 175 w 206"/>
                <a:gd name="T11" fmla="*/ 0 h 99"/>
                <a:gd name="T12" fmla="*/ 21 w 206"/>
                <a:gd name="T13" fmla="*/ 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9">
                  <a:moveTo>
                    <a:pt x="21" y="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7" y="99"/>
                    <a:pt x="112" y="97"/>
                  </a:cubicBezTo>
                  <a:cubicBezTo>
                    <a:pt x="187" y="94"/>
                    <a:pt x="199" y="76"/>
                    <a:pt x="199" y="76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5" y="0"/>
                    <a:pt x="98" y="34"/>
                    <a:pt x="21" y="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82"/>
            <p:cNvSpPr>
              <a:spLocks/>
            </p:cNvSpPr>
            <p:nvPr/>
          </p:nvSpPr>
          <p:spPr bwMode="auto">
            <a:xfrm>
              <a:off x="18951576" y="4464051"/>
              <a:ext cx="585788" cy="1844675"/>
            </a:xfrm>
            <a:custGeom>
              <a:avLst/>
              <a:gdLst>
                <a:gd name="T0" fmla="*/ 369 w 369"/>
                <a:gd name="T1" fmla="*/ 0 h 1162"/>
                <a:gd name="T2" fmla="*/ 283 w 369"/>
                <a:gd name="T3" fmla="*/ 1117 h 1162"/>
                <a:gd name="T4" fmla="*/ 127 w 369"/>
                <a:gd name="T5" fmla="*/ 1162 h 1162"/>
                <a:gd name="T6" fmla="*/ 0 w 369"/>
                <a:gd name="T7" fmla="*/ 69 h 1162"/>
                <a:gd name="T8" fmla="*/ 369 w 369"/>
                <a:gd name="T9" fmla="*/ 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162">
                  <a:moveTo>
                    <a:pt x="369" y="0"/>
                  </a:moveTo>
                  <a:lnTo>
                    <a:pt x="283" y="1117"/>
                  </a:lnTo>
                  <a:lnTo>
                    <a:pt x="127" y="1162"/>
                  </a:lnTo>
                  <a:lnTo>
                    <a:pt x="0" y="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83"/>
            <p:cNvSpPr>
              <a:spLocks/>
            </p:cNvSpPr>
            <p:nvPr/>
          </p:nvSpPr>
          <p:spPr bwMode="auto">
            <a:xfrm>
              <a:off x="19400838" y="4464051"/>
              <a:ext cx="136525" cy="306388"/>
            </a:xfrm>
            <a:custGeom>
              <a:avLst/>
              <a:gdLst>
                <a:gd name="T0" fmla="*/ 3 w 25"/>
                <a:gd name="T1" fmla="*/ 11 h 56"/>
                <a:gd name="T2" fmla="*/ 20 w 25"/>
                <a:gd name="T3" fmla="*/ 56 h 56"/>
                <a:gd name="T4" fmla="*/ 25 w 25"/>
                <a:gd name="T5" fmla="*/ 0 h 56"/>
                <a:gd name="T6" fmla="*/ 0 w 25"/>
                <a:gd name="T7" fmla="*/ 5 h 56"/>
                <a:gd name="T8" fmla="*/ 3 w 25"/>
                <a:gd name="T9" fmla="*/ 1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6">
                  <a:moveTo>
                    <a:pt x="3" y="11"/>
                  </a:moveTo>
                  <a:cubicBezTo>
                    <a:pt x="8" y="26"/>
                    <a:pt x="14" y="41"/>
                    <a:pt x="20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2" y="9"/>
                    <a:pt x="3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84"/>
            <p:cNvSpPr>
              <a:spLocks/>
            </p:cNvSpPr>
            <p:nvPr/>
          </p:nvSpPr>
          <p:spPr bwMode="auto">
            <a:xfrm>
              <a:off x="19130963" y="5978526"/>
              <a:ext cx="285750" cy="330200"/>
            </a:xfrm>
            <a:custGeom>
              <a:avLst/>
              <a:gdLst>
                <a:gd name="T0" fmla="*/ 16 w 52"/>
                <a:gd name="T1" fmla="*/ 23 h 60"/>
                <a:gd name="T2" fmla="*/ 0 w 52"/>
                <a:gd name="T3" fmla="*/ 33 h 60"/>
                <a:gd name="T4" fmla="*/ 4 w 52"/>
                <a:gd name="T5" fmla="*/ 60 h 60"/>
                <a:gd name="T6" fmla="*/ 49 w 52"/>
                <a:gd name="T7" fmla="*/ 47 h 60"/>
                <a:gd name="T8" fmla="*/ 52 w 52"/>
                <a:gd name="T9" fmla="*/ 0 h 60"/>
                <a:gd name="T10" fmla="*/ 16 w 52"/>
                <a:gd name="T11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0">
                  <a:moveTo>
                    <a:pt x="16" y="23"/>
                  </a:moveTo>
                  <a:cubicBezTo>
                    <a:pt x="12" y="27"/>
                    <a:pt x="6" y="30"/>
                    <a:pt x="0" y="33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3" y="10"/>
                    <a:pt x="31" y="1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5"/>
            <p:cNvSpPr>
              <a:spLocks/>
            </p:cNvSpPr>
            <p:nvPr/>
          </p:nvSpPr>
          <p:spPr bwMode="auto">
            <a:xfrm>
              <a:off x="18967451" y="4732338"/>
              <a:ext cx="438150" cy="1576388"/>
            </a:xfrm>
            <a:custGeom>
              <a:avLst/>
              <a:gdLst>
                <a:gd name="T0" fmla="*/ 35 w 80"/>
                <a:gd name="T1" fmla="*/ 111 h 287"/>
                <a:gd name="T2" fmla="*/ 15 w 80"/>
                <a:gd name="T3" fmla="*/ 33 h 287"/>
                <a:gd name="T4" fmla="*/ 10 w 80"/>
                <a:gd name="T5" fmla="*/ 0 h 287"/>
                <a:gd name="T6" fmla="*/ 1 w 80"/>
                <a:gd name="T7" fmla="*/ 2 h 287"/>
                <a:gd name="T8" fmla="*/ 0 w 80"/>
                <a:gd name="T9" fmla="*/ 2 h 287"/>
                <a:gd name="T10" fmla="*/ 34 w 80"/>
                <a:gd name="T11" fmla="*/ 287 h 287"/>
                <a:gd name="T12" fmla="*/ 79 w 80"/>
                <a:gd name="T13" fmla="*/ 274 h 287"/>
                <a:gd name="T14" fmla="*/ 80 w 80"/>
                <a:gd name="T15" fmla="*/ 257 h 287"/>
                <a:gd name="T16" fmla="*/ 35 w 80"/>
                <a:gd name="T17" fmla="*/ 11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287">
                  <a:moveTo>
                    <a:pt x="35" y="111"/>
                  </a:moveTo>
                  <a:cubicBezTo>
                    <a:pt x="27" y="85"/>
                    <a:pt x="20" y="60"/>
                    <a:pt x="15" y="33"/>
                  </a:cubicBezTo>
                  <a:cubicBezTo>
                    <a:pt x="13" y="22"/>
                    <a:pt x="12" y="11"/>
                    <a:pt x="10" y="0"/>
                  </a:cubicBezTo>
                  <a:cubicBezTo>
                    <a:pt x="8" y="1"/>
                    <a:pt x="5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34" y="287"/>
                    <a:pt x="34" y="287"/>
                    <a:pt x="34" y="287"/>
                  </a:cubicBezTo>
                  <a:cubicBezTo>
                    <a:pt x="79" y="274"/>
                    <a:pt x="79" y="274"/>
                    <a:pt x="79" y="274"/>
                  </a:cubicBezTo>
                  <a:cubicBezTo>
                    <a:pt x="80" y="257"/>
                    <a:pt x="80" y="257"/>
                    <a:pt x="80" y="257"/>
                  </a:cubicBezTo>
                  <a:cubicBezTo>
                    <a:pt x="62" y="210"/>
                    <a:pt x="49" y="160"/>
                    <a:pt x="35" y="1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86"/>
            <p:cNvSpPr>
              <a:spLocks/>
            </p:cNvSpPr>
            <p:nvPr/>
          </p:nvSpPr>
          <p:spPr bwMode="auto">
            <a:xfrm>
              <a:off x="18462626" y="4425951"/>
              <a:ext cx="849313" cy="2354263"/>
            </a:xfrm>
            <a:custGeom>
              <a:avLst/>
              <a:gdLst>
                <a:gd name="T0" fmla="*/ 29 w 155"/>
                <a:gd name="T1" fmla="*/ 13 h 429"/>
                <a:gd name="T2" fmla="*/ 4 w 155"/>
                <a:gd name="T3" fmla="*/ 40 h 429"/>
                <a:gd name="T4" fmla="*/ 79 w 155"/>
                <a:gd name="T5" fmla="*/ 429 h 429"/>
                <a:gd name="T6" fmla="*/ 92 w 155"/>
                <a:gd name="T7" fmla="*/ 429 h 429"/>
                <a:gd name="T8" fmla="*/ 155 w 155"/>
                <a:gd name="T9" fmla="*/ 344 h 429"/>
                <a:gd name="T10" fmla="*/ 91 w 155"/>
                <a:gd name="T11" fmla="*/ 43 h 429"/>
                <a:gd name="T12" fmla="*/ 29 w 155"/>
                <a:gd name="T13" fmla="*/ 13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429">
                  <a:moveTo>
                    <a:pt x="29" y="13"/>
                  </a:moveTo>
                  <a:cubicBezTo>
                    <a:pt x="29" y="13"/>
                    <a:pt x="0" y="14"/>
                    <a:pt x="4" y="40"/>
                  </a:cubicBezTo>
                  <a:cubicBezTo>
                    <a:pt x="7" y="66"/>
                    <a:pt x="79" y="429"/>
                    <a:pt x="79" y="429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155" y="344"/>
                    <a:pt x="155" y="344"/>
                    <a:pt x="155" y="344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69" y="0"/>
                    <a:pt x="29" y="13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87"/>
            <p:cNvSpPr>
              <a:spLocks/>
            </p:cNvSpPr>
            <p:nvPr/>
          </p:nvSpPr>
          <p:spPr bwMode="auto">
            <a:xfrm>
              <a:off x="18441988" y="4189413"/>
              <a:ext cx="1128713" cy="460375"/>
            </a:xfrm>
            <a:custGeom>
              <a:avLst/>
              <a:gdLst>
                <a:gd name="T0" fmla="*/ 175 w 206"/>
                <a:gd name="T1" fmla="*/ 0 h 84"/>
                <a:gd name="T2" fmla="*/ 21 w 206"/>
                <a:gd name="T3" fmla="*/ 5 h 84"/>
                <a:gd name="T4" fmla="*/ 0 w 206"/>
                <a:gd name="T5" fmla="*/ 67 h 84"/>
                <a:gd name="T6" fmla="*/ 25 w 206"/>
                <a:gd name="T7" fmla="*/ 82 h 84"/>
                <a:gd name="T8" fmla="*/ 33 w 206"/>
                <a:gd name="T9" fmla="*/ 53 h 84"/>
                <a:gd name="T10" fmla="*/ 40 w 206"/>
                <a:gd name="T11" fmla="*/ 42 h 84"/>
                <a:gd name="T12" fmla="*/ 55 w 206"/>
                <a:gd name="T13" fmla="*/ 39 h 84"/>
                <a:gd name="T14" fmla="*/ 166 w 206"/>
                <a:gd name="T15" fmla="*/ 48 h 84"/>
                <a:gd name="T16" fmla="*/ 188 w 206"/>
                <a:gd name="T17" fmla="*/ 84 h 84"/>
                <a:gd name="T18" fmla="*/ 199 w 206"/>
                <a:gd name="T19" fmla="*/ 76 h 84"/>
                <a:gd name="T20" fmla="*/ 206 w 206"/>
                <a:gd name="T21" fmla="*/ 68 h 84"/>
                <a:gd name="T22" fmla="*/ 175 w 206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84">
                  <a:moveTo>
                    <a:pt x="175" y="0"/>
                  </a:moveTo>
                  <a:cubicBezTo>
                    <a:pt x="175" y="0"/>
                    <a:pt x="98" y="34"/>
                    <a:pt x="21" y="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9" y="74"/>
                    <a:pt x="25" y="82"/>
                  </a:cubicBezTo>
                  <a:cubicBezTo>
                    <a:pt x="27" y="72"/>
                    <a:pt x="31" y="63"/>
                    <a:pt x="33" y="53"/>
                  </a:cubicBezTo>
                  <a:cubicBezTo>
                    <a:pt x="34" y="48"/>
                    <a:pt x="36" y="44"/>
                    <a:pt x="40" y="42"/>
                  </a:cubicBezTo>
                  <a:cubicBezTo>
                    <a:pt x="44" y="39"/>
                    <a:pt x="49" y="37"/>
                    <a:pt x="55" y="39"/>
                  </a:cubicBezTo>
                  <a:cubicBezTo>
                    <a:pt x="91" y="47"/>
                    <a:pt x="135" y="21"/>
                    <a:pt x="166" y="48"/>
                  </a:cubicBezTo>
                  <a:cubicBezTo>
                    <a:pt x="177" y="58"/>
                    <a:pt x="183" y="70"/>
                    <a:pt x="188" y="84"/>
                  </a:cubicBezTo>
                  <a:cubicBezTo>
                    <a:pt x="197" y="80"/>
                    <a:pt x="199" y="76"/>
                    <a:pt x="199" y="76"/>
                  </a:cubicBezTo>
                  <a:cubicBezTo>
                    <a:pt x="206" y="68"/>
                    <a:pt x="206" y="68"/>
                    <a:pt x="206" y="6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88"/>
            <p:cNvSpPr>
              <a:spLocks/>
            </p:cNvSpPr>
            <p:nvPr/>
          </p:nvSpPr>
          <p:spPr bwMode="auto">
            <a:xfrm>
              <a:off x="18468976" y="4497388"/>
              <a:ext cx="854075" cy="2282825"/>
            </a:xfrm>
            <a:custGeom>
              <a:avLst/>
              <a:gdLst>
                <a:gd name="T0" fmla="*/ 124 w 156"/>
                <a:gd name="T1" fmla="*/ 298 h 416"/>
                <a:gd name="T2" fmla="*/ 115 w 156"/>
                <a:gd name="T3" fmla="*/ 303 h 416"/>
                <a:gd name="T4" fmla="*/ 74 w 156"/>
                <a:gd name="T5" fmla="*/ 301 h 416"/>
                <a:gd name="T6" fmla="*/ 57 w 156"/>
                <a:gd name="T7" fmla="*/ 257 h 416"/>
                <a:gd name="T8" fmla="*/ 53 w 156"/>
                <a:gd name="T9" fmla="*/ 218 h 416"/>
                <a:gd name="T10" fmla="*/ 42 w 156"/>
                <a:gd name="T11" fmla="*/ 183 h 416"/>
                <a:gd name="T12" fmla="*/ 24 w 156"/>
                <a:gd name="T13" fmla="*/ 94 h 416"/>
                <a:gd name="T14" fmla="*/ 17 w 156"/>
                <a:gd name="T15" fmla="*/ 43 h 416"/>
                <a:gd name="T16" fmla="*/ 27 w 156"/>
                <a:gd name="T17" fmla="*/ 0 h 416"/>
                <a:gd name="T18" fmla="*/ 3 w 156"/>
                <a:gd name="T19" fmla="*/ 27 h 416"/>
                <a:gd name="T20" fmla="*/ 78 w 156"/>
                <a:gd name="T21" fmla="*/ 416 h 416"/>
                <a:gd name="T22" fmla="*/ 91 w 156"/>
                <a:gd name="T23" fmla="*/ 416 h 416"/>
                <a:gd name="T24" fmla="*/ 129 w 156"/>
                <a:gd name="T25" fmla="*/ 364 h 416"/>
                <a:gd name="T26" fmla="*/ 150 w 156"/>
                <a:gd name="T27" fmla="*/ 335 h 416"/>
                <a:gd name="T28" fmla="*/ 147 w 156"/>
                <a:gd name="T29" fmla="*/ 299 h 416"/>
                <a:gd name="T30" fmla="*/ 140 w 156"/>
                <a:gd name="T31" fmla="*/ 273 h 416"/>
                <a:gd name="T32" fmla="*/ 124 w 156"/>
                <a:gd name="T33" fmla="*/ 29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416">
                  <a:moveTo>
                    <a:pt x="124" y="298"/>
                  </a:moveTo>
                  <a:cubicBezTo>
                    <a:pt x="121" y="299"/>
                    <a:pt x="119" y="301"/>
                    <a:pt x="115" y="303"/>
                  </a:cubicBezTo>
                  <a:cubicBezTo>
                    <a:pt x="102" y="309"/>
                    <a:pt x="87" y="311"/>
                    <a:pt x="74" y="301"/>
                  </a:cubicBezTo>
                  <a:cubicBezTo>
                    <a:pt x="64" y="293"/>
                    <a:pt x="59" y="270"/>
                    <a:pt x="57" y="257"/>
                  </a:cubicBezTo>
                  <a:cubicBezTo>
                    <a:pt x="55" y="244"/>
                    <a:pt x="55" y="231"/>
                    <a:pt x="53" y="218"/>
                  </a:cubicBezTo>
                  <a:cubicBezTo>
                    <a:pt x="51" y="205"/>
                    <a:pt x="45" y="195"/>
                    <a:pt x="42" y="183"/>
                  </a:cubicBezTo>
                  <a:cubicBezTo>
                    <a:pt x="35" y="153"/>
                    <a:pt x="28" y="124"/>
                    <a:pt x="24" y="94"/>
                  </a:cubicBezTo>
                  <a:cubicBezTo>
                    <a:pt x="22" y="78"/>
                    <a:pt x="16" y="60"/>
                    <a:pt x="17" y="43"/>
                  </a:cubicBezTo>
                  <a:cubicBezTo>
                    <a:pt x="18" y="28"/>
                    <a:pt x="24" y="15"/>
                    <a:pt x="27" y="0"/>
                  </a:cubicBezTo>
                  <a:cubicBezTo>
                    <a:pt x="22" y="1"/>
                    <a:pt x="0" y="4"/>
                    <a:pt x="3" y="27"/>
                  </a:cubicBezTo>
                  <a:cubicBezTo>
                    <a:pt x="6" y="53"/>
                    <a:pt x="78" y="416"/>
                    <a:pt x="78" y="416"/>
                  </a:cubicBezTo>
                  <a:cubicBezTo>
                    <a:pt x="91" y="416"/>
                    <a:pt x="91" y="416"/>
                    <a:pt x="91" y="416"/>
                  </a:cubicBezTo>
                  <a:cubicBezTo>
                    <a:pt x="104" y="399"/>
                    <a:pt x="117" y="382"/>
                    <a:pt x="129" y="364"/>
                  </a:cubicBezTo>
                  <a:cubicBezTo>
                    <a:pt x="136" y="355"/>
                    <a:pt x="146" y="345"/>
                    <a:pt x="150" y="335"/>
                  </a:cubicBezTo>
                  <a:cubicBezTo>
                    <a:pt x="156" y="323"/>
                    <a:pt x="148" y="312"/>
                    <a:pt x="147" y="299"/>
                  </a:cubicBezTo>
                  <a:cubicBezTo>
                    <a:pt x="146" y="293"/>
                    <a:pt x="148" y="272"/>
                    <a:pt x="140" y="273"/>
                  </a:cubicBezTo>
                  <a:cubicBezTo>
                    <a:pt x="134" y="285"/>
                    <a:pt x="132" y="292"/>
                    <a:pt x="124" y="29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89"/>
            <p:cNvSpPr>
              <a:spLocks/>
            </p:cNvSpPr>
            <p:nvPr/>
          </p:nvSpPr>
          <p:spPr bwMode="auto">
            <a:xfrm>
              <a:off x="18891251" y="4606926"/>
              <a:ext cx="317500" cy="498475"/>
            </a:xfrm>
            <a:custGeom>
              <a:avLst/>
              <a:gdLst>
                <a:gd name="T0" fmla="*/ 30 w 58"/>
                <a:gd name="T1" fmla="*/ 91 h 91"/>
                <a:gd name="T2" fmla="*/ 14 w 58"/>
                <a:gd name="T3" fmla="*/ 28 h 91"/>
                <a:gd name="T4" fmla="*/ 0 w 58"/>
                <a:gd name="T5" fmla="*/ 20 h 91"/>
                <a:gd name="T6" fmla="*/ 58 w 58"/>
                <a:gd name="T7" fmla="*/ 0 h 91"/>
                <a:gd name="T8" fmla="*/ 35 w 58"/>
                <a:gd name="T9" fmla="*/ 31 h 91"/>
                <a:gd name="T10" fmla="*/ 30 w 58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91">
                  <a:moveTo>
                    <a:pt x="30" y="91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29" y="27"/>
                    <a:pt x="58" y="0"/>
                  </a:cubicBezTo>
                  <a:cubicBezTo>
                    <a:pt x="35" y="31"/>
                    <a:pt x="35" y="31"/>
                    <a:pt x="35" y="31"/>
                  </a:cubicBezTo>
                  <a:lnTo>
                    <a:pt x="30" y="9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0"/>
            <p:cNvSpPr>
              <a:spLocks/>
            </p:cNvSpPr>
            <p:nvPr/>
          </p:nvSpPr>
          <p:spPr bwMode="auto">
            <a:xfrm>
              <a:off x="19142076" y="6473826"/>
              <a:ext cx="538163" cy="263525"/>
            </a:xfrm>
            <a:custGeom>
              <a:avLst/>
              <a:gdLst>
                <a:gd name="T0" fmla="*/ 23 w 98"/>
                <a:gd name="T1" fmla="*/ 9 h 48"/>
                <a:gd name="T2" fmla="*/ 90 w 98"/>
                <a:gd name="T3" fmla="*/ 24 h 48"/>
                <a:gd name="T4" fmla="*/ 90 w 98"/>
                <a:gd name="T5" fmla="*/ 44 h 48"/>
                <a:gd name="T6" fmla="*/ 0 w 98"/>
                <a:gd name="T7" fmla="*/ 48 h 48"/>
                <a:gd name="T8" fmla="*/ 23 w 98"/>
                <a:gd name="T9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48">
                  <a:moveTo>
                    <a:pt x="23" y="9"/>
                  </a:moveTo>
                  <a:cubicBezTo>
                    <a:pt x="23" y="9"/>
                    <a:pt x="81" y="0"/>
                    <a:pt x="90" y="24"/>
                  </a:cubicBezTo>
                  <a:cubicBezTo>
                    <a:pt x="98" y="44"/>
                    <a:pt x="90" y="44"/>
                    <a:pt x="90" y="44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91"/>
            <p:cNvSpPr>
              <a:spLocks/>
            </p:cNvSpPr>
            <p:nvPr/>
          </p:nvSpPr>
          <p:spPr bwMode="auto">
            <a:xfrm>
              <a:off x="18873788" y="6038851"/>
              <a:ext cx="768350" cy="835025"/>
            </a:xfrm>
            <a:custGeom>
              <a:avLst/>
              <a:gdLst>
                <a:gd name="T0" fmla="*/ 140 w 140"/>
                <a:gd name="T1" fmla="*/ 79 h 152"/>
                <a:gd name="T2" fmla="*/ 53 w 140"/>
                <a:gd name="T3" fmla="*/ 30 h 152"/>
                <a:gd name="T4" fmla="*/ 18 w 140"/>
                <a:gd name="T5" fmla="*/ 111 h 152"/>
                <a:gd name="T6" fmla="*/ 4 w 140"/>
                <a:gd name="T7" fmla="*/ 117 h 152"/>
                <a:gd name="T8" fmla="*/ 28 w 140"/>
                <a:gd name="T9" fmla="*/ 152 h 152"/>
                <a:gd name="T10" fmla="*/ 140 w 140"/>
                <a:gd name="T1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52">
                  <a:moveTo>
                    <a:pt x="140" y="79"/>
                  </a:moveTo>
                  <a:cubicBezTo>
                    <a:pt x="140" y="79"/>
                    <a:pt x="106" y="0"/>
                    <a:pt x="53" y="30"/>
                  </a:cubicBezTo>
                  <a:cubicBezTo>
                    <a:pt x="0" y="61"/>
                    <a:pt x="18" y="111"/>
                    <a:pt x="18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28" y="152"/>
                    <a:pt x="28" y="152"/>
                    <a:pt x="28" y="152"/>
                  </a:cubicBezTo>
                  <a:lnTo>
                    <a:pt x="140" y="79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2"/>
            <p:cNvSpPr>
              <a:spLocks/>
            </p:cNvSpPr>
            <p:nvPr/>
          </p:nvSpPr>
          <p:spPr bwMode="auto">
            <a:xfrm>
              <a:off x="18956338" y="6127751"/>
              <a:ext cx="547688" cy="471488"/>
            </a:xfrm>
            <a:custGeom>
              <a:avLst/>
              <a:gdLst>
                <a:gd name="T0" fmla="*/ 68 w 100"/>
                <a:gd name="T1" fmla="*/ 66 h 86"/>
                <a:gd name="T2" fmla="*/ 100 w 100"/>
                <a:gd name="T3" fmla="*/ 26 h 86"/>
                <a:gd name="T4" fmla="*/ 38 w 100"/>
                <a:gd name="T5" fmla="*/ 14 h 86"/>
                <a:gd name="T6" fmla="*/ 0 w 100"/>
                <a:gd name="T7" fmla="*/ 76 h 86"/>
                <a:gd name="T8" fmla="*/ 68 w 100"/>
                <a:gd name="T9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6">
                  <a:moveTo>
                    <a:pt x="68" y="66"/>
                  </a:moveTo>
                  <a:cubicBezTo>
                    <a:pt x="82" y="57"/>
                    <a:pt x="94" y="44"/>
                    <a:pt x="100" y="26"/>
                  </a:cubicBezTo>
                  <a:cubicBezTo>
                    <a:pt x="85" y="11"/>
                    <a:pt x="64" y="0"/>
                    <a:pt x="38" y="14"/>
                  </a:cubicBezTo>
                  <a:cubicBezTo>
                    <a:pt x="6" y="33"/>
                    <a:pt x="0" y="59"/>
                    <a:pt x="0" y="76"/>
                  </a:cubicBezTo>
                  <a:cubicBezTo>
                    <a:pt x="20" y="86"/>
                    <a:pt x="46" y="79"/>
                    <a:pt x="68" y="66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93"/>
            <p:cNvSpPr>
              <a:spLocks/>
            </p:cNvSpPr>
            <p:nvPr/>
          </p:nvSpPr>
          <p:spPr bwMode="auto">
            <a:xfrm>
              <a:off x="19115088" y="6242051"/>
              <a:ext cx="142875" cy="131763"/>
            </a:xfrm>
            <a:custGeom>
              <a:avLst/>
              <a:gdLst>
                <a:gd name="T0" fmla="*/ 24 w 26"/>
                <a:gd name="T1" fmla="*/ 3 h 24"/>
                <a:gd name="T2" fmla="*/ 17 w 26"/>
                <a:gd name="T3" fmla="*/ 16 h 24"/>
                <a:gd name="T4" fmla="*/ 2 w 26"/>
                <a:gd name="T5" fmla="*/ 21 h 24"/>
                <a:gd name="T6" fmla="*/ 10 w 26"/>
                <a:gd name="T7" fmla="*/ 8 h 24"/>
                <a:gd name="T8" fmla="*/ 24 w 26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4">
                  <a:moveTo>
                    <a:pt x="24" y="3"/>
                  </a:moveTo>
                  <a:cubicBezTo>
                    <a:pt x="26" y="5"/>
                    <a:pt x="23" y="11"/>
                    <a:pt x="17" y="16"/>
                  </a:cubicBezTo>
                  <a:cubicBezTo>
                    <a:pt x="11" y="21"/>
                    <a:pt x="4" y="24"/>
                    <a:pt x="2" y="21"/>
                  </a:cubicBezTo>
                  <a:cubicBezTo>
                    <a:pt x="0" y="19"/>
                    <a:pt x="4" y="13"/>
                    <a:pt x="10" y="8"/>
                  </a:cubicBezTo>
                  <a:cubicBezTo>
                    <a:pt x="15" y="3"/>
                    <a:pt x="22" y="0"/>
                    <a:pt x="24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4"/>
            <p:cNvSpPr>
              <a:spLocks/>
            </p:cNvSpPr>
            <p:nvPr/>
          </p:nvSpPr>
          <p:spPr bwMode="auto">
            <a:xfrm>
              <a:off x="18589626" y="2559051"/>
              <a:ext cx="706438" cy="1784350"/>
            </a:xfrm>
            <a:custGeom>
              <a:avLst/>
              <a:gdLst>
                <a:gd name="T0" fmla="*/ 3 w 129"/>
                <a:gd name="T1" fmla="*/ 18 h 325"/>
                <a:gd name="T2" fmla="*/ 0 w 129"/>
                <a:gd name="T3" fmla="*/ 286 h 325"/>
                <a:gd name="T4" fmla="*/ 129 w 129"/>
                <a:gd name="T5" fmla="*/ 280 h 325"/>
                <a:gd name="T6" fmla="*/ 105 w 129"/>
                <a:gd name="T7" fmla="*/ 19 h 325"/>
                <a:gd name="T8" fmla="*/ 105 w 129"/>
                <a:gd name="T9" fmla="*/ 2 h 325"/>
                <a:gd name="T10" fmla="*/ 3 w 129"/>
                <a:gd name="T11" fmla="*/ 0 h 325"/>
                <a:gd name="T12" fmla="*/ 3 w 129"/>
                <a:gd name="T13" fmla="*/ 1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25">
                  <a:moveTo>
                    <a:pt x="3" y="18"/>
                  </a:moveTo>
                  <a:cubicBezTo>
                    <a:pt x="3" y="18"/>
                    <a:pt x="14" y="236"/>
                    <a:pt x="0" y="286"/>
                  </a:cubicBezTo>
                  <a:cubicBezTo>
                    <a:pt x="0" y="286"/>
                    <a:pt x="79" y="325"/>
                    <a:pt x="129" y="280"/>
                  </a:cubicBezTo>
                  <a:cubicBezTo>
                    <a:pt x="129" y="280"/>
                    <a:pt x="82" y="97"/>
                    <a:pt x="105" y="19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95"/>
            <p:cNvSpPr>
              <a:spLocks/>
            </p:cNvSpPr>
            <p:nvPr/>
          </p:nvSpPr>
          <p:spPr bwMode="auto">
            <a:xfrm>
              <a:off x="18703926" y="2651126"/>
              <a:ext cx="346075" cy="203200"/>
            </a:xfrm>
            <a:custGeom>
              <a:avLst/>
              <a:gdLst>
                <a:gd name="T0" fmla="*/ 63 w 63"/>
                <a:gd name="T1" fmla="*/ 4 h 37"/>
                <a:gd name="T2" fmla="*/ 0 w 63"/>
                <a:gd name="T3" fmla="*/ 0 h 37"/>
                <a:gd name="T4" fmla="*/ 0 w 63"/>
                <a:gd name="T5" fmla="*/ 6 h 37"/>
                <a:gd name="T6" fmla="*/ 2 w 63"/>
                <a:gd name="T7" fmla="*/ 6 h 37"/>
                <a:gd name="T8" fmla="*/ 24 w 63"/>
                <a:gd name="T9" fmla="*/ 31 h 37"/>
                <a:gd name="T10" fmla="*/ 59 w 63"/>
                <a:gd name="T11" fmla="*/ 9 h 37"/>
                <a:gd name="T12" fmla="*/ 63 w 63"/>
                <a:gd name="T13" fmla="*/ 10 h 37"/>
                <a:gd name="T14" fmla="*/ 63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3" y="4"/>
                  </a:moveTo>
                  <a:cubicBezTo>
                    <a:pt x="45" y="5"/>
                    <a:pt x="21" y="4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11" y="8"/>
                    <a:pt x="0" y="28"/>
                    <a:pt x="24" y="31"/>
                  </a:cubicBezTo>
                  <a:cubicBezTo>
                    <a:pt x="62" y="37"/>
                    <a:pt x="47" y="8"/>
                    <a:pt x="59" y="9"/>
                  </a:cubicBezTo>
                  <a:cubicBezTo>
                    <a:pt x="60" y="9"/>
                    <a:pt x="61" y="10"/>
                    <a:pt x="63" y="10"/>
                  </a:cubicBezTo>
                  <a:lnTo>
                    <a:pt x="63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96"/>
            <p:cNvSpPr>
              <a:spLocks/>
            </p:cNvSpPr>
            <p:nvPr/>
          </p:nvSpPr>
          <p:spPr bwMode="auto">
            <a:xfrm>
              <a:off x="18572163" y="2755901"/>
              <a:ext cx="269875" cy="29051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2 h 53"/>
                <a:gd name="T4" fmla="*/ 34 w 49"/>
                <a:gd name="T5" fmla="*/ 53 h 53"/>
                <a:gd name="T6" fmla="*/ 41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3"/>
                  </a:cubicBezTo>
                  <a:cubicBezTo>
                    <a:pt x="36" y="49"/>
                    <a:pt x="39" y="45"/>
                    <a:pt x="41" y="41"/>
                  </a:cubicBezTo>
                  <a:cubicBezTo>
                    <a:pt x="43" y="39"/>
                    <a:pt x="43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6"/>
                    <a:pt x="44" y="25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97"/>
            <p:cNvSpPr>
              <a:spLocks/>
            </p:cNvSpPr>
            <p:nvPr/>
          </p:nvSpPr>
          <p:spPr bwMode="auto">
            <a:xfrm>
              <a:off x="18902363" y="2733676"/>
              <a:ext cx="234950" cy="30321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29 h 55"/>
                <a:gd name="T4" fmla="*/ 6 w 43"/>
                <a:gd name="T5" fmla="*/ 38 h 55"/>
                <a:gd name="T6" fmla="*/ 14 w 43"/>
                <a:gd name="T7" fmla="*/ 49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5"/>
                    <a:pt x="14" y="49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4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8"/>
            <p:cNvSpPr>
              <a:spLocks/>
            </p:cNvSpPr>
            <p:nvPr/>
          </p:nvSpPr>
          <p:spPr bwMode="auto">
            <a:xfrm>
              <a:off x="18572163" y="2679701"/>
              <a:ext cx="269875" cy="290513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1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6" y="49"/>
                    <a:pt x="39" y="45"/>
                    <a:pt x="41" y="41"/>
                  </a:cubicBezTo>
                  <a:cubicBezTo>
                    <a:pt x="43" y="38"/>
                    <a:pt x="43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9"/>
            <p:cNvSpPr>
              <a:spLocks/>
            </p:cNvSpPr>
            <p:nvPr/>
          </p:nvSpPr>
          <p:spPr bwMode="auto">
            <a:xfrm>
              <a:off x="18884901" y="2673351"/>
              <a:ext cx="236538" cy="30321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49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1 w 43"/>
                <a:gd name="T15" fmla="*/ 3 h 55"/>
                <a:gd name="T16" fmla="*/ 13 w 43"/>
                <a:gd name="T17" fmla="*/ 14 h 55"/>
                <a:gd name="T18" fmla="*/ 5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49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5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00"/>
            <p:cNvSpPr>
              <a:spLocks/>
            </p:cNvSpPr>
            <p:nvPr/>
          </p:nvSpPr>
          <p:spPr bwMode="auto">
            <a:xfrm>
              <a:off x="18638838" y="2673351"/>
              <a:ext cx="203200" cy="258763"/>
            </a:xfrm>
            <a:custGeom>
              <a:avLst/>
              <a:gdLst>
                <a:gd name="T0" fmla="*/ 21 w 37"/>
                <a:gd name="T1" fmla="*/ 27 h 47"/>
                <a:gd name="T2" fmla="*/ 32 w 37"/>
                <a:gd name="T3" fmla="*/ 34 h 47"/>
                <a:gd name="T4" fmla="*/ 33 w 37"/>
                <a:gd name="T5" fmla="*/ 34 h 47"/>
                <a:gd name="T6" fmla="*/ 36 w 37"/>
                <a:gd name="T7" fmla="*/ 28 h 47"/>
                <a:gd name="T8" fmla="*/ 31 w 37"/>
                <a:gd name="T9" fmla="*/ 25 h 47"/>
                <a:gd name="T10" fmla="*/ 18 w 37"/>
                <a:gd name="T11" fmla="*/ 1 h 47"/>
                <a:gd name="T12" fmla="*/ 0 w 37"/>
                <a:gd name="T13" fmla="*/ 1 h 47"/>
                <a:gd name="T14" fmla="*/ 11 w 37"/>
                <a:gd name="T15" fmla="*/ 47 h 47"/>
                <a:gd name="T16" fmla="*/ 13 w 37"/>
                <a:gd name="T17" fmla="*/ 22 h 47"/>
                <a:gd name="T18" fmla="*/ 21 w 37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7">
                  <a:moveTo>
                    <a:pt x="21" y="27"/>
                  </a:moveTo>
                  <a:cubicBezTo>
                    <a:pt x="25" y="29"/>
                    <a:pt x="29" y="34"/>
                    <a:pt x="32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2"/>
                    <a:pt x="37" y="31"/>
                    <a:pt x="36" y="28"/>
                  </a:cubicBezTo>
                  <a:cubicBezTo>
                    <a:pt x="35" y="26"/>
                    <a:pt x="32" y="26"/>
                    <a:pt x="31" y="25"/>
                  </a:cubicBezTo>
                  <a:cubicBezTo>
                    <a:pt x="24" y="19"/>
                    <a:pt x="19" y="10"/>
                    <a:pt x="18" y="1"/>
                  </a:cubicBezTo>
                  <a:cubicBezTo>
                    <a:pt x="18" y="0"/>
                    <a:pt x="1" y="0"/>
                    <a:pt x="0" y="1"/>
                  </a:cubicBezTo>
                  <a:cubicBezTo>
                    <a:pt x="3" y="16"/>
                    <a:pt x="1" y="34"/>
                    <a:pt x="11" y="47"/>
                  </a:cubicBezTo>
                  <a:cubicBezTo>
                    <a:pt x="13" y="42"/>
                    <a:pt x="13" y="26"/>
                    <a:pt x="13" y="22"/>
                  </a:cubicBezTo>
                  <a:cubicBezTo>
                    <a:pt x="15" y="23"/>
                    <a:pt x="18" y="26"/>
                    <a:pt x="21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01"/>
            <p:cNvSpPr>
              <a:spLocks/>
            </p:cNvSpPr>
            <p:nvPr/>
          </p:nvSpPr>
          <p:spPr bwMode="auto">
            <a:xfrm>
              <a:off x="18884901" y="2673351"/>
              <a:ext cx="207963" cy="241300"/>
            </a:xfrm>
            <a:custGeom>
              <a:avLst/>
              <a:gdLst>
                <a:gd name="T0" fmla="*/ 25 w 38"/>
                <a:gd name="T1" fmla="*/ 1 h 44"/>
                <a:gd name="T2" fmla="*/ 21 w 38"/>
                <a:gd name="T3" fmla="*/ 3 h 44"/>
                <a:gd name="T4" fmla="*/ 13 w 38"/>
                <a:gd name="T5" fmla="*/ 14 h 44"/>
                <a:gd name="T6" fmla="*/ 5 w 38"/>
                <a:gd name="T7" fmla="*/ 23 h 44"/>
                <a:gd name="T8" fmla="*/ 0 w 38"/>
                <a:gd name="T9" fmla="*/ 29 h 44"/>
                <a:gd name="T10" fmla="*/ 0 w 38"/>
                <a:gd name="T11" fmla="*/ 30 h 44"/>
                <a:gd name="T12" fmla="*/ 2 w 38"/>
                <a:gd name="T13" fmla="*/ 33 h 44"/>
                <a:gd name="T14" fmla="*/ 4 w 38"/>
                <a:gd name="T15" fmla="*/ 34 h 44"/>
                <a:gd name="T16" fmla="*/ 26 w 38"/>
                <a:gd name="T17" fmla="*/ 20 h 44"/>
                <a:gd name="T18" fmla="*/ 28 w 38"/>
                <a:gd name="T19" fmla="*/ 44 h 44"/>
                <a:gd name="T20" fmla="*/ 36 w 38"/>
                <a:gd name="T21" fmla="*/ 38 h 44"/>
                <a:gd name="T22" fmla="*/ 37 w 38"/>
                <a:gd name="T23" fmla="*/ 25 h 44"/>
                <a:gd name="T24" fmla="*/ 36 w 38"/>
                <a:gd name="T25" fmla="*/ 8 h 44"/>
                <a:gd name="T26" fmla="*/ 36 w 38"/>
                <a:gd name="T27" fmla="*/ 1 h 44"/>
                <a:gd name="T28" fmla="*/ 25 w 38"/>
                <a:gd name="T2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44">
                  <a:moveTo>
                    <a:pt x="25" y="1"/>
                  </a:moveTo>
                  <a:cubicBezTo>
                    <a:pt x="22" y="0"/>
                    <a:pt x="23" y="0"/>
                    <a:pt x="21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5" y="23"/>
                  </a:cubicBezTo>
                  <a:cubicBezTo>
                    <a:pt x="4" y="25"/>
                    <a:pt x="0" y="27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2" y="33"/>
                    <a:pt x="3" y="34"/>
                    <a:pt x="4" y="34"/>
                  </a:cubicBezTo>
                  <a:cubicBezTo>
                    <a:pt x="17" y="28"/>
                    <a:pt x="18" y="24"/>
                    <a:pt x="26" y="20"/>
                  </a:cubicBezTo>
                  <a:cubicBezTo>
                    <a:pt x="25" y="32"/>
                    <a:pt x="27" y="36"/>
                    <a:pt x="28" y="44"/>
                  </a:cubicBezTo>
                  <a:cubicBezTo>
                    <a:pt x="31" y="41"/>
                    <a:pt x="34" y="42"/>
                    <a:pt x="36" y="38"/>
                  </a:cubicBezTo>
                  <a:cubicBezTo>
                    <a:pt x="38" y="34"/>
                    <a:pt x="37" y="29"/>
                    <a:pt x="37" y="25"/>
                  </a:cubicBezTo>
                  <a:cubicBezTo>
                    <a:pt x="37" y="19"/>
                    <a:pt x="36" y="14"/>
                    <a:pt x="36" y="8"/>
                  </a:cubicBezTo>
                  <a:cubicBezTo>
                    <a:pt x="36" y="5"/>
                    <a:pt x="38" y="3"/>
                    <a:pt x="36" y="1"/>
                  </a:cubicBezTo>
                  <a:cubicBezTo>
                    <a:pt x="34" y="0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02"/>
            <p:cNvSpPr>
              <a:spLocks/>
            </p:cNvSpPr>
            <p:nvPr/>
          </p:nvSpPr>
          <p:spPr bwMode="auto">
            <a:xfrm>
              <a:off x="18562638" y="4095751"/>
              <a:ext cx="788988" cy="379413"/>
            </a:xfrm>
            <a:custGeom>
              <a:avLst/>
              <a:gdLst>
                <a:gd name="T0" fmla="*/ 5 w 144"/>
                <a:gd name="T1" fmla="*/ 6 h 69"/>
                <a:gd name="T2" fmla="*/ 134 w 144"/>
                <a:gd name="T3" fmla="*/ 0 h 69"/>
                <a:gd name="T4" fmla="*/ 144 w 144"/>
                <a:gd name="T5" fmla="*/ 23 h 69"/>
                <a:gd name="T6" fmla="*/ 0 w 144"/>
                <a:gd name="T7" fmla="*/ 24 h 69"/>
                <a:gd name="T8" fmla="*/ 5 w 144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9">
                  <a:moveTo>
                    <a:pt x="5" y="6"/>
                  </a:moveTo>
                  <a:cubicBezTo>
                    <a:pt x="5" y="6"/>
                    <a:pt x="84" y="37"/>
                    <a:pt x="134" y="0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23"/>
                    <a:pt x="70" y="69"/>
                    <a:pt x="0" y="2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03"/>
            <p:cNvSpPr>
              <a:spLocks/>
            </p:cNvSpPr>
            <p:nvPr/>
          </p:nvSpPr>
          <p:spPr bwMode="auto">
            <a:xfrm>
              <a:off x="18562638" y="4095751"/>
              <a:ext cx="838200" cy="241300"/>
            </a:xfrm>
            <a:custGeom>
              <a:avLst/>
              <a:gdLst>
                <a:gd name="T0" fmla="*/ 120 w 153"/>
                <a:gd name="T1" fmla="*/ 14 h 44"/>
                <a:gd name="T2" fmla="*/ 121 w 153"/>
                <a:gd name="T3" fmla="*/ 14 h 44"/>
                <a:gd name="T4" fmla="*/ 142 w 153"/>
                <a:gd name="T5" fmla="*/ 23 h 44"/>
                <a:gd name="T6" fmla="*/ 142 w 153"/>
                <a:gd name="T7" fmla="*/ 23 h 44"/>
                <a:gd name="T8" fmla="*/ 153 w 153"/>
                <a:gd name="T9" fmla="*/ 17 h 44"/>
                <a:gd name="T10" fmla="*/ 134 w 153"/>
                <a:gd name="T11" fmla="*/ 0 h 44"/>
                <a:gd name="T12" fmla="*/ 5 w 153"/>
                <a:gd name="T13" fmla="*/ 6 h 44"/>
                <a:gd name="T14" fmla="*/ 0 w 153"/>
                <a:gd name="T15" fmla="*/ 24 h 44"/>
                <a:gd name="T16" fmla="*/ 15 w 153"/>
                <a:gd name="T17" fmla="*/ 33 h 44"/>
                <a:gd name="T18" fmla="*/ 17 w 153"/>
                <a:gd name="T19" fmla="*/ 26 h 44"/>
                <a:gd name="T20" fmla="*/ 30 w 153"/>
                <a:gd name="T21" fmla="*/ 17 h 44"/>
                <a:gd name="T22" fmla="*/ 58 w 153"/>
                <a:gd name="T23" fmla="*/ 25 h 44"/>
                <a:gd name="T24" fmla="*/ 72 w 153"/>
                <a:gd name="T25" fmla="*/ 44 h 44"/>
                <a:gd name="T26" fmla="*/ 104 w 153"/>
                <a:gd name="T27" fmla="*/ 39 h 44"/>
                <a:gd name="T28" fmla="*/ 104 w 153"/>
                <a:gd name="T29" fmla="*/ 37 h 44"/>
                <a:gd name="T30" fmla="*/ 107 w 153"/>
                <a:gd name="T31" fmla="*/ 21 h 44"/>
                <a:gd name="T32" fmla="*/ 120 w 153"/>
                <a:gd name="T33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4">
                  <a:moveTo>
                    <a:pt x="120" y="14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9" y="14"/>
                    <a:pt x="136" y="20"/>
                    <a:pt x="142" y="23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48" y="20"/>
                    <a:pt x="153" y="17"/>
                    <a:pt x="153" y="17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84" y="37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8"/>
                    <a:pt x="10" y="30"/>
                    <a:pt x="15" y="33"/>
                  </a:cubicBezTo>
                  <a:cubicBezTo>
                    <a:pt x="15" y="30"/>
                    <a:pt x="16" y="28"/>
                    <a:pt x="17" y="26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1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3" y="43"/>
                    <a:pt x="94" y="41"/>
                    <a:pt x="104" y="39"/>
                  </a:cubicBezTo>
                  <a:cubicBezTo>
                    <a:pt x="104" y="38"/>
                    <a:pt x="104" y="37"/>
                    <a:pt x="104" y="37"/>
                  </a:cubicBezTo>
                  <a:cubicBezTo>
                    <a:pt x="106" y="32"/>
                    <a:pt x="106" y="26"/>
                    <a:pt x="107" y="21"/>
                  </a:cubicBezTo>
                  <a:cubicBezTo>
                    <a:pt x="109" y="15"/>
                    <a:pt x="115" y="12"/>
                    <a:pt x="120" y="14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04"/>
            <p:cNvSpPr>
              <a:spLocks/>
            </p:cNvSpPr>
            <p:nvPr/>
          </p:nvSpPr>
          <p:spPr bwMode="auto">
            <a:xfrm>
              <a:off x="18891251" y="4167188"/>
              <a:ext cx="234950" cy="214313"/>
            </a:xfrm>
            <a:custGeom>
              <a:avLst/>
              <a:gdLst>
                <a:gd name="T0" fmla="*/ 0 w 43"/>
                <a:gd name="T1" fmla="*/ 5 h 39"/>
                <a:gd name="T2" fmla="*/ 5 w 43"/>
                <a:gd name="T3" fmla="*/ 31 h 39"/>
                <a:gd name="T4" fmla="*/ 43 w 43"/>
                <a:gd name="T5" fmla="*/ 26 h 39"/>
                <a:gd name="T6" fmla="*/ 40 w 43"/>
                <a:gd name="T7" fmla="*/ 0 h 39"/>
                <a:gd name="T8" fmla="*/ 0 w 43"/>
                <a:gd name="T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0" y="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21" y="39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05"/>
            <p:cNvSpPr>
              <a:spLocks/>
            </p:cNvSpPr>
            <p:nvPr/>
          </p:nvSpPr>
          <p:spPr bwMode="auto">
            <a:xfrm>
              <a:off x="18891251" y="4167188"/>
              <a:ext cx="234950" cy="158750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39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7" y="11"/>
                    <a:pt x="12" y="15"/>
                    <a:pt x="18" y="18"/>
                  </a:cubicBezTo>
                  <a:cubicBezTo>
                    <a:pt x="22" y="20"/>
                    <a:pt x="25" y="21"/>
                    <a:pt x="29" y="23"/>
                  </a:cubicBezTo>
                  <a:cubicBezTo>
                    <a:pt x="30" y="24"/>
                    <a:pt x="38" y="29"/>
                    <a:pt x="39" y="28"/>
                  </a:cubicBezTo>
                  <a:cubicBezTo>
                    <a:pt x="41" y="27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3" y="5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06"/>
            <p:cNvSpPr>
              <a:spLocks/>
            </p:cNvSpPr>
            <p:nvPr/>
          </p:nvSpPr>
          <p:spPr bwMode="auto">
            <a:xfrm>
              <a:off x="18961101" y="2679701"/>
              <a:ext cx="1041400" cy="1987550"/>
            </a:xfrm>
            <a:custGeom>
              <a:avLst/>
              <a:gdLst>
                <a:gd name="T0" fmla="*/ 21 w 190"/>
                <a:gd name="T1" fmla="*/ 0 h 362"/>
                <a:gd name="T2" fmla="*/ 102 w 190"/>
                <a:gd name="T3" fmla="*/ 2 h 362"/>
                <a:gd name="T4" fmla="*/ 125 w 190"/>
                <a:gd name="T5" fmla="*/ 8 h 362"/>
                <a:gd name="T6" fmla="*/ 137 w 190"/>
                <a:gd name="T7" fmla="*/ 15 h 362"/>
                <a:gd name="T8" fmla="*/ 139 w 190"/>
                <a:gd name="T9" fmla="*/ 29 h 362"/>
                <a:gd name="T10" fmla="*/ 133 w 190"/>
                <a:gd name="T11" fmla="*/ 46 h 362"/>
                <a:gd name="T12" fmla="*/ 123 w 190"/>
                <a:gd name="T13" fmla="*/ 81 h 362"/>
                <a:gd name="T14" fmla="*/ 116 w 190"/>
                <a:gd name="T15" fmla="*/ 117 h 362"/>
                <a:gd name="T16" fmla="*/ 102 w 190"/>
                <a:gd name="T17" fmla="*/ 191 h 362"/>
                <a:gd name="T18" fmla="*/ 119 w 190"/>
                <a:gd name="T19" fmla="*/ 241 h 362"/>
                <a:gd name="T20" fmla="*/ 185 w 190"/>
                <a:gd name="T21" fmla="*/ 296 h 362"/>
                <a:gd name="T22" fmla="*/ 162 w 190"/>
                <a:gd name="T23" fmla="*/ 347 h 362"/>
                <a:gd name="T24" fmla="*/ 121 w 190"/>
                <a:gd name="T25" fmla="*/ 362 h 362"/>
                <a:gd name="T26" fmla="*/ 127 w 190"/>
                <a:gd name="T27" fmla="*/ 313 h 362"/>
                <a:gd name="T28" fmla="*/ 40 w 190"/>
                <a:gd name="T29" fmla="*/ 243 h 362"/>
                <a:gd name="T30" fmla="*/ 21 w 190"/>
                <a:gd name="T31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0" h="362">
                  <a:moveTo>
                    <a:pt x="21" y="0"/>
                  </a:moveTo>
                  <a:cubicBezTo>
                    <a:pt x="21" y="0"/>
                    <a:pt x="89" y="0"/>
                    <a:pt x="102" y="2"/>
                  </a:cubicBezTo>
                  <a:cubicBezTo>
                    <a:pt x="110" y="3"/>
                    <a:pt x="118" y="5"/>
                    <a:pt x="125" y="8"/>
                  </a:cubicBezTo>
                  <a:cubicBezTo>
                    <a:pt x="129" y="10"/>
                    <a:pt x="134" y="12"/>
                    <a:pt x="137" y="15"/>
                  </a:cubicBezTo>
                  <a:cubicBezTo>
                    <a:pt x="140" y="18"/>
                    <a:pt x="139" y="25"/>
                    <a:pt x="139" y="29"/>
                  </a:cubicBezTo>
                  <a:cubicBezTo>
                    <a:pt x="138" y="34"/>
                    <a:pt x="135" y="40"/>
                    <a:pt x="133" y="46"/>
                  </a:cubicBezTo>
                  <a:cubicBezTo>
                    <a:pt x="129" y="57"/>
                    <a:pt x="126" y="69"/>
                    <a:pt x="123" y="81"/>
                  </a:cubicBezTo>
                  <a:cubicBezTo>
                    <a:pt x="120" y="93"/>
                    <a:pt x="117" y="105"/>
                    <a:pt x="116" y="117"/>
                  </a:cubicBezTo>
                  <a:cubicBezTo>
                    <a:pt x="112" y="142"/>
                    <a:pt x="109" y="167"/>
                    <a:pt x="102" y="191"/>
                  </a:cubicBezTo>
                  <a:cubicBezTo>
                    <a:pt x="97" y="208"/>
                    <a:pt x="105" y="226"/>
                    <a:pt x="119" y="241"/>
                  </a:cubicBezTo>
                  <a:cubicBezTo>
                    <a:pt x="132" y="254"/>
                    <a:pt x="175" y="253"/>
                    <a:pt x="185" y="296"/>
                  </a:cubicBezTo>
                  <a:cubicBezTo>
                    <a:pt x="190" y="313"/>
                    <a:pt x="176" y="336"/>
                    <a:pt x="162" y="347"/>
                  </a:cubicBezTo>
                  <a:cubicBezTo>
                    <a:pt x="152" y="354"/>
                    <a:pt x="121" y="362"/>
                    <a:pt x="121" y="362"/>
                  </a:cubicBezTo>
                  <a:cubicBezTo>
                    <a:pt x="121" y="362"/>
                    <a:pt x="132" y="321"/>
                    <a:pt x="127" y="313"/>
                  </a:cubicBezTo>
                  <a:cubicBezTo>
                    <a:pt x="104" y="280"/>
                    <a:pt x="51" y="282"/>
                    <a:pt x="40" y="243"/>
                  </a:cubicBezTo>
                  <a:cubicBezTo>
                    <a:pt x="28" y="201"/>
                    <a:pt x="0" y="85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07"/>
            <p:cNvSpPr>
              <a:spLocks/>
            </p:cNvSpPr>
            <p:nvPr/>
          </p:nvSpPr>
          <p:spPr bwMode="auto">
            <a:xfrm>
              <a:off x="19038888" y="3086101"/>
              <a:ext cx="563563" cy="877888"/>
            </a:xfrm>
            <a:custGeom>
              <a:avLst/>
              <a:gdLst>
                <a:gd name="T0" fmla="*/ 29 w 103"/>
                <a:gd name="T1" fmla="*/ 126 h 160"/>
                <a:gd name="T2" fmla="*/ 39 w 103"/>
                <a:gd name="T3" fmla="*/ 145 h 160"/>
                <a:gd name="T4" fmla="*/ 72 w 103"/>
                <a:gd name="T5" fmla="*/ 153 h 160"/>
                <a:gd name="T6" fmla="*/ 89 w 103"/>
                <a:gd name="T7" fmla="*/ 142 h 160"/>
                <a:gd name="T8" fmla="*/ 88 w 103"/>
                <a:gd name="T9" fmla="*/ 117 h 160"/>
                <a:gd name="T10" fmla="*/ 102 w 103"/>
                <a:gd name="T11" fmla="*/ 43 h 160"/>
                <a:gd name="T12" fmla="*/ 103 w 103"/>
                <a:gd name="T13" fmla="*/ 34 h 160"/>
                <a:gd name="T14" fmla="*/ 92 w 103"/>
                <a:gd name="T15" fmla="*/ 36 h 160"/>
                <a:gd name="T16" fmla="*/ 64 w 103"/>
                <a:gd name="T17" fmla="*/ 22 h 160"/>
                <a:gd name="T18" fmla="*/ 23 w 103"/>
                <a:gd name="T19" fmla="*/ 2 h 160"/>
                <a:gd name="T20" fmla="*/ 0 w 103"/>
                <a:gd name="T21" fmla="*/ 2 h 160"/>
                <a:gd name="T22" fmla="*/ 15 w 103"/>
                <a:gd name="T23" fmla="*/ 125 h 160"/>
                <a:gd name="T24" fmla="*/ 29 w 103"/>
                <a:gd name="T25" fmla="*/ 12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60">
                  <a:moveTo>
                    <a:pt x="29" y="126"/>
                  </a:moveTo>
                  <a:cubicBezTo>
                    <a:pt x="35" y="132"/>
                    <a:pt x="31" y="140"/>
                    <a:pt x="39" y="145"/>
                  </a:cubicBezTo>
                  <a:cubicBezTo>
                    <a:pt x="48" y="151"/>
                    <a:pt x="61" y="160"/>
                    <a:pt x="72" y="153"/>
                  </a:cubicBezTo>
                  <a:cubicBezTo>
                    <a:pt x="78" y="150"/>
                    <a:pt x="83" y="146"/>
                    <a:pt x="89" y="142"/>
                  </a:cubicBezTo>
                  <a:cubicBezTo>
                    <a:pt x="86" y="134"/>
                    <a:pt x="86" y="125"/>
                    <a:pt x="88" y="117"/>
                  </a:cubicBezTo>
                  <a:cubicBezTo>
                    <a:pt x="95" y="93"/>
                    <a:pt x="98" y="68"/>
                    <a:pt x="102" y="43"/>
                  </a:cubicBezTo>
                  <a:cubicBezTo>
                    <a:pt x="102" y="40"/>
                    <a:pt x="102" y="37"/>
                    <a:pt x="103" y="34"/>
                  </a:cubicBezTo>
                  <a:cubicBezTo>
                    <a:pt x="99" y="36"/>
                    <a:pt x="96" y="36"/>
                    <a:pt x="92" y="36"/>
                  </a:cubicBezTo>
                  <a:cubicBezTo>
                    <a:pt x="82" y="35"/>
                    <a:pt x="72" y="27"/>
                    <a:pt x="64" y="22"/>
                  </a:cubicBezTo>
                  <a:cubicBezTo>
                    <a:pt x="51" y="14"/>
                    <a:pt x="37" y="6"/>
                    <a:pt x="23" y="2"/>
                  </a:cubicBezTo>
                  <a:cubicBezTo>
                    <a:pt x="14" y="0"/>
                    <a:pt x="7" y="0"/>
                    <a:pt x="0" y="2"/>
                  </a:cubicBezTo>
                  <a:cubicBezTo>
                    <a:pt x="0" y="46"/>
                    <a:pt x="8" y="90"/>
                    <a:pt x="15" y="125"/>
                  </a:cubicBezTo>
                  <a:cubicBezTo>
                    <a:pt x="20" y="124"/>
                    <a:pt x="26" y="123"/>
                    <a:pt x="29" y="12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08"/>
            <p:cNvSpPr>
              <a:spLocks/>
            </p:cNvSpPr>
            <p:nvPr/>
          </p:nvSpPr>
          <p:spPr bwMode="auto">
            <a:xfrm>
              <a:off x="18961101" y="2679701"/>
              <a:ext cx="395288" cy="1389063"/>
            </a:xfrm>
            <a:custGeom>
              <a:avLst/>
              <a:gdLst>
                <a:gd name="T0" fmla="*/ 42 w 72"/>
                <a:gd name="T1" fmla="*/ 249 h 253"/>
                <a:gd name="T2" fmla="*/ 46 w 72"/>
                <a:gd name="T3" fmla="*/ 253 h 253"/>
                <a:gd name="T4" fmla="*/ 32 w 72"/>
                <a:gd name="T5" fmla="*/ 174 h 253"/>
                <a:gd name="T6" fmla="*/ 26 w 72"/>
                <a:gd name="T7" fmla="*/ 66 h 253"/>
                <a:gd name="T8" fmla="*/ 45 w 72"/>
                <a:gd name="T9" fmla="*/ 26 h 253"/>
                <a:gd name="T10" fmla="*/ 63 w 72"/>
                <a:gd name="T11" fmla="*/ 15 h 253"/>
                <a:gd name="T12" fmla="*/ 72 w 72"/>
                <a:gd name="T13" fmla="*/ 1 h 253"/>
                <a:gd name="T14" fmla="*/ 21 w 72"/>
                <a:gd name="T15" fmla="*/ 0 h 253"/>
                <a:gd name="T16" fmla="*/ 40 w 72"/>
                <a:gd name="T17" fmla="*/ 243 h 253"/>
                <a:gd name="T18" fmla="*/ 42 w 72"/>
                <a:gd name="T19" fmla="*/ 24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53">
                  <a:moveTo>
                    <a:pt x="42" y="249"/>
                  </a:moveTo>
                  <a:cubicBezTo>
                    <a:pt x="43" y="250"/>
                    <a:pt x="44" y="252"/>
                    <a:pt x="46" y="253"/>
                  </a:cubicBezTo>
                  <a:cubicBezTo>
                    <a:pt x="42" y="227"/>
                    <a:pt x="37" y="201"/>
                    <a:pt x="32" y="174"/>
                  </a:cubicBezTo>
                  <a:cubicBezTo>
                    <a:pt x="25" y="139"/>
                    <a:pt x="21" y="102"/>
                    <a:pt x="26" y="66"/>
                  </a:cubicBezTo>
                  <a:cubicBezTo>
                    <a:pt x="28" y="51"/>
                    <a:pt x="34" y="36"/>
                    <a:pt x="45" y="26"/>
                  </a:cubicBezTo>
                  <a:cubicBezTo>
                    <a:pt x="51" y="21"/>
                    <a:pt x="57" y="19"/>
                    <a:pt x="63" y="15"/>
                  </a:cubicBezTo>
                  <a:cubicBezTo>
                    <a:pt x="68" y="12"/>
                    <a:pt x="71" y="6"/>
                    <a:pt x="72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5"/>
                    <a:pt x="28" y="201"/>
                    <a:pt x="40" y="243"/>
                  </a:cubicBezTo>
                  <a:cubicBezTo>
                    <a:pt x="41" y="245"/>
                    <a:pt x="41" y="247"/>
                    <a:pt x="42" y="2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09"/>
            <p:cNvSpPr>
              <a:spLocks/>
            </p:cNvSpPr>
            <p:nvPr/>
          </p:nvSpPr>
          <p:spPr bwMode="auto">
            <a:xfrm>
              <a:off x="18742026" y="2905126"/>
              <a:ext cx="439738" cy="1289050"/>
            </a:xfrm>
            <a:custGeom>
              <a:avLst/>
              <a:gdLst>
                <a:gd name="T0" fmla="*/ 11 w 80"/>
                <a:gd name="T1" fmla="*/ 0 h 235"/>
                <a:gd name="T2" fmla="*/ 5 w 80"/>
                <a:gd name="T3" fmla="*/ 131 h 235"/>
                <a:gd name="T4" fmla="*/ 27 w 80"/>
                <a:gd name="T5" fmla="*/ 235 h 235"/>
                <a:gd name="T6" fmla="*/ 75 w 80"/>
                <a:gd name="T7" fmla="*/ 230 h 235"/>
                <a:gd name="T8" fmla="*/ 80 w 80"/>
                <a:gd name="T9" fmla="*/ 207 h 235"/>
                <a:gd name="T10" fmla="*/ 36 w 80"/>
                <a:gd name="T11" fmla="*/ 88 h 235"/>
                <a:gd name="T12" fmla="*/ 22 w 80"/>
                <a:gd name="T13" fmla="*/ 0 h 235"/>
                <a:gd name="T14" fmla="*/ 11 w 80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5">
                  <a:moveTo>
                    <a:pt x="11" y="0"/>
                  </a:moveTo>
                  <a:cubicBezTo>
                    <a:pt x="11" y="0"/>
                    <a:pt x="0" y="83"/>
                    <a:pt x="5" y="131"/>
                  </a:cubicBezTo>
                  <a:cubicBezTo>
                    <a:pt x="9" y="179"/>
                    <a:pt x="27" y="235"/>
                    <a:pt x="27" y="235"/>
                  </a:cubicBezTo>
                  <a:cubicBezTo>
                    <a:pt x="46" y="234"/>
                    <a:pt x="66" y="234"/>
                    <a:pt x="75" y="230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07"/>
                    <a:pt x="41" y="123"/>
                    <a:pt x="36" y="88"/>
                  </a:cubicBezTo>
                  <a:cubicBezTo>
                    <a:pt x="30" y="54"/>
                    <a:pt x="22" y="0"/>
                    <a:pt x="22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10"/>
            <p:cNvSpPr>
              <a:spLocks/>
            </p:cNvSpPr>
            <p:nvPr/>
          </p:nvSpPr>
          <p:spPr bwMode="auto">
            <a:xfrm>
              <a:off x="18781713" y="2905126"/>
              <a:ext cx="366713" cy="1398588"/>
            </a:xfrm>
            <a:custGeom>
              <a:avLst/>
              <a:gdLst>
                <a:gd name="T0" fmla="*/ 9 w 67"/>
                <a:gd name="T1" fmla="*/ 0 h 255"/>
                <a:gd name="T2" fmla="*/ 4 w 67"/>
                <a:gd name="T3" fmla="*/ 131 h 255"/>
                <a:gd name="T4" fmla="*/ 22 w 67"/>
                <a:gd name="T5" fmla="*/ 231 h 255"/>
                <a:gd name="T6" fmla="*/ 58 w 67"/>
                <a:gd name="T7" fmla="*/ 255 h 255"/>
                <a:gd name="T8" fmla="*/ 67 w 67"/>
                <a:gd name="T9" fmla="*/ 207 h 255"/>
                <a:gd name="T10" fmla="*/ 30 w 67"/>
                <a:gd name="T11" fmla="*/ 88 h 255"/>
                <a:gd name="T12" fmla="*/ 19 w 67"/>
                <a:gd name="T13" fmla="*/ 0 h 255"/>
                <a:gd name="T14" fmla="*/ 9 w 67"/>
                <a:gd name="T1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5">
                  <a:moveTo>
                    <a:pt x="9" y="0"/>
                  </a:moveTo>
                  <a:cubicBezTo>
                    <a:pt x="9" y="0"/>
                    <a:pt x="0" y="83"/>
                    <a:pt x="4" y="131"/>
                  </a:cubicBezTo>
                  <a:cubicBezTo>
                    <a:pt x="7" y="179"/>
                    <a:pt x="22" y="231"/>
                    <a:pt x="22" y="231"/>
                  </a:cubicBezTo>
                  <a:cubicBezTo>
                    <a:pt x="58" y="255"/>
                    <a:pt x="58" y="255"/>
                    <a:pt x="58" y="255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7" y="207"/>
                    <a:pt x="34" y="123"/>
                    <a:pt x="30" y="88"/>
                  </a:cubicBezTo>
                  <a:cubicBezTo>
                    <a:pt x="25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11"/>
            <p:cNvSpPr>
              <a:spLocks/>
            </p:cNvSpPr>
            <p:nvPr/>
          </p:nvSpPr>
          <p:spPr bwMode="auto">
            <a:xfrm>
              <a:off x="18781713" y="2905126"/>
              <a:ext cx="322263" cy="1398588"/>
            </a:xfrm>
            <a:custGeom>
              <a:avLst/>
              <a:gdLst>
                <a:gd name="T0" fmla="*/ 41 w 59"/>
                <a:gd name="T1" fmla="*/ 196 h 255"/>
                <a:gd name="T2" fmla="*/ 21 w 59"/>
                <a:gd name="T3" fmla="*/ 130 h 255"/>
                <a:gd name="T4" fmla="*/ 12 w 59"/>
                <a:gd name="T5" fmla="*/ 68 h 255"/>
                <a:gd name="T6" fmla="*/ 16 w 59"/>
                <a:gd name="T7" fmla="*/ 17 h 255"/>
                <a:gd name="T8" fmla="*/ 20 w 59"/>
                <a:gd name="T9" fmla="*/ 11 h 255"/>
                <a:gd name="T10" fmla="*/ 19 w 59"/>
                <a:gd name="T11" fmla="*/ 0 h 255"/>
                <a:gd name="T12" fmla="*/ 9 w 59"/>
                <a:gd name="T13" fmla="*/ 0 h 255"/>
                <a:gd name="T14" fmla="*/ 4 w 59"/>
                <a:gd name="T15" fmla="*/ 131 h 255"/>
                <a:gd name="T16" fmla="*/ 22 w 59"/>
                <a:gd name="T17" fmla="*/ 231 h 255"/>
                <a:gd name="T18" fmla="*/ 58 w 59"/>
                <a:gd name="T19" fmla="*/ 255 h 255"/>
                <a:gd name="T20" fmla="*/ 59 w 59"/>
                <a:gd name="T21" fmla="*/ 250 h 255"/>
                <a:gd name="T22" fmla="*/ 41 w 59"/>
                <a:gd name="T23" fmla="*/ 19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55">
                  <a:moveTo>
                    <a:pt x="41" y="196"/>
                  </a:moveTo>
                  <a:cubicBezTo>
                    <a:pt x="34" y="174"/>
                    <a:pt x="27" y="152"/>
                    <a:pt x="21" y="130"/>
                  </a:cubicBezTo>
                  <a:cubicBezTo>
                    <a:pt x="15" y="110"/>
                    <a:pt x="11" y="89"/>
                    <a:pt x="12" y="68"/>
                  </a:cubicBezTo>
                  <a:cubicBezTo>
                    <a:pt x="14" y="52"/>
                    <a:pt x="11" y="33"/>
                    <a:pt x="16" y="17"/>
                  </a:cubicBezTo>
                  <a:cubicBezTo>
                    <a:pt x="17" y="15"/>
                    <a:pt x="19" y="13"/>
                    <a:pt x="20" y="11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3"/>
                    <a:pt x="4" y="131"/>
                  </a:cubicBezTo>
                  <a:cubicBezTo>
                    <a:pt x="7" y="179"/>
                    <a:pt x="22" y="231"/>
                    <a:pt x="22" y="231"/>
                  </a:cubicBezTo>
                  <a:cubicBezTo>
                    <a:pt x="58" y="255"/>
                    <a:pt x="58" y="255"/>
                    <a:pt x="58" y="255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52" y="233"/>
                    <a:pt x="47" y="214"/>
                    <a:pt x="41" y="196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12"/>
            <p:cNvSpPr>
              <a:spLocks/>
            </p:cNvSpPr>
            <p:nvPr/>
          </p:nvSpPr>
          <p:spPr bwMode="auto">
            <a:xfrm>
              <a:off x="18802351" y="2811463"/>
              <a:ext cx="131763" cy="120650"/>
            </a:xfrm>
            <a:custGeom>
              <a:avLst/>
              <a:gdLst>
                <a:gd name="T0" fmla="*/ 1 w 24"/>
                <a:gd name="T1" fmla="*/ 0 h 22"/>
                <a:gd name="T2" fmla="*/ 18 w 24"/>
                <a:gd name="T3" fmla="*/ 3 h 22"/>
                <a:gd name="T4" fmla="*/ 18 w 24"/>
                <a:gd name="T5" fmla="*/ 21 h 22"/>
                <a:gd name="T6" fmla="*/ 0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3"/>
                    <a:pt x="18" y="3"/>
                  </a:cubicBezTo>
                  <a:cubicBezTo>
                    <a:pt x="18" y="3"/>
                    <a:pt x="24" y="20"/>
                    <a:pt x="18" y="21"/>
                  </a:cubicBezTo>
                  <a:cubicBezTo>
                    <a:pt x="12" y="22"/>
                    <a:pt x="1" y="22"/>
                    <a:pt x="0" y="16"/>
                  </a:cubicBezTo>
                  <a:cubicBezTo>
                    <a:pt x="0" y="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13"/>
            <p:cNvSpPr>
              <a:spLocks/>
            </p:cNvSpPr>
            <p:nvPr/>
          </p:nvSpPr>
          <p:spPr bwMode="auto">
            <a:xfrm>
              <a:off x="18095913" y="2668588"/>
              <a:ext cx="641350" cy="2097088"/>
            </a:xfrm>
            <a:custGeom>
              <a:avLst/>
              <a:gdLst>
                <a:gd name="T0" fmla="*/ 76 w 117"/>
                <a:gd name="T1" fmla="*/ 371 h 382"/>
                <a:gd name="T2" fmla="*/ 53 w 117"/>
                <a:gd name="T3" fmla="*/ 381 h 382"/>
                <a:gd name="T4" fmla="*/ 15 w 117"/>
                <a:gd name="T5" fmla="*/ 357 h 382"/>
                <a:gd name="T6" fmla="*/ 38 w 117"/>
                <a:gd name="T7" fmla="*/ 322 h 382"/>
                <a:gd name="T8" fmla="*/ 57 w 117"/>
                <a:gd name="T9" fmla="*/ 261 h 382"/>
                <a:gd name="T10" fmla="*/ 32 w 117"/>
                <a:gd name="T11" fmla="*/ 130 h 382"/>
                <a:gd name="T12" fmla="*/ 5 w 117"/>
                <a:gd name="T13" fmla="*/ 51 h 382"/>
                <a:gd name="T14" fmla="*/ 5 w 117"/>
                <a:gd name="T15" fmla="*/ 35 h 382"/>
                <a:gd name="T16" fmla="*/ 93 w 117"/>
                <a:gd name="T17" fmla="*/ 1 h 382"/>
                <a:gd name="T18" fmla="*/ 102 w 117"/>
                <a:gd name="T19" fmla="*/ 2 h 382"/>
                <a:gd name="T20" fmla="*/ 103 w 117"/>
                <a:gd name="T21" fmla="*/ 241 h 382"/>
                <a:gd name="T22" fmla="*/ 76 w 117"/>
                <a:gd name="T23" fmla="*/ 37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382">
                  <a:moveTo>
                    <a:pt x="76" y="371"/>
                  </a:moveTo>
                  <a:cubicBezTo>
                    <a:pt x="66" y="379"/>
                    <a:pt x="58" y="381"/>
                    <a:pt x="53" y="381"/>
                  </a:cubicBezTo>
                  <a:cubicBezTo>
                    <a:pt x="37" y="382"/>
                    <a:pt x="16" y="368"/>
                    <a:pt x="15" y="357"/>
                  </a:cubicBezTo>
                  <a:cubicBezTo>
                    <a:pt x="13" y="345"/>
                    <a:pt x="34" y="336"/>
                    <a:pt x="38" y="322"/>
                  </a:cubicBezTo>
                  <a:cubicBezTo>
                    <a:pt x="45" y="302"/>
                    <a:pt x="51" y="282"/>
                    <a:pt x="57" y="261"/>
                  </a:cubicBezTo>
                  <a:cubicBezTo>
                    <a:pt x="66" y="233"/>
                    <a:pt x="44" y="216"/>
                    <a:pt x="32" y="130"/>
                  </a:cubicBezTo>
                  <a:cubicBezTo>
                    <a:pt x="20" y="44"/>
                    <a:pt x="5" y="51"/>
                    <a:pt x="5" y="51"/>
                  </a:cubicBezTo>
                  <a:cubicBezTo>
                    <a:pt x="5" y="51"/>
                    <a:pt x="0" y="51"/>
                    <a:pt x="5" y="35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99" y="0"/>
                    <a:pt x="102" y="2"/>
                    <a:pt x="102" y="2"/>
                  </a:cubicBezTo>
                  <a:cubicBezTo>
                    <a:pt x="117" y="27"/>
                    <a:pt x="111" y="177"/>
                    <a:pt x="103" y="241"/>
                  </a:cubicBezTo>
                  <a:cubicBezTo>
                    <a:pt x="97" y="284"/>
                    <a:pt x="90" y="361"/>
                    <a:pt x="76" y="37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14"/>
            <p:cNvSpPr>
              <a:spLocks/>
            </p:cNvSpPr>
            <p:nvPr/>
          </p:nvSpPr>
          <p:spPr bwMode="auto">
            <a:xfrm>
              <a:off x="18232438" y="3019426"/>
              <a:ext cx="477838" cy="862013"/>
            </a:xfrm>
            <a:custGeom>
              <a:avLst/>
              <a:gdLst>
                <a:gd name="T0" fmla="*/ 0 w 87"/>
                <a:gd name="T1" fmla="*/ 26 h 157"/>
                <a:gd name="T2" fmla="*/ 7 w 87"/>
                <a:gd name="T3" fmla="*/ 66 h 157"/>
                <a:gd name="T4" fmla="*/ 29 w 87"/>
                <a:gd name="T5" fmla="*/ 157 h 157"/>
                <a:gd name="T6" fmla="*/ 80 w 87"/>
                <a:gd name="T7" fmla="*/ 151 h 157"/>
                <a:gd name="T8" fmla="*/ 86 w 87"/>
                <a:gd name="T9" fmla="*/ 0 h 157"/>
                <a:gd name="T10" fmla="*/ 0 w 87"/>
                <a:gd name="T11" fmla="*/ 2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57">
                  <a:moveTo>
                    <a:pt x="0" y="26"/>
                  </a:moveTo>
                  <a:cubicBezTo>
                    <a:pt x="2" y="36"/>
                    <a:pt x="4" y="49"/>
                    <a:pt x="7" y="66"/>
                  </a:cubicBezTo>
                  <a:cubicBezTo>
                    <a:pt x="13" y="112"/>
                    <a:pt x="23" y="138"/>
                    <a:pt x="29" y="157"/>
                  </a:cubicBezTo>
                  <a:cubicBezTo>
                    <a:pt x="46" y="157"/>
                    <a:pt x="63" y="155"/>
                    <a:pt x="80" y="151"/>
                  </a:cubicBezTo>
                  <a:cubicBezTo>
                    <a:pt x="84" y="108"/>
                    <a:pt x="87" y="46"/>
                    <a:pt x="86" y="0"/>
                  </a:cubicBezTo>
                  <a:cubicBezTo>
                    <a:pt x="55" y="2"/>
                    <a:pt x="23" y="5"/>
                    <a:pt x="0" y="2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15"/>
            <p:cNvSpPr>
              <a:spLocks/>
            </p:cNvSpPr>
            <p:nvPr/>
          </p:nvSpPr>
          <p:spPr bwMode="auto">
            <a:xfrm>
              <a:off x="18321338" y="2668588"/>
              <a:ext cx="404813" cy="1147763"/>
            </a:xfrm>
            <a:custGeom>
              <a:avLst/>
              <a:gdLst>
                <a:gd name="T0" fmla="*/ 61 w 74"/>
                <a:gd name="T1" fmla="*/ 2 h 209"/>
                <a:gd name="T2" fmla="*/ 52 w 74"/>
                <a:gd name="T3" fmla="*/ 1 h 209"/>
                <a:gd name="T4" fmla="*/ 14 w 74"/>
                <a:gd name="T5" fmla="*/ 9 h 209"/>
                <a:gd name="T6" fmla="*/ 27 w 74"/>
                <a:gd name="T7" fmla="*/ 20 h 209"/>
                <a:gd name="T8" fmla="*/ 59 w 74"/>
                <a:gd name="T9" fmla="*/ 101 h 209"/>
                <a:gd name="T10" fmla="*/ 59 w 74"/>
                <a:gd name="T11" fmla="*/ 102 h 209"/>
                <a:gd name="T12" fmla="*/ 56 w 74"/>
                <a:gd name="T13" fmla="*/ 148 h 209"/>
                <a:gd name="T14" fmla="*/ 58 w 74"/>
                <a:gd name="T15" fmla="*/ 162 h 209"/>
                <a:gd name="T16" fmla="*/ 65 w 74"/>
                <a:gd name="T17" fmla="*/ 209 h 209"/>
                <a:gd name="T18" fmla="*/ 61 w 74"/>
                <a:gd name="T19" fmla="*/ 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09">
                  <a:moveTo>
                    <a:pt x="61" y="2"/>
                  </a:moveTo>
                  <a:cubicBezTo>
                    <a:pt x="61" y="2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2"/>
                    <a:pt x="59" y="101"/>
                  </a:cubicBezTo>
                  <a:cubicBezTo>
                    <a:pt x="59" y="101"/>
                    <a:pt x="59" y="102"/>
                    <a:pt x="59" y="102"/>
                  </a:cubicBezTo>
                  <a:cubicBezTo>
                    <a:pt x="58" y="117"/>
                    <a:pt x="57" y="133"/>
                    <a:pt x="56" y="148"/>
                  </a:cubicBezTo>
                  <a:cubicBezTo>
                    <a:pt x="57" y="152"/>
                    <a:pt x="58" y="157"/>
                    <a:pt x="58" y="162"/>
                  </a:cubicBezTo>
                  <a:cubicBezTo>
                    <a:pt x="61" y="178"/>
                    <a:pt x="63" y="194"/>
                    <a:pt x="65" y="209"/>
                  </a:cubicBezTo>
                  <a:cubicBezTo>
                    <a:pt x="71" y="137"/>
                    <a:pt x="74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16"/>
            <p:cNvSpPr>
              <a:spLocks/>
            </p:cNvSpPr>
            <p:nvPr/>
          </p:nvSpPr>
          <p:spPr bwMode="auto">
            <a:xfrm>
              <a:off x="18310226" y="3673476"/>
              <a:ext cx="174625" cy="741363"/>
            </a:xfrm>
            <a:custGeom>
              <a:avLst/>
              <a:gdLst>
                <a:gd name="T0" fmla="*/ 17 w 32"/>
                <a:gd name="T1" fmla="*/ 23 h 135"/>
                <a:gd name="T2" fmla="*/ 3 w 32"/>
                <a:gd name="T3" fmla="*/ 0 h 135"/>
                <a:gd name="T4" fmla="*/ 18 w 32"/>
                <a:gd name="T5" fmla="*/ 78 h 135"/>
                <a:gd name="T6" fmla="*/ 0 w 32"/>
                <a:gd name="T7" fmla="*/ 135 h 135"/>
                <a:gd name="T8" fmla="*/ 13 w 32"/>
                <a:gd name="T9" fmla="*/ 105 h 135"/>
                <a:gd name="T10" fmla="*/ 32 w 32"/>
                <a:gd name="T11" fmla="*/ 66 h 135"/>
                <a:gd name="T12" fmla="*/ 17 w 32"/>
                <a:gd name="T13" fmla="*/ 2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5">
                  <a:moveTo>
                    <a:pt x="17" y="23"/>
                  </a:moveTo>
                  <a:cubicBezTo>
                    <a:pt x="12" y="15"/>
                    <a:pt x="8" y="7"/>
                    <a:pt x="3" y="0"/>
                  </a:cubicBezTo>
                  <a:cubicBezTo>
                    <a:pt x="14" y="42"/>
                    <a:pt x="25" y="57"/>
                    <a:pt x="18" y="78"/>
                  </a:cubicBezTo>
                  <a:cubicBezTo>
                    <a:pt x="12" y="97"/>
                    <a:pt x="6" y="116"/>
                    <a:pt x="0" y="135"/>
                  </a:cubicBezTo>
                  <a:cubicBezTo>
                    <a:pt x="5" y="125"/>
                    <a:pt x="9" y="115"/>
                    <a:pt x="13" y="105"/>
                  </a:cubicBezTo>
                  <a:cubicBezTo>
                    <a:pt x="19" y="92"/>
                    <a:pt x="27" y="80"/>
                    <a:pt x="32" y="66"/>
                  </a:cubicBezTo>
                  <a:cubicBezTo>
                    <a:pt x="29" y="51"/>
                    <a:pt x="24" y="37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17"/>
            <p:cNvSpPr>
              <a:spLocks/>
            </p:cNvSpPr>
            <p:nvPr/>
          </p:nvSpPr>
          <p:spPr bwMode="auto">
            <a:xfrm>
              <a:off x="17641888" y="3255963"/>
              <a:ext cx="552450" cy="477838"/>
            </a:xfrm>
            <a:custGeom>
              <a:avLst/>
              <a:gdLst>
                <a:gd name="T0" fmla="*/ 99 w 101"/>
                <a:gd name="T1" fmla="*/ 7 h 87"/>
                <a:gd name="T2" fmla="*/ 94 w 101"/>
                <a:gd name="T3" fmla="*/ 0 h 87"/>
                <a:gd name="T4" fmla="*/ 17 w 101"/>
                <a:gd name="T5" fmla="*/ 40 h 87"/>
                <a:gd name="T6" fmla="*/ 30 w 101"/>
                <a:gd name="T7" fmla="*/ 80 h 87"/>
                <a:gd name="T8" fmla="*/ 97 w 101"/>
                <a:gd name="T9" fmla="*/ 79 h 87"/>
                <a:gd name="T10" fmla="*/ 99 w 101"/>
                <a:gd name="T11" fmla="*/ 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7">
                  <a:moveTo>
                    <a:pt x="99" y="7"/>
                  </a:moveTo>
                  <a:cubicBezTo>
                    <a:pt x="99" y="7"/>
                    <a:pt x="101" y="0"/>
                    <a:pt x="94" y="0"/>
                  </a:cubicBezTo>
                  <a:cubicBezTo>
                    <a:pt x="86" y="1"/>
                    <a:pt x="28" y="23"/>
                    <a:pt x="17" y="40"/>
                  </a:cubicBezTo>
                  <a:cubicBezTo>
                    <a:pt x="5" y="57"/>
                    <a:pt x="0" y="73"/>
                    <a:pt x="30" y="80"/>
                  </a:cubicBezTo>
                  <a:cubicBezTo>
                    <a:pt x="59" y="86"/>
                    <a:pt x="94" y="87"/>
                    <a:pt x="97" y="79"/>
                  </a:cubicBezTo>
                  <a:cubicBezTo>
                    <a:pt x="100" y="70"/>
                    <a:pt x="99" y="7"/>
                    <a:pt x="99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18"/>
            <p:cNvSpPr>
              <a:spLocks/>
            </p:cNvSpPr>
            <p:nvPr/>
          </p:nvSpPr>
          <p:spPr bwMode="auto">
            <a:xfrm>
              <a:off x="17641888" y="3255963"/>
              <a:ext cx="552450" cy="477838"/>
            </a:xfrm>
            <a:custGeom>
              <a:avLst/>
              <a:gdLst>
                <a:gd name="T0" fmla="*/ 94 w 101"/>
                <a:gd name="T1" fmla="*/ 0 h 87"/>
                <a:gd name="T2" fmla="*/ 89 w 101"/>
                <a:gd name="T3" fmla="*/ 1 h 87"/>
                <a:gd name="T4" fmla="*/ 77 w 101"/>
                <a:gd name="T5" fmla="*/ 56 h 87"/>
                <a:gd name="T6" fmla="*/ 77 w 101"/>
                <a:gd name="T7" fmla="*/ 78 h 87"/>
                <a:gd name="T8" fmla="*/ 54 w 101"/>
                <a:gd name="T9" fmla="*/ 81 h 87"/>
                <a:gd name="T10" fmla="*/ 15 w 101"/>
                <a:gd name="T11" fmla="*/ 54 h 87"/>
                <a:gd name="T12" fmla="*/ 19 w 101"/>
                <a:gd name="T13" fmla="*/ 37 h 87"/>
                <a:gd name="T14" fmla="*/ 17 w 101"/>
                <a:gd name="T15" fmla="*/ 40 h 87"/>
                <a:gd name="T16" fmla="*/ 30 w 101"/>
                <a:gd name="T17" fmla="*/ 80 h 87"/>
                <a:gd name="T18" fmla="*/ 97 w 101"/>
                <a:gd name="T19" fmla="*/ 79 h 87"/>
                <a:gd name="T20" fmla="*/ 99 w 101"/>
                <a:gd name="T21" fmla="*/ 7 h 87"/>
                <a:gd name="T22" fmla="*/ 94 w 101"/>
                <a:gd name="T2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87">
                  <a:moveTo>
                    <a:pt x="94" y="0"/>
                  </a:moveTo>
                  <a:cubicBezTo>
                    <a:pt x="93" y="0"/>
                    <a:pt x="91" y="1"/>
                    <a:pt x="89" y="1"/>
                  </a:cubicBezTo>
                  <a:cubicBezTo>
                    <a:pt x="80" y="17"/>
                    <a:pt x="76" y="37"/>
                    <a:pt x="77" y="56"/>
                  </a:cubicBezTo>
                  <a:cubicBezTo>
                    <a:pt x="78" y="61"/>
                    <a:pt x="82" y="74"/>
                    <a:pt x="77" y="78"/>
                  </a:cubicBezTo>
                  <a:cubicBezTo>
                    <a:pt x="71" y="82"/>
                    <a:pt x="61" y="81"/>
                    <a:pt x="54" y="81"/>
                  </a:cubicBezTo>
                  <a:cubicBezTo>
                    <a:pt x="38" y="80"/>
                    <a:pt x="12" y="74"/>
                    <a:pt x="15" y="54"/>
                  </a:cubicBezTo>
                  <a:cubicBezTo>
                    <a:pt x="16" y="49"/>
                    <a:pt x="17" y="43"/>
                    <a:pt x="19" y="37"/>
                  </a:cubicBezTo>
                  <a:cubicBezTo>
                    <a:pt x="18" y="38"/>
                    <a:pt x="17" y="39"/>
                    <a:pt x="17" y="40"/>
                  </a:cubicBezTo>
                  <a:cubicBezTo>
                    <a:pt x="5" y="57"/>
                    <a:pt x="0" y="73"/>
                    <a:pt x="30" y="80"/>
                  </a:cubicBezTo>
                  <a:cubicBezTo>
                    <a:pt x="59" y="86"/>
                    <a:pt x="94" y="87"/>
                    <a:pt x="97" y="79"/>
                  </a:cubicBezTo>
                  <a:cubicBezTo>
                    <a:pt x="100" y="70"/>
                    <a:pt x="99" y="7"/>
                    <a:pt x="99" y="7"/>
                  </a:cubicBezTo>
                  <a:cubicBezTo>
                    <a:pt x="99" y="7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9"/>
            <p:cNvSpPr>
              <a:spLocks/>
            </p:cNvSpPr>
            <p:nvPr/>
          </p:nvSpPr>
          <p:spPr bwMode="auto">
            <a:xfrm>
              <a:off x="18053051" y="3184526"/>
              <a:ext cx="371475" cy="620713"/>
            </a:xfrm>
            <a:custGeom>
              <a:avLst/>
              <a:gdLst>
                <a:gd name="T0" fmla="*/ 44 w 68"/>
                <a:gd name="T1" fmla="*/ 12 h 113"/>
                <a:gd name="T2" fmla="*/ 15 w 68"/>
                <a:gd name="T3" fmla="*/ 23 h 113"/>
                <a:gd name="T4" fmla="*/ 40 w 68"/>
                <a:gd name="T5" fmla="*/ 107 h 113"/>
                <a:gd name="T6" fmla="*/ 44 w 68"/>
                <a:gd name="T7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13">
                  <a:moveTo>
                    <a:pt x="44" y="12"/>
                  </a:moveTo>
                  <a:cubicBezTo>
                    <a:pt x="44" y="12"/>
                    <a:pt x="29" y="0"/>
                    <a:pt x="15" y="23"/>
                  </a:cubicBezTo>
                  <a:cubicBezTo>
                    <a:pt x="0" y="47"/>
                    <a:pt x="11" y="113"/>
                    <a:pt x="40" y="107"/>
                  </a:cubicBezTo>
                  <a:cubicBezTo>
                    <a:pt x="68" y="101"/>
                    <a:pt x="44" y="12"/>
                    <a:pt x="44" y="12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20"/>
            <p:cNvSpPr>
              <a:spLocks/>
            </p:cNvSpPr>
            <p:nvPr/>
          </p:nvSpPr>
          <p:spPr bwMode="auto">
            <a:xfrm>
              <a:off x="18172113" y="3217863"/>
              <a:ext cx="252413" cy="554038"/>
            </a:xfrm>
            <a:custGeom>
              <a:avLst/>
              <a:gdLst>
                <a:gd name="T0" fmla="*/ 22 w 46"/>
                <a:gd name="T1" fmla="*/ 6 h 101"/>
                <a:gd name="T2" fmla="*/ 6 w 46"/>
                <a:gd name="T3" fmla="*/ 4 h 101"/>
                <a:gd name="T4" fmla="*/ 3 w 46"/>
                <a:gd name="T5" fmla="*/ 22 h 101"/>
                <a:gd name="T6" fmla="*/ 2 w 46"/>
                <a:gd name="T7" fmla="*/ 59 h 101"/>
                <a:gd name="T8" fmla="*/ 11 w 46"/>
                <a:gd name="T9" fmla="*/ 94 h 101"/>
                <a:gd name="T10" fmla="*/ 12 w 46"/>
                <a:gd name="T11" fmla="*/ 101 h 101"/>
                <a:gd name="T12" fmla="*/ 18 w 46"/>
                <a:gd name="T13" fmla="*/ 101 h 101"/>
                <a:gd name="T14" fmla="*/ 22 w 46"/>
                <a:gd name="T15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01">
                  <a:moveTo>
                    <a:pt x="22" y="6"/>
                  </a:moveTo>
                  <a:cubicBezTo>
                    <a:pt x="22" y="6"/>
                    <a:pt x="15" y="0"/>
                    <a:pt x="6" y="4"/>
                  </a:cubicBezTo>
                  <a:cubicBezTo>
                    <a:pt x="4" y="11"/>
                    <a:pt x="3" y="18"/>
                    <a:pt x="3" y="22"/>
                  </a:cubicBezTo>
                  <a:cubicBezTo>
                    <a:pt x="2" y="34"/>
                    <a:pt x="0" y="47"/>
                    <a:pt x="2" y="59"/>
                  </a:cubicBezTo>
                  <a:cubicBezTo>
                    <a:pt x="3" y="71"/>
                    <a:pt x="8" y="82"/>
                    <a:pt x="11" y="94"/>
                  </a:cubicBezTo>
                  <a:cubicBezTo>
                    <a:pt x="11" y="96"/>
                    <a:pt x="12" y="99"/>
                    <a:pt x="12" y="101"/>
                  </a:cubicBezTo>
                  <a:cubicBezTo>
                    <a:pt x="14" y="101"/>
                    <a:pt x="16" y="101"/>
                    <a:pt x="18" y="101"/>
                  </a:cubicBezTo>
                  <a:cubicBezTo>
                    <a:pt x="46" y="95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21"/>
            <p:cNvSpPr>
              <a:spLocks/>
            </p:cNvSpPr>
            <p:nvPr/>
          </p:nvSpPr>
          <p:spPr bwMode="auto">
            <a:xfrm>
              <a:off x="19099213" y="3255963"/>
              <a:ext cx="290513" cy="225425"/>
            </a:xfrm>
            <a:custGeom>
              <a:avLst/>
              <a:gdLst>
                <a:gd name="T0" fmla="*/ 32 w 53"/>
                <a:gd name="T1" fmla="*/ 7 h 41"/>
                <a:gd name="T2" fmla="*/ 2 w 53"/>
                <a:gd name="T3" fmla="*/ 20 h 41"/>
                <a:gd name="T4" fmla="*/ 32 w 53"/>
                <a:gd name="T5" fmla="*/ 41 h 41"/>
                <a:gd name="T6" fmla="*/ 53 w 53"/>
                <a:gd name="T7" fmla="*/ 26 h 41"/>
                <a:gd name="T8" fmla="*/ 32 w 53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1">
                  <a:moveTo>
                    <a:pt x="32" y="7"/>
                  </a:moveTo>
                  <a:cubicBezTo>
                    <a:pt x="32" y="7"/>
                    <a:pt x="4" y="0"/>
                    <a:pt x="2" y="20"/>
                  </a:cubicBezTo>
                  <a:cubicBezTo>
                    <a:pt x="0" y="40"/>
                    <a:pt x="30" y="41"/>
                    <a:pt x="32" y="41"/>
                  </a:cubicBezTo>
                  <a:cubicBezTo>
                    <a:pt x="33" y="41"/>
                    <a:pt x="53" y="26"/>
                    <a:pt x="53" y="26"/>
                  </a:cubicBezTo>
                  <a:lnTo>
                    <a:pt x="32" y="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22"/>
            <p:cNvSpPr>
              <a:spLocks/>
            </p:cNvSpPr>
            <p:nvPr/>
          </p:nvSpPr>
          <p:spPr bwMode="auto">
            <a:xfrm>
              <a:off x="18896013" y="3108326"/>
              <a:ext cx="898525" cy="790575"/>
            </a:xfrm>
            <a:custGeom>
              <a:avLst/>
              <a:gdLst>
                <a:gd name="T0" fmla="*/ 135 w 164"/>
                <a:gd name="T1" fmla="*/ 44 h 144"/>
                <a:gd name="T2" fmla="*/ 82 w 164"/>
                <a:gd name="T3" fmla="*/ 22 h 144"/>
                <a:gd name="T4" fmla="*/ 58 w 164"/>
                <a:gd name="T5" fmla="*/ 6 h 144"/>
                <a:gd name="T6" fmla="*/ 13 w 164"/>
                <a:gd name="T7" fmla="*/ 4 h 144"/>
                <a:gd name="T8" fmla="*/ 16 w 164"/>
                <a:gd name="T9" fmla="*/ 26 h 144"/>
                <a:gd name="T10" fmla="*/ 68 w 164"/>
                <a:gd name="T11" fmla="*/ 53 h 144"/>
                <a:gd name="T12" fmla="*/ 38 w 164"/>
                <a:gd name="T13" fmla="*/ 64 h 144"/>
                <a:gd name="T14" fmla="*/ 52 w 164"/>
                <a:gd name="T15" fmla="*/ 93 h 144"/>
                <a:gd name="T16" fmla="*/ 47 w 164"/>
                <a:gd name="T17" fmla="*/ 110 h 144"/>
                <a:gd name="T18" fmla="*/ 67 w 164"/>
                <a:gd name="T19" fmla="*/ 116 h 144"/>
                <a:gd name="T20" fmla="*/ 66 w 164"/>
                <a:gd name="T21" fmla="*/ 134 h 144"/>
                <a:gd name="T22" fmla="*/ 102 w 164"/>
                <a:gd name="T23" fmla="*/ 141 h 144"/>
                <a:gd name="T24" fmla="*/ 119 w 164"/>
                <a:gd name="T25" fmla="*/ 128 h 144"/>
                <a:gd name="T26" fmla="*/ 109 w 164"/>
                <a:gd name="T27" fmla="*/ 115 h 144"/>
                <a:gd name="T28" fmla="*/ 92 w 164"/>
                <a:gd name="T29" fmla="*/ 126 h 144"/>
                <a:gd name="T30" fmla="*/ 131 w 164"/>
                <a:gd name="T31" fmla="*/ 107 h 144"/>
                <a:gd name="T32" fmla="*/ 135 w 164"/>
                <a:gd name="T33" fmla="*/ 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144">
                  <a:moveTo>
                    <a:pt x="135" y="44"/>
                  </a:moveTo>
                  <a:cubicBezTo>
                    <a:pt x="135" y="44"/>
                    <a:pt x="99" y="37"/>
                    <a:pt x="82" y="22"/>
                  </a:cubicBezTo>
                  <a:cubicBezTo>
                    <a:pt x="82" y="22"/>
                    <a:pt x="68" y="11"/>
                    <a:pt x="58" y="6"/>
                  </a:cubicBezTo>
                  <a:cubicBezTo>
                    <a:pt x="48" y="2"/>
                    <a:pt x="22" y="0"/>
                    <a:pt x="13" y="4"/>
                  </a:cubicBezTo>
                  <a:cubicBezTo>
                    <a:pt x="3" y="9"/>
                    <a:pt x="0" y="20"/>
                    <a:pt x="16" y="26"/>
                  </a:cubicBezTo>
                  <a:cubicBezTo>
                    <a:pt x="32" y="32"/>
                    <a:pt x="58" y="34"/>
                    <a:pt x="68" y="53"/>
                  </a:cubicBezTo>
                  <a:cubicBezTo>
                    <a:pt x="68" y="53"/>
                    <a:pt x="44" y="56"/>
                    <a:pt x="38" y="64"/>
                  </a:cubicBezTo>
                  <a:cubicBezTo>
                    <a:pt x="32" y="73"/>
                    <a:pt x="26" y="97"/>
                    <a:pt x="52" y="93"/>
                  </a:cubicBezTo>
                  <a:cubicBezTo>
                    <a:pt x="52" y="93"/>
                    <a:pt x="41" y="102"/>
                    <a:pt x="47" y="110"/>
                  </a:cubicBezTo>
                  <a:cubicBezTo>
                    <a:pt x="52" y="118"/>
                    <a:pt x="67" y="116"/>
                    <a:pt x="67" y="116"/>
                  </a:cubicBezTo>
                  <a:cubicBezTo>
                    <a:pt x="67" y="116"/>
                    <a:pt x="56" y="127"/>
                    <a:pt x="66" y="134"/>
                  </a:cubicBezTo>
                  <a:cubicBezTo>
                    <a:pt x="76" y="141"/>
                    <a:pt x="96" y="144"/>
                    <a:pt x="102" y="141"/>
                  </a:cubicBezTo>
                  <a:cubicBezTo>
                    <a:pt x="108" y="139"/>
                    <a:pt x="110" y="131"/>
                    <a:pt x="119" y="128"/>
                  </a:cubicBezTo>
                  <a:cubicBezTo>
                    <a:pt x="129" y="126"/>
                    <a:pt x="124" y="111"/>
                    <a:pt x="109" y="115"/>
                  </a:cubicBezTo>
                  <a:cubicBezTo>
                    <a:pt x="95" y="120"/>
                    <a:pt x="92" y="126"/>
                    <a:pt x="92" y="126"/>
                  </a:cubicBezTo>
                  <a:cubicBezTo>
                    <a:pt x="92" y="126"/>
                    <a:pt x="97" y="105"/>
                    <a:pt x="131" y="107"/>
                  </a:cubicBezTo>
                  <a:cubicBezTo>
                    <a:pt x="164" y="109"/>
                    <a:pt x="146" y="47"/>
                    <a:pt x="135" y="4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23"/>
            <p:cNvSpPr>
              <a:spLocks/>
            </p:cNvSpPr>
            <p:nvPr/>
          </p:nvSpPr>
          <p:spPr bwMode="auto">
            <a:xfrm>
              <a:off x="19383376" y="3321051"/>
              <a:ext cx="411163" cy="495300"/>
            </a:xfrm>
            <a:custGeom>
              <a:avLst/>
              <a:gdLst>
                <a:gd name="T0" fmla="*/ 46 w 75"/>
                <a:gd name="T1" fmla="*/ 5 h 90"/>
                <a:gd name="T2" fmla="*/ 26 w 75"/>
                <a:gd name="T3" fmla="*/ 0 h 90"/>
                <a:gd name="T4" fmla="*/ 31 w 75"/>
                <a:gd name="T5" fmla="*/ 6 h 90"/>
                <a:gd name="T6" fmla="*/ 39 w 75"/>
                <a:gd name="T7" fmla="*/ 23 h 90"/>
                <a:gd name="T8" fmla="*/ 41 w 75"/>
                <a:gd name="T9" fmla="*/ 30 h 90"/>
                <a:gd name="T10" fmla="*/ 44 w 75"/>
                <a:gd name="T11" fmla="*/ 48 h 90"/>
                <a:gd name="T12" fmla="*/ 25 w 75"/>
                <a:gd name="T13" fmla="*/ 66 h 90"/>
                <a:gd name="T14" fmla="*/ 12 w 75"/>
                <a:gd name="T15" fmla="*/ 70 h 90"/>
                <a:gd name="T16" fmla="*/ 2 w 75"/>
                <a:gd name="T17" fmla="*/ 83 h 90"/>
                <a:gd name="T18" fmla="*/ 5 w 75"/>
                <a:gd name="T19" fmla="*/ 87 h 90"/>
                <a:gd name="T20" fmla="*/ 13 w 75"/>
                <a:gd name="T21" fmla="*/ 83 h 90"/>
                <a:gd name="T22" fmla="*/ 28 w 75"/>
                <a:gd name="T23" fmla="*/ 76 h 90"/>
                <a:gd name="T24" fmla="*/ 20 w 75"/>
                <a:gd name="T25" fmla="*/ 76 h 90"/>
                <a:gd name="T26" fmla="*/ 3 w 75"/>
                <a:gd name="T27" fmla="*/ 87 h 90"/>
                <a:gd name="T28" fmla="*/ 42 w 75"/>
                <a:gd name="T29" fmla="*/ 68 h 90"/>
                <a:gd name="T30" fmla="*/ 46 w 75"/>
                <a:gd name="T31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90">
                  <a:moveTo>
                    <a:pt x="46" y="5"/>
                  </a:moveTo>
                  <a:cubicBezTo>
                    <a:pt x="46" y="5"/>
                    <a:pt x="37" y="3"/>
                    <a:pt x="26" y="0"/>
                  </a:cubicBezTo>
                  <a:cubicBezTo>
                    <a:pt x="28" y="0"/>
                    <a:pt x="30" y="5"/>
                    <a:pt x="31" y="6"/>
                  </a:cubicBezTo>
                  <a:cubicBezTo>
                    <a:pt x="34" y="11"/>
                    <a:pt x="37" y="17"/>
                    <a:pt x="39" y="23"/>
                  </a:cubicBezTo>
                  <a:cubicBezTo>
                    <a:pt x="39" y="25"/>
                    <a:pt x="40" y="28"/>
                    <a:pt x="41" y="30"/>
                  </a:cubicBezTo>
                  <a:cubicBezTo>
                    <a:pt x="43" y="36"/>
                    <a:pt x="44" y="42"/>
                    <a:pt x="44" y="48"/>
                  </a:cubicBezTo>
                  <a:cubicBezTo>
                    <a:pt x="44" y="59"/>
                    <a:pt x="34" y="64"/>
                    <a:pt x="25" y="66"/>
                  </a:cubicBezTo>
                  <a:cubicBezTo>
                    <a:pt x="21" y="68"/>
                    <a:pt x="16" y="67"/>
                    <a:pt x="12" y="70"/>
                  </a:cubicBezTo>
                  <a:cubicBezTo>
                    <a:pt x="7" y="73"/>
                    <a:pt x="4" y="78"/>
                    <a:pt x="2" y="83"/>
                  </a:cubicBezTo>
                  <a:cubicBezTo>
                    <a:pt x="0" y="86"/>
                    <a:pt x="1" y="90"/>
                    <a:pt x="5" y="87"/>
                  </a:cubicBezTo>
                  <a:cubicBezTo>
                    <a:pt x="8" y="86"/>
                    <a:pt x="11" y="85"/>
                    <a:pt x="13" y="83"/>
                  </a:cubicBezTo>
                  <a:cubicBezTo>
                    <a:pt x="17" y="80"/>
                    <a:pt x="23" y="77"/>
                    <a:pt x="28" y="76"/>
                  </a:cubicBezTo>
                  <a:cubicBezTo>
                    <a:pt x="26" y="75"/>
                    <a:pt x="23" y="75"/>
                    <a:pt x="20" y="76"/>
                  </a:cubicBezTo>
                  <a:cubicBezTo>
                    <a:pt x="6" y="81"/>
                    <a:pt x="3" y="87"/>
                    <a:pt x="3" y="87"/>
                  </a:cubicBezTo>
                  <a:cubicBezTo>
                    <a:pt x="3" y="87"/>
                    <a:pt x="8" y="66"/>
                    <a:pt x="42" y="68"/>
                  </a:cubicBezTo>
                  <a:cubicBezTo>
                    <a:pt x="75" y="70"/>
                    <a:pt x="57" y="8"/>
                    <a:pt x="46" y="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24"/>
            <p:cNvSpPr>
              <a:spLocks/>
            </p:cNvSpPr>
            <p:nvPr/>
          </p:nvSpPr>
          <p:spPr bwMode="auto">
            <a:xfrm>
              <a:off x="18896013" y="3124201"/>
              <a:ext cx="685800" cy="774700"/>
            </a:xfrm>
            <a:custGeom>
              <a:avLst/>
              <a:gdLst>
                <a:gd name="T0" fmla="*/ 119 w 125"/>
                <a:gd name="T1" fmla="*/ 123 h 141"/>
                <a:gd name="T2" fmla="*/ 102 w 125"/>
                <a:gd name="T3" fmla="*/ 131 h 141"/>
                <a:gd name="T4" fmla="*/ 88 w 125"/>
                <a:gd name="T5" fmla="*/ 135 h 141"/>
                <a:gd name="T6" fmla="*/ 68 w 125"/>
                <a:gd name="T7" fmla="*/ 122 h 141"/>
                <a:gd name="T8" fmla="*/ 85 w 125"/>
                <a:gd name="T9" fmla="*/ 108 h 141"/>
                <a:gd name="T10" fmla="*/ 49 w 125"/>
                <a:gd name="T11" fmla="*/ 108 h 141"/>
                <a:gd name="T12" fmla="*/ 66 w 125"/>
                <a:gd name="T13" fmla="*/ 87 h 141"/>
                <a:gd name="T14" fmla="*/ 77 w 125"/>
                <a:gd name="T15" fmla="*/ 84 h 141"/>
                <a:gd name="T16" fmla="*/ 80 w 125"/>
                <a:gd name="T17" fmla="*/ 81 h 141"/>
                <a:gd name="T18" fmla="*/ 65 w 125"/>
                <a:gd name="T19" fmla="*/ 83 h 141"/>
                <a:gd name="T20" fmla="*/ 38 w 125"/>
                <a:gd name="T21" fmla="*/ 76 h 141"/>
                <a:gd name="T22" fmla="*/ 56 w 125"/>
                <a:gd name="T23" fmla="*/ 55 h 141"/>
                <a:gd name="T24" fmla="*/ 66 w 125"/>
                <a:gd name="T25" fmla="*/ 53 h 141"/>
                <a:gd name="T26" fmla="*/ 67 w 125"/>
                <a:gd name="T27" fmla="*/ 40 h 141"/>
                <a:gd name="T28" fmla="*/ 36 w 125"/>
                <a:gd name="T29" fmla="*/ 24 h 141"/>
                <a:gd name="T30" fmla="*/ 12 w 125"/>
                <a:gd name="T31" fmla="*/ 5 h 141"/>
                <a:gd name="T32" fmla="*/ 15 w 125"/>
                <a:gd name="T33" fmla="*/ 0 h 141"/>
                <a:gd name="T34" fmla="*/ 13 w 125"/>
                <a:gd name="T35" fmla="*/ 1 h 141"/>
                <a:gd name="T36" fmla="*/ 16 w 125"/>
                <a:gd name="T37" fmla="*/ 23 h 141"/>
                <a:gd name="T38" fmla="*/ 68 w 125"/>
                <a:gd name="T39" fmla="*/ 50 h 141"/>
                <a:gd name="T40" fmla="*/ 38 w 125"/>
                <a:gd name="T41" fmla="*/ 61 h 141"/>
                <a:gd name="T42" fmla="*/ 52 w 125"/>
                <a:gd name="T43" fmla="*/ 90 h 141"/>
                <a:gd name="T44" fmla="*/ 47 w 125"/>
                <a:gd name="T45" fmla="*/ 107 h 141"/>
                <a:gd name="T46" fmla="*/ 67 w 125"/>
                <a:gd name="T47" fmla="*/ 113 h 141"/>
                <a:gd name="T48" fmla="*/ 66 w 125"/>
                <a:gd name="T49" fmla="*/ 131 h 141"/>
                <a:gd name="T50" fmla="*/ 102 w 125"/>
                <a:gd name="T51" fmla="*/ 138 h 141"/>
                <a:gd name="T52" fmla="*/ 119 w 125"/>
                <a:gd name="T53" fmla="*/ 125 h 141"/>
                <a:gd name="T54" fmla="*/ 123 w 125"/>
                <a:gd name="T55" fmla="*/ 115 h 141"/>
                <a:gd name="T56" fmla="*/ 119 w 125"/>
                <a:gd name="T57" fmla="*/ 12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5" h="141">
                  <a:moveTo>
                    <a:pt x="119" y="123"/>
                  </a:moveTo>
                  <a:cubicBezTo>
                    <a:pt x="114" y="127"/>
                    <a:pt x="107" y="127"/>
                    <a:pt x="102" y="131"/>
                  </a:cubicBezTo>
                  <a:cubicBezTo>
                    <a:pt x="97" y="135"/>
                    <a:pt x="94" y="135"/>
                    <a:pt x="88" y="135"/>
                  </a:cubicBezTo>
                  <a:cubicBezTo>
                    <a:pt x="78" y="135"/>
                    <a:pt x="69" y="133"/>
                    <a:pt x="68" y="122"/>
                  </a:cubicBezTo>
                  <a:cubicBezTo>
                    <a:pt x="67" y="113"/>
                    <a:pt x="78" y="111"/>
                    <a:pt x="85" y="108"/>
                  </a:cubicBezTo>
                  <a:cubicBezTo>
                    <a:pt x="74" y="105"/>
                    <a:pt x="59" y="117"/>
                    <a:pt x="49" y="108"/>
                  </a:cubicBezTo>
                  <a:cubicBezTo>
                    <a:pt x="40" y="100"/>
                    <a:pt x="62" y="89"/>
                    <a:pt x="66" y="87"/>
                  </a:cubicBezTo>
                  <a:cubicBezTo>
                    <a:pt x="70" y="86"/>
                    <a:pt x="73" y="85"/>
                    <a:pt x="77" y="84"/>
                  </a:cubicBezTo>
                  <a:cubicBezTo>
                    <a:pt x="78" y="83"/>
                    <a:pt x="86" y="80"/>
                    <a:pt x="80" y="81"/>
                  </a:cubicBezTo>
                  <a:cubicBezTo>
                    <a:pt x="75" y="81"/>
                    <a:pt x="70" y="82"/>
                    <a:pt x="65" y="83"/>
                  </a:cubicBezTo>
                  <a:cubicBezTo>
                    <a:pt x="55" y="85"/>
                    <a:pt x="42" y="89"/>
                    <a:pt x="38" y="76"/>
                  </a:cubicBezTo>
                  <a:cubicBezTo>
                    <a:pt x="34" y="63"/>
                    <a:pt x="45" y="58"/>
                    <a:pt x="56" y="55"/>
                  </a:cubicBezTo>
                  <a:cubicBezTo>
                    <a:pt x="59" y="54"/>
                    <a:pt x="62" y="54"/>
                    <a:pt x="66" y="53"/>
                  </a:cubicBezTo>
                  <a:cubicBezTo>
                    <a:pt x="75" y="52"/>
                    <a:pt x="72" y="44"/>
                    <a:pt x="67" y="40"/>
                  </a:cubicBezTo>
                  <a:cubicBezTo>
                    <a:pt x="57" y="32"/>
                    <a:pt x="47" y="28"/>
                    <a:pt x="36" y="24"/>
                  </a:cubicBezTo>
                  <a:cubicBezTo>
                    <a:pt x="28" y="22"/>
                    <a:pt x="8" y="17"/>
                    <a:pt x="12" y="5"/>
                  </a:cubicBezTo>
                  <a:cubicBezTo>
                    <a:pt x="12" y="3"/>
                    <a:pt x="13" y="2"/>
                    <a:pt x="15" y="0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3" y="6"/>
                    <a:pt x="0" y="17"/>
                    <a:pt x="16" y="23"/>
                  </a:cubicBezTo>
                  <a:cubicBezTo>
                    <a:pt x="32" y="29"/>
                    <a:pt x="58" y="31"/>
                    <a:pt x="68" y="50"/>
                  </a:cubicBezTo>
                  <a:cubicBezTo>
                    <a:pt x="68" y="50"/>
                    <a:pt x="44" y="53"/>
                    <a:pt x="38" y="61"/>
                  </a:cubicBezTo>
                  <a:cubicBezTo>
                    <a:pt x="32" y="70"/>
                    <a:pt x="26" y="94"/>
                    <a:pt x="52" y="90"/>
                  </a:cubicBezTo>
                  <a:cubicBezTo>
                    <a:pt x="52" y="90"/>
                    <a:pt x="41" y="99"/>
                    <a:pt x="47" y="107"/>
                  </a:cubicBezTo>
                  <a:cubicBezTo>
                    <a:pt x="52" y="115"/>
                    <a:pt x="67" y="113"/>
                    <a:pt x="67" y="113"/>
                  </a:cubicBezTo>
                  <a:cubicBezTo>
                    <a:pt x="67" y="113"/>
                    <a:pt x="56" y="124"/>
                    <a:pt x="66" y="131"/>
                  </a:cubicBezTo>
                  <a:cubicBezTo>
                    <a:pt x="76" y="138"/>
                    <a:pt x="96" y="141"/>
                    <a:pt x="102" y="138"/>
                  </a:cubicBezTo>
                  <a:cubicBezTo>
                    <a:pt x="108" y="136"/>
                    <a:pt x="110" y="128"/>
                    <a:pt x="119" y="125"/>
                  </a:cubicBezTo>
                  <a:cubicBezTo>
                    <a:pt x="124" y="124"/>
                    <a:pt x="125" y="119"/>
                    <a:pt x="123" y="115"/>
                  </a:cubicBezTo>
                  <a:cubicBezTo>
                    <a:pt x="123" y="118"/>
                    <a:pt x="121" y="121"/>
                    <a:pt x="119" y="12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25"/>
            <p:cNvSpPr>
              <a:spLocks/>
            </p:cNvSpPr>
            <p:nvPr/>
          </p:nvSpPr>
          <p:spPr bwMode="auto">
            <a:xfrm>
              <a:off x="19564351" y="3211513"/>
              <a:ext cx="777875" cy="484188"/>
            </a:xfrm>
            <a:custGeom>
              <a:avLst/>
              <a:gdLst>
                <a:gd name="T0" fmla="*/ 0 w 142"/>
                <a:gd name="T1" fmla="*/ 22 h 88"/>
                <a:gd name="T2" fmla="*/ 14 w 142"/>
                <a:gd name="T3" fmla="*/ 88 h 88"/>
                <a:gd name="T4" fmla="*/ 116 w 142"/>
                <a:gd name="T5" fmla="*/ 50 h 88"/>
                <a:gd name="T6" fmla="*/ 106 w 142"/>
                <a:gd name="T7" fmla="*/ 14 h 88"/>
                <a:gd name="T8" fmla="*/ 0 w 142"/>
                <a:gd name="T9" fmla="*/ 2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8">
                  <a:moveTo>
                    <a:pt x="0" y="22"/>
                  </a:moveTo>
                  <a:cubicBezTo>
                    <a:pt x="0" y="22"/>
                    <a:pt x="25" y="43"/>
                    <a:pt x="14" y="88"/>
                  </a:cubicBezTo>
                  <a:cubicBezTo>
                    <a:pt x="14" y="88"/>
                    <a:pt x="72" y="85"/>
                    <a:pt x="116" y="50"/>
                  </a:cubicBezTo>
                  <a:cubicBezTo>
                    <a:pt x="116" y="50"/>
                    <a:pt x="142" y="28"/>
                    <a:pt x="106" y="14"/>
                  </a:cubicBezTo>
                  <a:cubicBezTo>
                    <a:pt x="70" y="0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26"/>
            <p:cNvSpPr>
              <a:spLocks/>
            </p:cNvSpPr>
            <p:nvPr/>
          </p:nvSpPr>
          <p:spPr bwMode="auto">
            <a:xfrm>
              <a:off x="19635788" y="3309938"/>
              <a:ext cx="679450" cy="374650"/>
            </a:xfrm>
            <a:custGeom>
              <a:avLst/>
              <a:gdLst>
                <a:gd name="T0" fmla="*/ 102 w 124"/>
                <a:gd name="T1" fmla="*/ 0 h 68"/>
                <a:gd name="T2" fmla="*/ 96 w 124"/>
                <a:gd name="T3" fmla="*/ 24 h 68"/>
                <a:gd name="T4" fmla="*/ 22 w 124"/>
                <a:gd name="T5" fmla="*/ 55 h 68"/>
                <a:gd name="T6" fmla="*/ 20 w 124"/>
                <a:gd name="T7" fmla="*/ 53 h 68"/>
                <a:gd name="T8" fmla="*/ 3 w 124"/>
                <a:gd name="T9" fmla="*/ 0 h 68"/>
                <a:gd name="T10" fmla="*/ 0 w 124"/>
                <a:gd name="T11" fmla="*/ 0 h 68"/>
                <a:gd name="T12" fmla="*/ 15 w 124"/>
                <a:gd name="T13" fmla="*/ 68 h 68"/>
                <a:gd name="T14" fmla="*/ 103 w 124"/>
                <a:gd name="T15" fmla="*/ 32 h 68"/>
                <a:gd name="T16" fmla="*/ 102 w 124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68">
                  <a:moveTo>
                    <a:pt x="102" y="0"/>
                  </a:moveTo>
                  <a:cubicBezTo>
                    <a:pt x="102" y="9"/>
                    <a:pt x="101" y="17"/>
                    <a:pt x="96" y="24"/>
                  </a:cubicBezTo>
                  <a:cubicBezTo>
                    <a:pt x="82" y="45"/>
                    <a:pt x="46" y="53"/>
                    <a:pt x="22" y="55"/>
                  </a:cubicBezTo>
                  <a:cubicBezTo>
                    <a:pt x="21" y="55"/>
                    <a:pt x="20" y="54"/>
                    <a:pt x="20" y="53"/>
                  </a:cubicBezTo>
                  <a:cubicBezTo>
                    <a:pt x="21" y="32"/>
                    <a:pt x="16" y="15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1" y="20"/>
                    <a:pt x="18" y="45"/>
                    <a:pt x="15" y="68"/>
                  </a:cubicBezTo>
                  <a:cubicBezTo>
                    <a:pt x="35" y="65"/>
                    <a:pt x="73" y="56"/>
                    <a:pt x="103" y="32"/>
                  </a:cubicBezTo>
                  <a:cubicBezTo>
                    <a:pt x="103" y="32"/>
                    <a:pt x="124" y="14"/>
                    <a:pt x="102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27"/>
            <p:cNvSpPr>
              <a:spLocks/>
            </p:cNvSpPr>
            <p:nvPr/>
          </p:nvSpPr>
          <p:spPr bwMode="auto">
            <a:xfrm>
              <a:off x="18348326" y="3211513"/>
              <a:ext cx="317500" cy="187325"/>
            </a:xfrm>
            <a:custGeom>
              <a:avLst/>
              <a:gdLst>
                <a:gd name="T0" fmla="*/ 25 w 58"/>
                <a:gd name="T1" fmla="*/ 3 h 34"/>
                <a:gd name="T2" fmla="*/ 57 w 58"/>
                <a:gd name="T3" fmla="*/ 13 h 34"/>
                <a:gd name="T4" fmla="*/ 39 w 58"/>
                <a:gd name="T5" fmla="*/ 30 h 34"/>
                <a:gd name="T6" fmla="*/ 1 w 58"/>
                <a:gd name="T7" fmla="*/ 20 h 34"/>
                <a:gd name="T8" fmla="*/ 25 w 58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25" y="3"/>
                  </a:moveTo>
                  <a:cubicBezTo>
                    <a:pt x="25" y="3"/>
                    <a:pt x="58" y="0"/>
                    <a:pt x="57" y="13"/>
                  </a:cubicBezTo>
                  <a:cubicBezTo>
                    <a:pt x="56" y="26"/>
                    <a:pt x="39" y="30"/>
                    <a:pt x="39" y="30"/>
                  </a:cubicBezTo>
                  <a:cubicBezTo>
                    <a:pt x="39" y="30"/>
                    <a:pt x="0" y="34"/>
                    <a:pt x="1" y="20"/>
                  </a:cubicBezTo>
                  <a:cubicBezTo>
                    <a:pt x="3" y="5"/>
                    <a:pt x="25" y="3"/>
                    <a:pt x="25" y="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28"/>
            <p:cNvSpPr>
              <a:spLocks/>
            </p:cNvSpPr>
            <p:nvPr/>
          </p:nvSpPr>
          <p:spPr bwMode="auto">
            <a:xfrm>
              <a:off x="18211801" y="3079751"/>
              <a:ext cx="673100" cy="796925"/>
            </a:xfrm>
            <a:custGeom>
              <a:avLst/>
              <a:gdLst>
                <a:gd name="T0" fmla="*/ 1 w 123"/>
                <a:gd name="T1" fmla="*/ 54 h 145"/>
                <a:gd name="T2" fmla="*/ 15 w 123"/>
                <a:gd name="T3" fmla="*/ 12 h 145"/>
                <a:gd name="T4" fmla="*/ 95 w 123"/>
                <a:gd name="T5" fmla="*/ 0 h 145"/>
                <a:gd name="T6" fmla="*/ 117 w 123"/>
                <a:gd name="T7" fmla="*/ 16 h 145"/>
                <a:gd name="T8" fmla="*/ 47 w 123"/>
                <a:gd name="T9" fmla="*/ 36 h 145"/>
                <a:gd name="T10" fmla="*/ 66 w 123"/>
                <a:gd name="T11" fmla="*/ 43 h 145"/>
                <a:gd name="T12" fmla="*/ 109 w 123"/>
                <a:gd name="T13" fmla="*/ 44 h 145"/>
                <a:gd name="T14" fmla="*/ 106 w 123"/>
                <a:gd name="T15" fmla="*/ 63 h 145"/>
                <a:gd name="T16" fmla="*/ 48 w 123"/>
                <a:gd name="T17" fmla="*/ 72 h 145"/>
                <a:gd name="T18" fmla="*/ 55 w 123"/>
                <a:gd name="T19" fmla="*/ 81 h 145"/>
                <a:gd name="T20" fmla="*/ 107 w 123"/>
                <a:gd name="T21" fmla="*/ 81 h 145"/>
                <a:gd name="T22" fmla="*/ 100 w 123"/>
                <a:gd name="T23" fmla="*/ 95 h 145"/>
                <a:gd name="T24" fmla="*/ 43 w 123"/>
                <a:gd name="T25" fmla="*/ 105 h 145"/>
                <a:gd name="T26" fmla="*/ 101 w 123"/>
                <a:gd name="T27" fmla="*/ 110 h 145"/>
                <a:gd name="T28" fmla="*/ 104 w 123"/>
                <a:gd name="T29" fmla="*/ 122 h 145"/>
                <a:gd name="T30" fmla="*/ 67 w 123"/>
                <a:gd name="T31" fmla="*/ 135 h 145"/>
                <a:gd name="T32" fmla="*/ 10 w 123"/>
                <a:gd name="T33" fmla="*/ 123 h 145"/>
                <a:gd name="T34" fmla="*/ 1 w 123"/>
                <a:gd name="T35" fmla="*/ 5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45">
                  <a:moveTo>
                    <a:pt x="1" y="54"/>
                  </a:moveTo>
                  <a:cubicBezTo>
                    <a:pt x="1" y="54"/>
                    <a:pt x="4" y="22"/>
                    <a:pt x="15" y="12"/>
                  </a:cubicBezTo>
                  <a:cubicBezTo>
                    <a:pt x="27" y="3"/>
                    <a:pt x="87" y="0"/>
                    <a:pt x="95" y="0"/>
                  </a:cubicBezTo>
                  <a:cubicBezTo>
                    <a:pt x="104" y="0"/>
                    <a:pt x="123" y="9"/>
                    <a:pt x="117" y="16"/>
                  </a:cubicBezTo>
                  <a:cubicBezTo>
                    <a:pt x="112" y="22"/>
                    <a:pt x="57" y="24"/>
                    <a:pt x="47" y="36"/>
                  </a:cubicBezTo>
                  <a:cubicBezTo>
                    <a:pt x="37" y="49"/>
                    <a:pt x="66" y="43"/>
                    <a:pt x="66" y="43"/>
                  </a:cubicBezTo>
                  <a:cubicBezTo>
                    <a:pt x="66" y="43"/>
                    <a:pt x="105" y="40"/>
                    <a:pt x="109" y="44"/>
                  </a:cubicBezTo>
                  <a:cubicBezTo>
                    <a:pt x="113" y="47"/>
                    <a:pt x="120" y="61"/>
                    <a:pt x="106" y="63"/>
                  </a:cubicBezTo>
                  <a:cubicBezTo>
                    <a:pt x="92" y="65"/>
                    <a:pt x="51" y="70"/>
                    <a:pt x="48" y="72"/>
                  </a:cubicBezTo>
                  <a:cubicBezTo>
                    <a:pt x="46" y="75"/>
                    <a:pt x="47" y="81"/>
                    <a:pt x="55" y="81"/>
                  </a:cubicBezTo>
                  <a:cubicBezTo>
                    <a:pt x="62" y="81"/>
                    <a:pt x="102" y="77"/>
                    <a:pt x="107" y="81"/>
                  </a:cubicBezTo>
                  <a:cubicBezTo>
                    <a:pt x="112" y="85"/>
                    <a:pt x="114" y="92"/>
                    <a:pt x="100" y="95"/>
                  </a:cubicBezTo>
                  <a:cubicBezTo>
                    <a:pt x="85" y="98"/>
                    <a:pt x="45" y="101"/>
                    <a:pt x="43" y="105"/>
                  </a:cubicBezTo>
                  <a:cubicBezTo>
                    <a:pt x="40" y="110"/>
                    <a:pt x="53" y="117"/>
                    <a:pt x="101" y="110"/>
                  </a:cubicBezTo>
                  <a:cubicBezTo>
                    <a:pt x="101" y="110"/>
                    <a:pt x="114" y="113"/>
                    <a:pt x="104" y="122"/>
                  </a:cubicBezTo>
                  <a:cubicBezTo>
                    <a:pt x="95" y="130"/>
                    <a:pt x="82" y="132"/>
                    <a:pt x="67" y="135"/>
                  </a:cubicBezTo>
                  <a:cubicBezTo>
                    <a:pt x="52" y="139"/>
                    <a:pt x="16" y="145"/>
                    <a:pt x="10" y="123"/>
                  </a:cubicBezTo>
                  <a:cubicBezTo>
                    <a:pt x="3" y="101"/>
                    <a:pt x="0" y="77"/>
                    <a:pt x="1" y="5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29"/>
            <p:cNvSpPr>
              <a:spLocks/>
            </p:cNvSpPr>
            <p:nvPr/>
          </p:nvSpPr>
          <p:spPr bwMode="auto">
            <a:xfrm>
              <a:off x="18413413" y="3595688"/>
              <a:ext cx="357188" cy="127000"/>
            </a:xfrm>
            <a:custGeom>
              <a:avLst/>
              <a:gdLst>
                <a:gd name="T0" fmla="*/ 30 w 65"/>
                <a:gd name="T1" fmla="*/ 1 h 23"/>
                <a:gd name="T2" fmla="*/ 5 w 65"/>
                <a:gd name="T3" fmla="*/ 11 h 23"/>
                <a:gd name="T4" fmla="*/ 25 w 65"/>
                <a:gd name="T5" fmla="*/ 22 h 23"/>
                <a:gd name="T6" fmla="*/ 45 w 65"/>
                <a:gd name="T7" fmla="*/ 19 h 23"/>
                <a:gd name="T8" fmla="*/ 50 w 65"/>
                <a:gd name="T9" fmla="*/ 18 h 23"/>
                <a:gd name="T10" fmla="*/ 6 w 65"/>
                <a:gd name="T11" fmla="*/ 11 h 23"/>
                <a:gd name="T12" fmla="*/ 63 w 65"/>
                <a:gd name="T13" fmla="*/ 1 h 23"/>
                <a:gd name="T14" fmla="*/ 65 w 65"/>
                <a:gd name="T15" fmla="*/ 0 h 23"/>
                <a:gd name="T16" fmla="*/ 30 w 65"/>
                <a:gd name="T1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">
                  <a:moveTo>
                    <a:pt x="30" y="1"/>
                  </a:moveTo>
                  <a:cubicBezTo>
                    <a:pt x="24" y="1"/>
                    <a:pt x="8" y="4"/>
                    <a:pt x="5" y="11"/>
                  </a:cubicBezTo>
                  <a:cubicBezTo>
                    <a:pt x="0" y="20"/>
                    <a:pt x="21" y="23"/>
                    <a:pt x="25" y="22"/>
                  </a:cubicBezTo>
                  <a:cubicBezTo>
                    <a:pt x="32" y="22"/>
                    <a:pt x="38" y="20"/>
                    <a:pt x="45" y="19"/>
                  </a:cubicBezTo>
                  <a:cubicBezTo>
                    <a:pt x="47" y="19"/>
                    <a:pt x="49" y="18"/>
                    <a:pt x="50" y="18"/>
                  </a:cubicBezTo>
                  <a:cubicBezTo>
                    <a:pt x="14" y="22"/>
                    <a:pt x="4" y="15"/>
                    <a:pt x="6" y="11"/>
                  </a:cubicBezTo>
                  <a:cubicBezTo>
                    <a:pt x="8" y="7"/>
                    <a:pt x="48" y="4"/>
                    <a:pt x="63" y="1"/>
                  </a:cubicBezTo>
                  <a:cubicBezTo>
                    <a:pt x="63" y="1"/>
                    <a:pt x="64" y="1"/>
                    <a:pt x="65" y="0"/>
                  </a:cubicBezTo>
                  <a:cubicBezTo>
                    <a:pt x="53" y="1"/>
                    <a:pt x="42" y="0"/>
                    <a:pt x="30" y="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30"/>
            <p:cNvSpPr>
              <a:spLocks/>
            </p:cNvSpPr>
            <p:nvPr/>
          </p:nvSpPr>
          <p:spPr bwMode="auto">
            <a:xfrm>
              <a:off x="18446751" y="3403601"/>
              <a:ext cx="384175" cy="138113"/>
            </a:xfrm>
            <a:custGeom>
              <a:avLst/>
              <a:gdLst>
                <a:gd name="T0" fmla="*/ 13 w 70"/>
                <a:gd name="T1" fmla="*/ 5 h 25"/>
                <a:gd name="T2" fmla="*/ 1 w 70"/>
                <a:gd name="T3" fmla="*/ 13 h 25"/>
                <a:gd name="T4" fmla="*/ 9 w 70"/>
                <a:gd name="T5" fmla="*/ 25 h 25"/>
                <a:gd name="T6" fmla="*/ 24 w 70"/>
                <a:gd name="T7" fmla="*/ 25 h 25"/>
                <a:gd name="T8" fmla="*/ 41 w 70"/>
                <a:gd name="T9" fmla="*/ 22 h 25"/>
                <a:gd name="T10" fmla="*/ 51 w 70"/>
                <a:gd name="T11" fmla="*/ 20 h 25"/>
                <a:gd name="T12" fmla="*/ 12 w 70"/>
                <a:gd name="T13" fmla="*/ 22 h 25"/>
                <a:gd name="T14" fmla="*/ 5 w 70"/>
                <a:gd name="T15" fmla="*/ 13 h 25"/>
                <a:gd name="T16" fmla="*/ 63 w 70"/>
                <a:gd name="T17" fmla="*/ 4 h 25"/>
                <a:gd name="T18" fmla="*/ 70 w 70"/>
                <a:gd name="T19" fmla="*/ 0 h 25"/>
                <a:gd name="T20" fmla="*/ 13 w 70"/>
                <a:gd name="T21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5">
                  <a:moveTo>
                    <a:pt x="13" y="5"/>
                  </a:moveTo>
                  <a:cubicBezTo>
                    <a:pt x="8" y="6"/>
                    <a:pt x="2" y="8"/>
                    <a:pt x="1" y="13"/>
                  </a:cubicBezTo>
                  <a:cubicBezTo>
                    <a:pt x="0" y="20"/>
                    <a:pt x="3" y="24"/>
                    <a:pt x="9" y="25"/>
                  </a:cubicBezTo>
                  <a:cubicBezTo>
                    <a:pt x="14" y="25"/>
                    <a:pt x="19" y="25"/>
                    <a:pt x="24" y="25"/>
                  </a:cubicBezTo>
                  <a:cubicBezTo>
                    <a:pt x="29" y="24"/>
                    <a:pt x="35" y="23"/>
                    <a:pt x="41" y="22"/>
                  </a:cubicBezTo>
                  <a:cubicBezTo>
                    <a:pt x="44" y="22"/>
                    <a:pt x="47" y="21"/>
                    <a:pt x="51" y="20"/>
                  </a:cubicBezTo>
                  <a:cubicBezTo>
                    <a:pt x="37" y="20"/>
                    <a:pt x="17" y="22"/>
                    <a:pt x="12" y="22"/>
                  </a:cubicBezTo>
                  <a:cubicBezTo>
                    <a:pt x="4" y="22"/>
                    <a:pt x="3" y="16"/>
                    <a:pt x="5" y="13"/>
                  </a:cubicBezTo>
                  <a:cubicBezTo>
                    <a:pt x="8" y="11"/>
                    <a:pt x="49" y="6"/>
                    <a:pt x="63" y="4"/>
                  </a:cubicBezTo>
                  <a:cubicBezTo>
                    <a:pt x="67" y="3"/>
                    <a:pt x="69" y="2"/>
                    <a:pt x="70" y="0"/>
                  </a:cubicBezTo>
                  <a:cubicBezTo>
                    <a:pt x="51" y="4"/>
                    <a:pt x="31" y="0"/>
                    <a:pt x="13" y="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31"/>
            <p:cNvSpPr>
              <a:spLocks/>
            </p:cNvSpPr>
            <p:nvPr/>
          </p:nvSpPr>
          <p:spPr bwMode="auto">
            <a:xfrm>
              <a:off x="18211801" y="3140076"/>
              <a:ext cx="552450" cy="736600"/>
            </a:xfrm>
            <a:custGeom>
              <a:avLst/>
              <a:gdLst>
                <a:gd name="T0" fmla="*/ 73 w 101"/>
                <a:gd name="T1" fmla="*/ 119 h 134"/>
                <a:gd name="T2" fmla="*/ 16 w 101"/>
                <a:gd name="T3" fmla="*/ 108 h 134"/>
                <a:gd name="T4" fmla="*/ 7 w 101"/>
                <a:gd name="T5" fmla="*/ 55 h 134"/>
                <a:gd name="T6" fmla="*/ 12 w 101"/>
                <a:gd name="T7" fmla="*/ 15 h 134"/>
                <a:gd name="T8" fmla="*/ 16 w 101"/>
                <a:gd name="T9" fmla="*/ 0 h 134"/>
                <a:gd name="T10" fmla="*/ 15 w 101"/>
                <a:gd name="T11" fmla="*/ 1 h 134"/>
                <a:gd name="T12" fmla="*/ 1 w 101"/>
                <a:gd name="T13" fmla="*/ 43 h 134"/>
                <a:gd name="T14" fmla="*/ 10 w 101"/>
                <a:gd name="T15" fmla="*/ 112 h 134"/>
                <a:gd name="T16" fmla="*/ 67 w 101"/>
                <a:gd name="T17" fmla="*/ 124 h 134"/>
                <a:gd name="T18" fmla="*/ 101 w 101"/>
                <a:gd name="T19" fmla="*/ 114 h 134"/>
                <a:gd name="T20" fmla="*/ 73 w 101"/>
                <a:gd name="T21" fmla="*/ 1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34">
                  <a:moveTo>
                    <a:pt x="73" y="119"/>
                  </a:moveTo>
                  <a:cubicBezTo>
                    <a:pt x="56" y="121"/>
                    <a:pt x="27" y="124"/>
                    <a:pt x="16" y="108"/>
                  </a:cubicBezTo>
                  <a:cubicBezTo>
                    <a:pt x="5" y="93"/>
                    <a:pt x="7" y="73"/>
                    <a:pt x="7" y="55"/>
                  </a:cubicBezTo>
                  <a:cubicBezTo>
                    <a:pt x="7" y="41"/>
                    <a:pt x="9" y="29"/>
                    <a:pt x="12" y="15"/>
                  </a:cubicBezTo>
                  <a:cubicBezTo>
                    <a:pt x="13" y="10"/>
                    <a:pt x="14" y="5"/>
                    <a:pt x="16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4" y="11"/>
                    <a:pt x="1" y="43"/>
                    <a:pt x="1" y="43"/>
                  </a:cubicBezTo>
                  <a:cubicBezTo>
                    <a:pt x="0" y="66"/>
                    <a:pt x="3" y="90"/>
                    <a:pt x="10" y="112"/>
                  </a:cubicBezTo>
                  <a:cubicBezTo>
                    <a:pt x="16" y="134"/>
                    <a:pt x="52" y="128"/>
                    <a:pt x="67" y="124"/>
                  </a:cubicBezTo>
                  <a:cubicBezTo>
                    <a:pt x="80" y="121"/>
                    <a:pt x="92" y="120"/>
                    <a:pt x="101" y="114"/>
                  </a:cubicBezTo>
                  <a:cubicBezTo>
                    <a:pt x="91" y="117"/>
                    <a:pt x="80" y="118"/>
                    <a:pt x="73" y="11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32"/>
            <p:cNvSpPr>
              <a:spLocks/>
            </p:cNvSpPr>
            <p:nvPr/>
          </p:nvSpPr>
          <p:spPr bwMode="auto">
            <a:xfrm>
              <a:off x="18413413" y="3113088"/>
              <a:ext cx="455613" cy="236538"/>
            </a:xfrm>
            <a:custGeom>
              <a:avLst/>
              <a:gdLst>
                <a:gd name="T0" fmla="*/ 76 w 83"/>
                <a:gd name="T1" fmla="*/ 3 h 43"/>
                <a:gd name="T2" fmla="*/ 49 w 83"/>
                <a:gd name="T3" fmla="*/ 15 h 43"/>
                <a:gd name="T4" fmla="*/ 20 w 83"/>
                <a:gd name="T5" fmla="*/ 20 h 43"/>
                <a:gd name="T6" fmla="*/ 3 w 83"/>
                <a:gd name="T7" fmla="*/ 35 h 43"/>
                <a:gd name="T8" fmla="*/ 19 w 83"/>
                <a:gd name="T9" fmla="*/ 43 h 43"/>
                <a:gd name="T10" fmla="*/ 51 w 83"/>
                <a:gd name="T11" fmla="*/ 40 h 43"/>
                <a:gd name="T12" fmla="*/ 72 w 83"/>
                <a:gd name="T13" fmla="*/ 38 h 43"/>
                <a:gd name="T14" fmla="*/ 72 w 83"/>
                <a:gd name="T15" fmla="*/ 38 h 43"/>
                <a:gd name="T16" fmla="*/ 29 w 83"/>
                <a:gd name="T17" fmla="*/ 37 h 43"/>
                <a:gd name="T18" fmla="*/ 10 w 83"/>
                <a:gd name="T19" fmla="*/ 30 h 43"/>
                <a:gd name="T20" fmla="*/ 80 w 83"/>
                <a:gd name="T21" fmla="*/ 10 h 43"/>
                <a:gd name="T22" fmla="*/ 76 w 83"/>
                <a:gd name="T23" fmla="*/ 0 h 43"/>
                <a:gd name="T24" fmla="*/ 76 w 83"/>
                <a:gd name="T25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43">
                  <a:moveTo>
                    <a:pt x="76" y="3"/>
                  </a:moveTo>
                  <a:cubicBezTo>
                    <a:pt x="75" y="14"/>
                    <a:pt x="57" y="13"/>
                    <a:pt x="49" y="15"/>
                  </a:cubicBezTo>
                  <a:cubicBezTo>
                    <a:pt x="39" y="18"/>
                    <a:pt x="30" y="19"/>
                    <a:pt x="20" y="20"/>
                  </a:cubicBezTo>
                  <a:cubicBezTo>
                    <a:pt x="12" y="21"/>
                    <a:pt x="0" y="23"/>
                    <a:pt x="3" y="35"/>
                  </a:cubicBezTo>
                  <a:cubicBezTo>
                    <a:pt x="6" y="42"/>
                    <a:pt x="12" y="43"/>
                    <a:pt x="19" y="43"/>
                  </a:cubicBezTo>
                  <a:cubicBezTo>
                    <a:pt x="30" y="42"/>
                    <a:pt x="40" y="41"/>
                    <a:pt x="51" y="40"/>
                  </a:cubicBezTo>
                  <a:cubicBezTo>
                    <a:pt x="58" y="39"/>
                    <a:pt x="65" y="37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8" y="34"/>
                    <a:pt x="29" y="37"/>
                    <a:pt x="29" y="37"/>
                  </a:cubicBezTo>
                  <a:cubicBezTo>
                    <a:pt x="29" y="37"/>
                    <a:pt x="0" y="43"/>
                    <a:pt x="10" y="30"/>
                  </a:cubicBezTo>
                  <a:cubicBezTo>
                    <a:pt x="20" y="18"/>
                    <a:pt x="75" y="16"/>
                    <a:pt x="80" y="10"/>
                  </a:cubicBezTo>
                  <a:cubicBezTo>
                    <a:pt x="83" y="7"/>
                    <a:pt x="80" y="3"/>
                    <a:pt x="76" y="0"/>
                  </a:cubicBezTo>
                  <a:cubicBezTo>
                    <a:pt x="76" y="1"/>
                    <a:pt x="76" y="2"/>
                    <a:pt x="76" y="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33"/>
            <p:cNvSpPr>
              <a:spLocks/>
            </p:cNvSpPr>
            <p:nvPr/>
          </p:nvSpPr>
          <p:spPr bwMode="auto">
            <a:xfrm>
              <a:off x="18030826" y="725488"/>
              <a:ext cx="1654175" cy="1201738"/>
            </a:xfrm>
            <a:custGeom>
              <a:avLst/>
              <a:gdLst>
                <a:gd name="T0" fmla="*/ 26 w 302"/>
                <a:gd name="T1" fmla="*/ 219 h 219"/>
                <a:gd name="T2" fmla="*/ 7 w 302"/>
                <a:gd name="T3" fmla="*/ 77 h 219"/>
                <a:gd name="T4" fmla="*/ 23 w 302"/>
                <a:gd name="T5" fmla="*/ 51 h 219"/>
                <a:gd name="T6" fmla="*/ 284 w 302"/>
                <a:gd name="T7" fmla="*/ 0 h 219"/>
                <a:gd name="T8" fmla="*/ 270 w 302"/>
                <a:gd name="T9" fmla="*/ 37 h 219"/>
                <a:gd name="T10" fmla="*/ 292 w 302"/>
                <a:gd name="T11" fmla="*/ 30 h 219"/>
                <a:gd name="T12" fmla="*/ 290 w 302"/>
                <a:gd name="T13" fmla="*/ 53 h 219"/>
                <a:gd name="T14" fmla="*/ 302 w 302"/>
                <a:gd name="T15" fmla="*/ 46 h 219"/>
                <a:gd name="T16" fmla="*/ 277 w 302"/>
                <a:gd name="T17" fmla="*/ 205 h 219"/>
                <a:gd name="T18" fmla="*/ 26 w 302"/>
                <a:gd name="T1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219">
                  <a:moveTo>
                    <a:pt x="26" y="219"/>
                  </a:move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0" y="54"/>
                    <a:pt x="23" y="51"/>
                  </a:cubicBezTo>
                  <a:cubicBezTo>
                    <a:pt x="47" y="47"/>
                    <a:pt x="272" y="9"/>
                    <a:pt x="284" y="0"/>
                  </a:cubicBezTo>
                  <a:cubicBezTo>
                    <a:pt x="270" y="37"/>
                    <a:pt x="270" y="37"/>
                    <a:pt x="270" y="37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0" y="53"/>
                    <a:pt x="290" y="53"/>
                    <a:pt x="290" y="53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2" y="46"/>
                    <a:pt x="267" y="122"/>
                    <a:pt x="277" y="205"/>
                  </a:cubicBezTo>
                  <a:lnTo>
                    <a:pt x="26" y="219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34"/>
            <p:cNvSpPr>
              <a:spLocks/>
            </p:cNvSpPr>
            <p:nvPr/>
          </p:nvSpPr>
          <p:spPr bwMode="auto">
            <a:xfrm>
              <a:off x="18216563" y="1190626"/>
              <a:ext cx="1260475" cy="741363"/>
            </a:xfrm>
            <a:custGeom>
              <a:avLst/>
              <a:gdLst>
                <a:gd name="T0" fmla="*/ 4 w 230"/>
                <a:gd name="T1" fmla="*/ 114 h 135"/>
                <a:gd name="T2" fmla="*/ 4 w 230"/>
                <a:gd name="T3" fmla="*/ 38 h 135"/>
                <a:gd name="T4" fmla="*/ 230 w 230"/>
                <a:gd name="T5" fmla="*/ 25 h 135"/>
                <a:gd name="T6" fmla="*/ 227 w 230"/>
                <a:gd name="T7" fmla="*/ 135 h 135"/>
                <a:gd name="T8" fmla="*/ 4 w 230"/>
                <a:gd name="T9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35">
                  <a:moveTo>
                    <a:pt x="4" y="114"/>
                  </a:moveTo>
                  <a:cubicBezTo>
                    <a:pt x="4" y="114"/>
                    <a:pt x="0" y="56"/>
                    <a:pt x="4" y="38"/>
                  </a:cubicBezTo>
                  <a:cubicBezTo>
                    <a:pt x="9" y="21"/>
                    <a:pt x="210" y="0"/>
                    <a:pt x="230" y="25"/>
                  </a:cubicBezTo>
                  <a:cubicBezTo>
                    <a:pt x="227" y="135"/>
                    <a:pt x="227" y="135"/>
                    <a:pt x="227" y="135"/>
                  </a:cubicBezTo>
                  <a:lnTo>
                    <a:pt x="4" y="114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35"/>
            <p:cNvSpPr>
              <a:spLocks/>
            </p:cNvSpPr>
            <p:nvPr/>
          </p:nvSpPr>
          <p:spPr bwMode="auto">
            <a:xfrm>
              <a:off x="18080038" y="1333501"/>
              <a:ext cx="1539875" cy="1373188"/>
            </a:xfrm>
            <a:custGeom>
              <a:avLst/>
              <a:gdLst>
                <a:gd name="T0" fmla="*/ 37 w 281"/>
                <a:gd name="T1" fmla="*/ 14 h 250"/>
                <a:gd name="T2" fmla="*/ 248 w 281"/>
                <a:gd name="T3" fmla="*/ 23 h 250"/>
                <a:gd name="T4" fmla="*/ 243 w 281"/>
                <a:gd name="T5" fmla="*/ 88 h 250"/>
                <a:gd name="T6" fmla="*/ 280 w 281"/>
                <a:gd name="T7" fmla="*/ 112 h 250"/>
                <a:gd name="T8" fmla="*/ 244 w 281"/>
                <a:gd name="T9" fmla="*/ 133 h 250"/>
                <a:gd name="T10" fmla="*/ 232 w 281"/>
                <a:gd name="T11" fmla="*/ 213 h 250"/>
                <a:gd name="T12" fmla="*/ 204 w 281"/>
                <a:gd name="T13" fmla="*/ 244 h 250"/>
                <a:gd name="T14" fmla="*/ 170 w 281"/>
                <a:gd name="T15" fmla="*/ 249 h 250"/>
                <a:gd name="T16" fmla="*/ 119 w 281"/>
                <a:gd name="T17" fmla="*/ 247 h 250"/>
                <a:gd name="T18" fmla="*/ 74 w 281"/>
                <a:gd name="T19" fmla="*/ 240 h 250"/>
                <a:gd name="T20" fmla="*/ 47 w 281"/>
                <a:gd name="T21" fmla="*/ 202 h 250"/>
                <a:gd name="T22" fmla="*/ 38 w 281"/>
                <a:gd name="T23" fmla="*/ 136 h 250"/>
                <a:gd name="T24" fmla="*/ 5 w 281"/>
                <a:gd name="T25" fmla="*/ 112 h 250"/>
                <a:gd name="T26" fmla="*/ 36 w 281"/>
                <a:gd name="T27" fmla="*/ 87 h 250"/>
                <a:gd name="T28" fmla="*/ 37 w 281"/>
                <a:gd name="T29" fmla="*/ 1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250">
                  <a:moveTo>
                    <a:pt x="37" y="14"/>
                  </a:moveTo>
                  <a:cubicBezTo>
                    <a:pt x="37" y="14"/>
                    <a:pt x="155" y="0"/>
                    <a:pt x="248" y="23"/>
                  </a:cubicBezTo>
                  <a:cubicBezTo>
                    <a:pt x="243" y="88"/>
                    <a:pt x="243" y="88"/>
                    <a:pt x="243" y="88"/>
                  </a:cubicBezTo>
                  <a:cubicBezTo>
                    <a:pt x="243" y="88"/>
                    <a:pt x="280" y="84"/>
                    <a:pt x="280" y="112"/>
                  </a:cubicBezTo>
                  <a:cubicBezTo>
                    <a:pt x="281" y="141"/>
                    <a:pt x="244" y="133"/>
                    <a:pt x="244" y="133"/>
                  </a:cubicBezTo>
                  <a:cubicBezTo>
                    <a:pt x="232" y="213"/>
                    <a:pt x="232" y="213"/>
                    <a:pt x="232" y="213"/>
                  </a:cubicBezTo>
                  <a:cubicBezTo>
                    <a:pt x="232" y="213"/>
                    <a:pt x="224" y="239"/>
                    <a:pt x="204" y="244"/>
                  </a:cubicBezTo>
                  <a:cubicBezTo>
                    <a:pt x="200" y="245"/>
                    <a:pt x="180" y="250"/>
                    <a:pt x="170" y="249"/>
                  </a:cubicBezTo>
                  <a:cubicBezTo>
                    <a:pt x="158" y="248"/>
                    <a:pt x="128" y="248"/>
                    <a:pt x="119" y="247"/>
                  </a:cubicBezTo>
                  <a:cubicBezTo>
                    <a:pt x="101" y="245"/>
                    <a:pt x="80" y="242"/>
                    <a:pt x="74" y="240"/>
                  </a:cubicBezTo>
                  <a:cubicBezTo>
                    <a:pt x="48" y="234"/>
                    <a:pt x="47" y="202"/>
                    <a:pt x="47" y="202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36"/>
                    <a:pt x="11" y="137"/>
                    <a:pt x="5" y="112"/>
                  </a:cubicBezTo>
                  <a:cubicBezTo>
                    <a:pt x="0" y="88"/>
                    <a:pt x="25" y="72"/>
                    <a:pt x="36" y="87"/>
                  </a:cubicBezTo>
                  <a:cubicBezTo>
                    <a:pt x="36" y="87"/>
                    <a:pt x="31" y="32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36"/>
            <p:cNvSpPr>
              <a:spLocks noEditPoints="1"/>
            </p:cNvSpPr>
            <p:nvPr/>
          </p:nvSpPr>
          <p:spPr bwMode="auto">
            <a:xfrm>
              <a:off x="18080038" y="1333501"/>
              <a:ext cx="1539875" cy="1373188"/>
            </a:xfrm>
            <a:custGeom>
              <a:avLst/>
              <a:gdLst>
                <a:gd name="T0" fmla="*/ 280 w 281"/>
                <a:gd name="T1" fmla="*/ 112 h 250"/>
                <a:gd name="T2" fmla="*/ 243 w 281"/>
                <a:gd name="T3" fmla="*/ 88 h 250"/>
                <a:gd name="T4" fmla="*/ 248 w 281"/>
                <a:gd name="T5" fmla="*/ 23 h 250"/>
                <a:gd name="T6" fmla="*/ 37 w 281"/>
                <a:gd name="T7" fmla="*/ 14 h 250"/>
                <a:gd name="T8" fmla="*/ 36 w 281"/>
                <a:gd name="T9" fmla="*/ 87 h 250"/>
                <a:gd name="T10" fmla="*/ 5 w 281"/>
                <a:gd name="T11" fmla="*/ 112 h 250"/>
                <a:gd name="T12" fmla="*/ 38 w 281"/>
                <a:gd name="T13" fmla="*/ 136 h 250"/>
                <a:gd name="T14" fmla="*/ 47 w 281"/>
                <a:gd name="T15" fmla="*/ 202 h 250"/>
                <a:gd name="T16" fmla="*/ 74 w 281"/>
                <a:gd name="T17" fmla="*/ 240 h 250"/>
                <a:gd name="T18" fmla="*/ 117 w 281"/>
                <a:gd name="T19" fmla="*/ 247 h 250"/>
                <a:gd name="T20" fmla="*/ 173 w 281"/>
                <a:gd name="T21" fmla="*/ 249 h 250"/>
                <a:gd name="T22" fmla="*/ 204 w 281"/>
                <a:gd name="T23" fmla="*/ 247 h 250"/>
                <a:gd name="T24" fmla="*/ 232 w 281"/>
                <a:gd name="T25" fmla="*/ 213 h 250"/>
                <a:gd name="T26" fmla="*/ 244 w 281"/>
                <a:gd name="T27" fmla="*/ 133 h 250"/>
                <a:gd name="T28" fmla="*/ 280 w 281"/>
                <a:gd name="T29" fmla="*/ 112 h 250"/>
                <a:gd name="T30" fmla="*/ 222 w 281"/>
                <a:gd name="T31" fmla="*/ 198 h 250"/>
                <a:gd name="T32" fmla="*/ 198 w 281"/>
                <a:gd name="T33" fmla="*/ 240 h 250"/>
                <a:gd name="T34" fmla="*/ 69 w 281"/>
                <a:gd name="T35" fmla="*/ 221 h 250"/>
                <a:gd name="T36" fmla="*/ 46 w 281"/>
                <a:gd name="T37" fmla="*/ 138 h 250"/>
                <a:gd name="T38" fmla="*/ 41 w 281"/>
                <a:gd name="T39" fmla="*/ 89 h 250"/>
                <a:gd name="T40" fmla="*/ 45 w 281"/>
                <a:gd name="T41" fmla="*/ 35 h 250"/>
                <a:gd name="T42" fmla="*/ 64 w 281"/>
                <a:gd name="T43" fmla="*/ 15 h 250"/>
                <a:gd name="T44" fmla="*/ 189 w 281"/>
                <a:gd name="T45" fmla="*/ 17 h 250"/>
                <a:gd name="T46" fmla="*/ 239 w 281"/>
                <a:gd name="T47" fmla="*/ 62 h 250"/>
                <a:gd name="T48" fmla="*/ 222 w 281"/>
                <a:gd name="T49" fmla="*/ 19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1" h="250">
                  <a:moveTo>
                    <a:pt x="280" y="112"/>
                  </a:moveTo>
                  <a:cubicBezTo>
                    <a:pt x="280" y="84"/>
                    <a:pt x="243" y="88"/>
                    <a:pt x="243" y="88"/>
                  </a:cubicBezTo>
                  <a:cubicBezTo>
                    <a:pt x="248" y="23"/>
                    <a:pt x="248" y="23"/>
                    <a:pt x="248" y="23"/>
                  </a:cubicBezTo>
                  <a:cubicBezTo>
                    <a:pt x="155" y="0"/>
                    <a:pt x="37" y="14"/>
                    <a:pt x="37" y="14"/>
                  </a:cubicBezTo>
                  <a:cubicBezTo>
                    <a:pt x="31" y="32"/>
                    <a:pt x="36" y="87"/>
                    <a:pt x="36" y="87"/>
                  </a:cubicBezTo>
                  <a:cubicBezTo>
                    <a:pt x="25" y="72"/>
                    <a:pt x="0" y="88"/>
                    <a:pt x="5" y="112"/>
                  </a:cubicBezTo>
                  <a:cubicBezTo>
                    <a:pt x="11" y="137"/>
                    <a:pt x="38" y="136"/>
                    <a:pt x="38" y="136"/>
                  </a:cubicBezTo>
                  <a:cubicBezTo>
                    <a:pt x="47" y="202"/>
                    <a:pt x="47" y="202"/>
                    <a:pt x="47" y="202"/>
                  </a:cubicBezTo>
                  <a:cubicBezTo>
                    <a:pt x="47" y="202"/>
                    <a:pt x="48" y="234"/>
                    <a:pt x="74" y="240"/>
                  </a:cubicBezTo>
                  <a:cubicBezTo>
                    <a:pt x="80" y="242"/>
                    <a:pt x="99" y="244"/>
                    <a:pt x="117" y="247"/>
                  </a:cubicBezTo>
                  <a:cubicBezTo>
                    <a:pt x="126" y="248"/>
                    <a:pt x="155" y="250"/>
                    <a:pt x="173" y="249"/>
                  </a:cubicBezTo>
                  <a:cubicBezTo>
                    <a:pt x="182" y="249"/>
                    <a:pt x="200" y="248"/>
                    <a:pt x="204" y="247"/>
                  </a:cubicBezTo>
                  <a:cubicBezTo>
                    <a:pt x="230" y="240"/>
                    <a:pt x="232" y="213"/>
                    <a:pt x="232" y="213"/>
                  </a:cubicBezTo>
                  <a:cubicBezTo>
                    <a:pt x="244" y="133"/>
                    <a:pt x="244" y="133"/>
                    <a:pt x="244" y="133"/>
                  </a:cubicBezTo>
                  <a:cubicBezTo>
                    <a:pt x="244" y="133"/>
                    <a:pt x="281" y="141"/>
                    <a:pt x="280" y="112"/>
                  </a:cubicBezTo>
                  <a:close/>
                  <a:moveTo>
                    <a:pt x="222" y="198"/>
                  </a:moveTo>
                  <a:cubicBezTo>
                    <a:pt x="216" y="220"/>
                    <a:pt x="222" y="232"/>
                    <a:pt x="198" y="240"/>
                  </a:cubicBezTo>
                  <a:cubicBezTo>
                    <a:pt x="174" y="249"/>
                    <a:pt x="88" y="244"/>
                    <a:pt x="69" y="221"/>
                  </a:cubicBezTo>
                  <a:cubicBezTo>
                    <a:pt x="51" y="200"/>
                    <a:pt x="49" y="168"/>
                    <a:pt x="46" y="138"/>
                  </a:cubicBezTo>
                  <a:cubicBezTo>
                    <a:pt x="45" y="117"/>
                    <a:pt x="45" y="111"/>
                    <a:pt x="41" y="89"/>
                  </a:cubicBezTo>
                  <a:cubicBezTo>
                    <a:pt x="40" y="76"/>
                    <a:pt x="38" y="47"/>
                    <a:pt x="45" y="35"/>
                  </a:cubicBezTo>
                  <a:cubicBezTo>
                    <a:pt x="46" y="28"/>
                    <a:pt x="54" y="14"/>
                    <a:pt x="64" y="15"/>
                  </a:cubicBezTo>
                  <a:cubicBezTo>
                    <a:pt x="100" y="17"/>
                    <a:pt x="153" y="17"/>
                    <a:pt x="189" y="17"/>
                  </a:cubicBezTo>
                  <a:cubicBezTo>
                    <a:pt x="241" y="17"/>
                    <a:pt x="234" y="35"/>
                    <a:pt x="239" y="62"/>
                  </a:cubicBezTo>
                  <a:cubicBezTo>
                    <a:pt x="244" y="96"/>
                    <a:pt x="229" y="165"/>
                    <a:pt x="222" y="19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37"/>
            <p:cNvSpPr>
              <a:spLocks/>
            </p:cNvSpPr>
            <p:nvPr/>
          </p:nvSpPr>
          <p:spPr bwMode="auto">
            <a:xfrm>
              <a:off x="18994438" y="1525588"/>
              <a:ext cx="225425" cy="138113"/>
            </a:xfrm>
            <a:custGeom>
              <a:avLst/>
              <a:gdLst>
                <a:gd name="T0" fmla="*/ 0 w 41"/>
                <a:gd name="T1" fmla="*/ 25 h 25"/>
                <a:gd name="T2" fmla="*/ 41 w 41"/>
                <a:gd name="T3" fmla="*/ 12 h 25"/>
                <a:gd name="T4" fmla="*/ 19 w 41"/>
                <a:gd name="T5" fmla="*/ 1 h 25"/>
                <a:gd name="T6" fmla="*/ 0 w 41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0" y="25"/>
                    <a:pt x="21" y="9"/>
                    <a:pt x="41" y="12"/>
                  </a:cubicBezTo>
                  <a:cubicBezTo>
                    <a:pt x="41" y="12"/>
                    <a:pt x="33" y="0"/>
                    <a:pt x="19" y="1"/>
                  </a:cubicBezTo>
                  <a:cubicBezTo>
                    <a:pt x="8" y="3"/>
                    <a:pt x="0" y="10"/>
                    <a:pt x="0" y="2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38"/>
            <p:cNvSpPr>
              <a:spLocks/>
            </p:cNvSpPr>
            <p:nvPr/>
          </p:nvSpPr>
          <p:spPr bwMode="auto">
            <a:xfrm>
              <a:off x="18430876" y="1690688"/>
              <a:ext cx="196850" cy="198438"/>
            </a:xfrm>
            <a:custGeom>
              <a:avLst/>
              <a:gdLst>
                <a:gd name="T0" fmla="*/ 35 w 36"/>
                <a:gd name="T1" fmla="*/ 20 h 36"/>
                <a:gd name="T2" fmla="*/ 17 w 36"/>
                <a:gd name="T3" fmla="*/ 36 h 36"/>
                <a:gd name="T4" fmla="*/ 1 w 36"/>
                <a:gd name="T5" fmla="*/ 17 h 36"/>
                <a:gd name="T6" fmla="*/ 19 w 36"/>
                <a:gd name="T7" fmla="*/ 1 h 36"/>
                <a:gd name="T8" fmla="*/ 35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5" y="20"/>
                  </a:moveTo>
                  <a:cubicBezTo>
                    <a:pt x="35" y="29"/>
                    <a:pt x="26" y="36"/>
                    <a:pt x="17" y="36"/>
                  </a:cubicBezTo>
                  <a:cubicBezTo>
                    <a:pt x="7" y="35"/>
                    <a:pt x="0" y="27"/>
                    <a:pt x="1" y="17"/>
                  </a:cubicBezTo>
                  <a:cubicBezTo>
                    <a:pt x="1" y="8"/>
                    <a:pt x="10" y="0"/>
                    <a:pt x="19" y="1"/>
                  </a:cubicBezTo>
                  <a:cubicBezTo>
                    <a:pt x="29" y="2"/>
                    <a:pt x="36" y="10"/>
                    <a:pt x="35" y="20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39"/>
            <p:cNvSpPr>
              <a:spLocks/>
            </p:cNvSpPr>
            <p:nvPr/>
          </p:nvSpPr>
          <p:spPr bwMode="auto">
            <a:xfrm>
              <a:off x="19021426" y="1690688"/>
              <a:ext cx="198438" cy="198438"/>
            </a:xfrm>
            <a:custGeom>
              <a:avLst/>
              <a:gdLst>
                <a:gd name="T0" fmla="*/ 35 w 36"/>
                <a:gd name="T1" fmla="*/ 20 h 36"/>
                <a:gd name="T2" fmla="*/ 16 w 36"/>
                <a:gd name="T3" fmla="*/ 36 h 36"/>
                <a:gd name="T4" fmla="*/ 0 w 36"/>
                <a:gd name="T5" fmla="*/ 17 h 36"/>
                <a:gd name="T6" fmla="*/ 19 w 36"/>
                <a:gd name="T7" fmla="*/ 1 h 36"/>
                <a:gd name="T8" fmla="*/ 35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5" y="20"/>
                  </a:moveTo>
                  <a:cubicBezTo>
                    <a:pt x="34" y="29"/>
                    <a:pt x="26" y="36"/>
                    <a:pt x="16" y="36"/>
                  </a:cubicBezTo>
                  <a:cubicBezTo>
                    <a:pt x="7" y="35"/>
                    <a:pt x="0" y="27"/>
                    <a:pt x="0" y="17"/>
                  </a:cubicBezTo>
                  <a:cubicBezTo>
                    <a:pt x="1" y="8"/>
                    <a:pt x="9" y="0"/>
                    <a:pt x="19" y="1"/>
                  </a:cubicBezTo>
                  <a:cubicBezTo>
                    <a:pt x="28" y="2"/>
                    <a:pt x="36" y="10"/>
                    <a:pt x="35" y="20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40"/>
            <p:cNvSpPr>
              <a:spLocks/>
            </p:cNvSpPr>
            <p:nvPr/>
          </p:nvSpPr>
          <p:spPr bwMode="auto">
            <a:xfrm>
              <a:off x="18726151" y="1536701"/>
              <a:ext cx="176213" cy="676275"/>
            </a:xfrm>
            <a:custGeom>
              <a:avLst/>
              <a:gdLst>
                <a:gd name="T0" fmla="*/ 11 w 32"/>
                <a:gd name="T1" fmla="*/ 22 h 123"/>
                <a:gd name="T2" fmla="*/ 0 w 32"/>
                <a:gd name="T3" fmla="*/ 115 h 123"/>
                <a:gd name="T4" fmla="*/ 22 w 32"/>
                <a:gd name="T5" fmla="*/ 120 h 123"/>
                <a:gd name="T6" fmla="*/ 11 w 32"/>
                <a:gd name="T7" fmla="*/ 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3">
                  <a:moveTo>
                    <a:pt x="11" y="22"/>
                  </a:moveTo>
                  <a:cubicBezTo>
                    <a:pt x="11" y="22"/>
                    <a:pt x="7" y="94"/>
                    <a:pt x="0" y="115"/>
                  </a:cubicBezTo>
                  <a:cubicBezTo>
                    <a:pt x="0" y="115"/>
                    <a:pt x="12" y="123"/>
                    <a:pt x="22" y="120"/>
                  </a:cubicBezTo>
                  <a:cubicBezTo>
                    <a:pt x="32" y="117"/>
                    <a:pt x="20" y="0"/>
                    <a:pt x="11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41"/>
            <p:cNvSpPr>
              <a:spLocks/>
            </p:cNvSpPr>
            <p:nvPr/>
          </p:nvSpPr>
          <p:spPr bwMode="auto">
            <a:xfrm>
              <a:off x="18665826" y="1636713"/>
              <a:ext cx="153988" cy="558800"/>
            </a:xfrm>
            <a:custGeom>
              <a:avLst/>
              <a:gdLst>
                <a:gd name="T0" fmla="*/ 24 w 28"/>
                <a:gd name="T1" fmla="*/ 102 h 102"/>
                <a:gd name="T2" fmla="*/ 5 w 28"/>
                <a:gd name="T3" fmla="*/ 76 h 102"/>
                <a:gd name="T4" fmla="*/ 22 w 28"/>
                <a:gd name="T5" fmla="*/ 4 h 102"/>
                <a:gd name="T6" fmla="*/ 24 w 2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2">
                  <a:moveTo>
                    <a:pt x="24" y="102"/>
                  </a:moveTo>
                  <a:cubicBezTo>
                    <a:pt x="24" y="102"/>
                    <a:pt x="0" y="102"/>
                    <a:pt x="5" y="76"/>
                  </a:cubicBezTo>
                  <a:cubicBezTo>
                    <a:pt x="11" y="50"/>
                    <a:pt x="15" y="0"/>
                    <a:pt x="22" y="4"/>
                  </a:cubicBezTo>
                  <a:cubicBezTo>
                    <a:pt x="28" y="7"/>
                    <a:pt x="24" y="102"/>
                    <a:pt x="24" y="1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42"/>
            <p:cNvSpPr>
              <a:spLocks/>
            </p:cNvSpPr>
            <p:nvPr/>
          </p:nvSpPr>
          <p:spPr bwMode="auto">
            <a:xfrm>
              <a:off x="18408651" y="1498601"/>
              <a:ext cx="252413" cy="169863"/>
            </a:xfrm>
            <a:custGeom>
              <a:avLst/>
              <a:gdLst>
                <a:gd name="T0" fmla="*/ 0 w 46"/>
                <a:gd name="T1" fmla="*/ 15 h 31"/>
                <a:gd name="T2" fmla="*/ 45 w 46"/>
                <a:gd name="T3" fmla="*/ 31 h 31"/>
                <a:gd name="T4" fmla="*/ 30 w 46"/>
                <a:gd name="T5" fmla="*/ 6 h 31"/>
                <a:gd name="T6" fmla="*/ 0 w 46"/>
                <a:gd name="T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1">
                  <a:moveTo>
                    <a:pt x="0" y="15"/>
                  </a:moveTo>
                  <a:cubicBezTo>
                    <a:pt x="0" y="15"/>
                    <a:pt x="28" y="20"/>
                    <a:pt x="45" y="31"/>
                  </a:cubicBezTo>
                  <a:cubicBezTo>
                    <a:pt x="45" y="31"/>
                    <a:pt x="46" y="12"/>
                    <a:pt x="30" y="6"/>
                  </a:cubicBezTo>
                  <a:cubicBezTo>
                    <a:pt x="14" y="0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43"/>
            <p:cNvSpPr>
              <a:spLocks/>
            </p:cNvSpPr>
            <p:nvPr/>
          </p:nvSpPr>
          <p:spPr bwMode="auto">
            <a:xfrm>
              <a:off x="19356388" y="725488"/>
              <a:ext cx="230188" cy="223838"/>
            </a:xfrm>
            <a:custGeom>
              <a:avLst/>
              <a:gdLst>
                <a:gd name="T0" fmla="*/ 145 w 145"/>
                <a:gd name="T1" fmla="*/ 0 h 141"/>
                <a:gd name="T2" fmla="*/ 0 w 145"/>
                <a:gd name="T3" fmla="*/ 141 h 141"/>
                <a:gd name="T4" fmla="*/ 97 w 145"/>
                <a:gd name="T5" fmla="*/ 127 h 141"/>
                <a:gd name="T6" fmla="*/ 145 w 145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1">
                  <a:moveTo>
                    <a:pt x="145" y="0"/>
                  </a:moveTo>
                  <a:lnTo>
                    <a:pt x="0" y="141"/>
                  </a:lnTo>
                  <a:lnTo>
                    <a:pt x="97" y="12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44"/>
            <p:cNvSpPr>
              <a:spLocks/>
            </p:cNvSpPr>
            <p:nvPr/>
          </p:nvSpPr>
          <p:spPr bwMode="auto">
            <a:xfrm>
              <a:off x="19537363" y="889001"/>
              <a:ext cx="93663" cy="220663"/>
            </a:xfrm>
            <a:custGeom>
              <a:avLst/>
              <a:gdLst>
                <a:gd name="T0" fmla="*/ 59 w 59"/>
                <a:gd name="T1" fmla="*/ 0 h 139"/>
                <a:gd name="T2" fmla="*/ 0 w 59"/>
                <a:gd name="T3" fmla="*/ 139 h 139"/>
                <a:gd name="T4" fmla="*/ 52 w 59"/>
                <a:gd name="T5" fmla="*/ 80 h 139"/>
                <a:gd name="T6" fmla="*/ 59 w 59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39">
                  <a:moveTo>
                    <a:pt x="59" y="0"/>
                  </a:moveTo>
                  <a:lnTo>
                    <a:pt x="0" y="139"/>
                  </a:lnTo>
                  <a:lnTo>
                    <a:pt x="52" y="8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45"/>
            <p:cNvSpPr>
              <a:spLocks/>
            </p:cNvSpPr>
            <p:nvPr/>
          </p:nvSpPr>
          <p:spPr bwMode="auto">
            <a:xfrm>
              <a:off x="18095913" y="1768476"/>
              <a:ext cx="296863" cy="301625"/>
            </a:xfrm>
            <a:custGeom>
              <a:avLst/>
              <a:gdLst>
                <a:gd name="T0" fmla="*/ 54 w 54"/>
                <a:gd name="T1" fmla="*/ 27 h 55"/>
                <a:gd name="T2" fmla="*/ 20 w 54"/>
                <a:gd name="T3" fmla="*/ 7 h 55"/>
                <a:gd name="T4" fmla="*/ 43 w 54"/>
                <a:gd name="T5" fmla="*/ 55 h 55"/>
                <a:gd name="T6" fmla="*/ 54 w 54"/>
                <a:gd name="T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54" y="27"/>
                  </a:moveTo>
                  <a:cubicBezTo>
                    <a:pt x="54" y="27"/>
                    <a:pt x="37" y="0"/>
                    <a:pt x="20" y="7"/>
                  </a:cubicBezTo>
                  <a:cubicBezTo>
                    <a:pt x="3" y="14"/>
                    <a:pt x="0" y="54"/>
                    <a:pt x="43" y="55"/>
                  </a:cubicBezTo>
                  <a:lnTo>
                    <a:pt x="54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46"/>
            <p:cNvSpPr>
              <a:spLocks/>
            </p:cNvSpPr>
            <p:nvPr/>
          </p:nvSpPr>
          <p:spPr bwMode="auto">
            <a:xfrm>
              <a:off x="19329401" y="1800226"/>
              <a:ext cx="284163" cy="296863"/>
            </a:xfrm>
            <a:custGeom>
              <a:avLst/>
              <a:gdLst>
                <a:gd name="T0" fmla="*/ 0 w 52"/>
                <a:gd name="T1" fmla="*/ 17 h 54"/>
                <a:gd name="T2" fmla="*/ 42 w 52"/>
                <a:gd name="T3" fmla="*/ 10 h 54"/>
                <a:gd name="T4" fmla="*/ 4 w 52"/>
                <a:gd name="T5" fmla="*/ 44 h 54"/>
                <a:gd name="T6" fmla="*/ 0 w 52"/>
                <a:gd name="T7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4">
                  <a:moveTo>
                    <a:pt x="0" y="17"/>
                  </a:moveTo>
                  <a:cubicBezTo>
                    <a:pt x="0" y="17"/>
                    <a:pt x="33" y="0"/>
                    <a:pt x="42" y="10"/>
                  </a:cubicBezTo>
                  <a:cubicBezTo>
                    <a:pt x="51" y="20"/>
                    <a:pt x="52" y="54"/>
                    <a:pt x="4" y="44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47"/>
            <p:cNvSpPr>
              <a:spLocks/>
            </p:cNvSpPr>
            <p:nvPr/>
          </p:nvSpPr>
          <p:spPr bwMode="auto">
            <a:xfrm>
              <a:off x="18292763" y="2097088"/>
              <a:ext cx="871538" cy="522288"/>
            </a:xfrm>
            <a:custGeom>
              <a:avLst/>
              <a:gdLst>
                <a:gd name="T0" fmla="*/ 35 w 159"/>
                <a:gd name="T1" fmla="*/ 0 h 95"/>
                <a:gd name="T2" fmla="*/ 158 w 159"/>
                <a:gd name="T3" fmla="*/ 43 h 95"/>
                <a:gd name="T4" fmla="*/ 89 w 159"/>
                <a:gd name="T5" fmla="*/ 91 h 95"/>
                <a:gd name="T6" fmla="*/ 35 w 159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95">
                  <a:moveTo>
                    <a:pt x="35" y="0"/>
                  </a:moveTo>
                  <a:cubicBezTo>
                    <a:pt x="35" y="0"/>
                    <a:pt x="89" y="71"/>
                    <a:pt x="158" y="43"/>
                  </a:cubicBezTo>
                  <a:cubicBezTo>
                    <a:pt x="158" y="43"/>
                    <a:pt x="159" y="86"/>
                    <a:pt x="89" y="91"/>
                  </a:cubicBezTo>
                  <a:cubicBezTo>
                    <a:pt x="20" y="95"/>
                    <a:pt x="0" y="21"/>
                    <a:pt x="35" y="0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48"/>
            <p:cNvSpPr>
              <a:spLocks/>
            </p:cNvSpPr>
            <p:nvPr/>
          </p:nvSpPr>
          <p:spPr bwMode="auto">
            <a:xfrm>
              <a:off x="18457863" y="2114551"/>
              <a:ext cx="652463" cy="388938"/>
            </a:xfrm>
            <a:custGeom>
              <a:avLst/>
              <a:gdLst>
                <a:gd name="T0" fmla="*/ 0 w 119"/>
                <a:gd name="T1" fmla="*/ 34 h 71"/>
                <a:gd name="T2" fmla="*/ 16 w 119"/>
                <a:gd name="T3" fmla="*/ 27 h 71"/>
                <a:gd name="T4" fmla="*/ 21 w 119"/>
                <a:gd name="T5" fmla="*/ 29 h 71"/>
                <a:gd name="T6" fmla="*/ 23 w 119"/>
                <a:gd name="T7" fmla="*/ 52 h 71"/>
                <a:gd name="T8" fmla="*/ 40 w 119"/>
                <a:gd name="T9" fmla="*/ 42 h 71"/>
                <a:gd name="T10" fmla="*/ 45 w 119"/>
                <a:gd name="T11" fmla="*/ 44 h 71"/>
                <a:gd name="T12" fmla="*/ 46 w 119"/>
                <a:gd name="T13" fmla="*/ 62 h 71"/>
                <a:gd name="T14" fmla="*/ 65 w 119"/>
                <a:gd name="T15" fmla="*/ 48 h 71"/>
                <a:gd name="T16" fmla="*/ 70 w 119"/>
                <a:gd name="T17" fmla="*/ 50 h 71"/>
                <a:gd name="T18" fmla="*/ 75 w 119"/>
                <a:gd name="T19" fmla="*/ 71 h 71"/>
                <a:gd name="T20" fmla="*/ 92 w 119"/>
                <a:gd name="T21" fmla="*/ 52 h 71"/>
                <a:gd name="T22" fmla="*/ 97 w 119"/>
                <a:gd name="T23" fmla="*/ 53 h 71"/>
                <a:gd name="T24" fmla="*/ 103 w 119"/>
                <a:gd name="T25" fmla="*/ 63 h 71"/>
                <a:gd name="T26" fmla="*/ 119 w 119"/>
                <a:gd name="T27" fmla="*/ 43 h 71"/>
                <a:gd name="T28" fmla="*/ 7 w 119"/>
                <a:gd name="T29" fmla="*/ 0 h 71"/>
                <a:gd name="T30" fmla="*/ 0 w 119"/>
                <a:gd name="T31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71">
                  <a:moveTo>
                    <a:pt x="0" y="34"/>
                  </a:moveTo>
                  <a:cubicBezTo>
                    <a:pt x="5" y="32"/>
                    <a:pt x="11" y="29"/>
                    <a:pt x="16" y="27"/>
                  </a:cubicBezTo>
                  <a:cubicBezTo>
                    <a:pt x="18" y="26"/>
                    <a:pt x="21" y="27"/>
                    <a:pt x="21" y="29"/>
                  </a:cubicBezTo>
                  <a:cubicBezTo>
                    <a:pt x="21" y="37"/>
                    <a:pt x="22" y="45"/>
                    <a:pt x="23" y="52"/>
                  </a:cubicBezTo>
                  <a:cubicBezTo>
                    <a:pt x="29" y="50"/>
                    <a:pt x="34" y="46"/>
                    <a:pt x="40" y="42"/>
                  </a:cubicBezTo>
                  <a:cubicBezTo>
                    <a:pt x="41" y="40"/>
                    <a:pt x="44" y="41"/>
                    <a:pt x="45" y="44"/>
                  </a:cubicBezTo>
                  <a:cubicBezTo>
                    <a:pt x="46" y="50"/>
                    <a:pt x="46" y="56"/>
                    <a:pt x="46" y="62"/>
                  </a:cubicBezTo>
                  <a:cubicBezTo>
                    <a:pt x="53" y="57"/>
                    <a:pt x="59" y="52"/>
                    <a:pt x="65" y="48"/>
                  </a:cubicBezTo>
                  <a:cubicBezTo>
                    <a:pt x="67" y="47"/>
                    <a:pt x="70" y="48"/>
                    <a:pt x="70" y="50"/>
                  </a:cubicBezTo>
                  <a:cubicBezTo>
                    <a:pt x="72" y="57"/>
                    <a:pt x="73" y="64"/>
                    <a:pt x="75" y="71"/>
                  </a:cubicBezTo>
                  <a:cubicBezTo>
                    <a:pt x="82" y="66"/>
                    <a:pt x="86" y="58"/>
                    <a:pt x="92" y="52"/>
                  </a:cubicBezTo>
                  <a:cubicBezTo>
                    <a:pt x="94" y="50"/>
                    <a:pt x="96" y="50"/>
                    <a:pt x="97" y="53"/>
                  </a:cubicBezTo>
                  <a:cubicBezTo>
                    <a:pt x="99" y="56"/>
                    <a:pt x="101" y="59"/>
                    <a:pt x="103" y="63"/>
                  </a:cubicBezTo>
                  <a:cubicBezTo>
                    <a:pt x="110" y="57"/>
                    <a:pt x="114" y="50"/>
                    <a:pt x="119" y="43"/>
                  </a:cubicBezTo>
                  <a:cubicBezTo>
                    <a:pt x="62" y="59"/>
                    <a:pt x="17" y="12"/>
                    <a:pt x="7" y="0"/>
                  </a:cubicBezTo>
                  <a:cubicBezTo>
                    <a:pt x="6" y="12"/>
                    <a:pt x="1" y="23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13775643" y="1268361"/>
            <a:ext cx="2169892" cy="5062642"/>
            <a:chOff x="13542963" y="725488"/>
            <a:chExt cx="2635251" cy="6148388"/>
          </a:xfrm>
        </p:grpSpPr>
        <p:sp>
          <p:nvSpPr>
            <p:cNvPr id="389" name="Freeform 149"/>
            <p:cNvSpPr>
              <a:spLocks/>
            </p:cNvSpPr>
            <p:nvPr/>
          </p:nvSpPr>
          <p:spPr bwMode="auto">
            <a:xfrm>
              <a:off x="13542963" y="2909888"/>
              <a:ext cx="762000" cy="1235075"/>
            </a:xfrm>
            <a:custGeom>
              <a:avLst/>
              <a:gdLst>
                <a:gd name="T0" fmla="*/ 101 w 139"/>
                <a:gd name="T1" fmla="*/ 0 h 225"/>
                <a:gd name="T2" fmla="*/ 5 w 139"/>
                <a:gd name="T3" fmla="*/ 126 h 225"/>
                <a:gd name="T4" fmla="*/ 21 w 139"/>
                <a:gd name="T5" fmla="*/ 146 h 225"/>
                <a:gd name="T6" fmla="*/ 71 w 139"/>
                <a:gd name="T7" fmla="*/ 225 h 225"/>
                <a:gd name="T8" fmla="*/ 134 w 139"/>
                <a:gd name="T9" fmla="*/ 186 h 225"/>
                <a:gd name="T10" fmla="*/ 96 w 139"/>
                <a:gd name="T11" fmla="*/ 124 h 225"/>
                <a:gd name="T12" fmla="*/ 139 w 139"/>
                <a:gd name="T13" fmla="*/ 57 h 225"/>
                <a:gd name="T14" fmla="*/ 101 w 139"/>
                <a:gd name="T1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25">
                  <a:moveTo>
                    <a:pt x="101" y="0"/>
                  </a:moveTo>
                  <a:cubicBezTo>
                    <a:pt x="101" y="0"/>
                    <a:pt x="18" y="91"/>
                    <a:pt x="5" y="126"/>
                  </a:cubicBezTo>
                  <a:cubicBezTo>
                    <a:pt x="5" y="126"/>
                    <a:pt x="0" y="135"/>
                    <a:pt x="21" y="146"/>
                  </a:cubicBezTo>
                  <a:cubicBezTo>
                    <a:pt x="43" y="156"/>
                    <a:pt x="73" y="196"/>
                    <a:pt x="71" y="225"/>
                  </a:cubicBezTo>
                  <a:cubicBezTo>
                    <a:pt x="71" y="225"/>
                    <a:pt x="139" y="213"/>
                    <a:pt x="134" y="186"/>
                  </a:cubicBezTo>
                  <a:cubicBezTo>
                    <a:pt x="129" y="160"/>
                    <a:pt x="96" y="124"/>
                    <a:pt x="96" y="124"/>
                  </a:cubicBezTo>
                  <a:cubicBezTo>
                    <a:pt x="139" y="57"/>
                    <a:pt x="139" y="57"/>
                    <a:pt x="139" y="5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50"/>
            <p:cNvSpPr>
              <a:spLocks/>
            </p:cNvSpPr>
            <p:nvPr/>
          </p:nvSpPr>
          <p:spPr bwMode="auto">
            <a:xfrm>
              <a:off x="15433676" y="2800351"/>
              <a:ext cx="744538" cy="1382713"/>
            </a:xfrm>
            <a:custGeom>
              <a:avLst/>
              <a:gdLst>
                <a:gd name="T0" fmla="*/ 38 w 136"/>
                <a:gd name="T1" fmla="*/ 0 h 252"/>
                <a:gd name="T2" fmla="*/ 134 w 136"/>
                <a:gd name="T3" fmla="*/ 126 h 252"/>
                <a:gd name="T4" fmla="*/ 118 w 136"/>
                <a:gd name="T5" fmla="*/ 152 h 252"/>
                <a:gd name="T6" fmla="*/ 54 w 136"/>
                <a:gd name="T7" fmla="*/ 252 h 252"/>
                <a:gd name="T8" fmla="*/ 6 w 136"/>
                <a:gd name="T9" fmla="*/ 195 h 252"/>
                <a:gd name="T10" fmla="*/ 54 w 136"/>
                <a:gd name="T11" fmla="*/ 126 h 252"/>
                <a:gd name="T12" fmla="*/ 0 w 136"/>
                <a:gd name="T13" fmla="*/ 57 h 252"/>
                <a:gd name="T14" fmla="*/ 38 w 136"/>
                <a:gd name="T1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52">
                  <a:moveTo>
                    <a:pt x="38" y="0"/>
                  </a:moveTo>
                  <a:cubicBezTo>
                    <a:pt x="38" y="0"/>
                    <a:pt x="121" y="91"/>
                    <a:pt x="134" y="126"/>
                  </a:cubicBezTo>
                  <a:cubicBezTo>
                    <a:pt x="134" y="126"/>
                    <a:pt x="136" y="136"/>
                    <a:pt x="118" y="152"/>
                  </a:cubicBezTo>
                  <a:cubicBezTo>
                    <a:pt x="96" y="171"/>
                    <a:pt x="78" y="252"/>
                    <a:pt x="54" y="252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51"/>
            <p:cNvSpPr>
              <a:spLocks/>
            </p:cNvSpPr>
            <p:nvPr/>
          </p:nvSpPr>
          <p:spPr bwMode="auto">
            <a:xfrm>
              <a:off x="15465426" y="3805238"/>
              <a:ext cx="361950" cy="377825"/>
            </a:xfrm>
            <a:custGeom>
              <a:avLst/>
              <a:gdLst>
                <a:gd name="T0" fmla="*/ 8 w 66"/>
                <a:gd name="T1" fmla="*/ 0 h 69"/>
                <a:gd name="T2" fmla="*/ 0 w 66"/>
                <a:gd name="T3" fmla="*/ 12 h 69"/>
                <a:gd name="T4" fmla="*/ 48 w 66"/>
                <a:gd name="T5" fmla="*/ 69 h 69"/>
                <a:gd name="T6" fmla="*/ 66 w 66"/>
                <a:gd name="T7" fmla="*/ 54 h 69"/>
                <a:gd name="T8" fmla="*/ 8 w 6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9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4" y="69"/>
                    <a:pt x="60" y="63"/>
                    <a:pt x="66" y="54"/>
                  </a:cubicBezTo>
                  <a:cubicBezTo>
                    <a:pt x="45" y="38"/>
                    <a:pt x="25" y="21"/>
                    <a:pt x="8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52"/>
            <p:cNvSpPr>
              <a:spLocks/>
            </p:cNvSpPr>
            <p:nvPr/>
          </p:nvSpPr>
          <p:spPr bwMode="auto">
            <a:xfrm>
              <a:off x="15433676" y="2800351"/>
              <a:ext cx="438150" cy="1279525"/>
            </a:xfrm>
            <a:custGeom>
              <a:avLst/>
              <a:gdLst>
                <a:gd name="T0" fmla="*/ 17 w 80"/>
                <a:gd name="T1" fmla="*/ 179 h 233"/>
                <a:gd name="T2" fmla="*/ 74 w 80"/>
                <a:gd name="T3" fmla="*/ 233 h 233"/>
                <a:gd name="T4" fmla="*/ 78 w 80"/>
                <a:gd name="T5" fmla="*/ 227 h 233"/>
                <a:gd name="T6" fmla="*/ 60 w 80"/>
                <a:gd name="T7" fmla="*/ 212 h 233"/>
                <a:gd name="T8" fmla="*/ 31 w 80"/>
                <a:gd name="T9" fmla="*/ 184 h 233"/>
                <a:gd name="T10" fmla="*/ 34 w 80"/>
                <a:gd name="T11" fmla="*/ 171 h 233"/>
                <a:gd name="T12" fmla="*/ 51 w 80"/>
                <a:gd name="T13" fmla="*/ 145 h 233"/>
                <a:gd name="T14" fmla="*/ 64 w 80"/>
                <a:gd name="T15" fmla="*/ 125 h 233"/>
                <a:gd name="T16" fmla="*/ 80 w 80"/>
                <a:gd name="T17" fmla="*/ 102 h 233"/>
                <a:gd name="T18" fmla="*/ 55 w 80"/>
                <a:gd name="T19" fmla="*/ 110 h 233"/>
                <a:gd name="T20" fmla="*/ 36 w 80"/>
                <a:gd name="T21" fmla="*/ 84 h 233"/>
                <a:gd name="T22" fmla="*/ 40 w 80"/>
                <a:gd name="T23" fmla="*/ 50 h 233"/>
                <a:gd name="T24" fmla="*/ 49 w 80"/>
                <a:gd name="T25" fmla="*/ 12 h 233"/>
                <a:gd name="T26" fmla="*/ 38 w 80"/>
                <a:gd name="T27" fmla="*/ 0 h 233"/>
                <a:gd name="T28" fmla="*/ 0 w 80"/>
                <a:gd name="T29" fmla="*/ 57 h 233"/>
                <a:gd name="T30" fmla="*/ 54 w 80"/>
                <a:gd name="T31" fmla="*/ 126 h 233"/>
                <a:gd name="T32" fmla="*/ 17 w 80"/>
                <a:gd name="T33" fmla="*/ 17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233">
                  <a:moveTo>
                    <a:pt x="17" y="179"/>
                  </a:moveTo>
                  <a:cubicBezTo>
                    <a:pt x="33" y="200"/>
                    <a:pt x="53" y="218"/>
                    <a:pt x="74" y="233"/>
                  </a:cubicBezTo>
                  <a:cubicBezTo>
                    <a:pt x="76" y="231"/>
                    <a:pt x="77" y="229"/>
                    <a:pt x="78" y="227"/>
                  </a:cubicBezTo>
                  <a:cubicBezTo>
                    <a:pt x="72" y="222"/>
                    <a:pt x="66" y="217"/>
                    <a:pt x="60" y="212"/>
                  </a:cubicBezTo>
                  <a:cubicBezTo>
                    <a:pt x="51" y="205"/>
                    <a:pt x="33" y="196"/>
                    <a:pt x="31" y="184"/>
                  </a:cubicBezTo>
                  <a:cubicBezTo>
                    <a:pt x="30" y="179"/>
                    <a:pt x="32" y="174"/>
                    <a:pt x="34" y="171"/>
                  </a:cubicBezTo>
                  <a:cubicBezTo>
                    <a:pt x="39" y="162"/>
                    <a:pt x="45" y="154"/>
                    <a:pt x="51" y="145"/>
                  </a:cubicBezTo>
                  <a:cubicBezTo>
                    <a:pt x="55" y="138"/>
                    <a:pt x="59" y="131"/>
                    <a:pt x="64" y="125"/>
                  </a:cubicBezTo>
                  <a:cubicBezTo>
                    <a:pt x="70" y="119"/>
                    <a:pt x="79" y="111"/>
                    <a:pt x="80" y="102"/>
                  </a:cubicBezTo>
                  <a:cubicBezTo>
                    <a:pt x="72" y="107"/>
                    <a:pt x="62" y="114"/>
                    <a:pt x="55" y="110"/>
                  </a:cubicBezTo>
                  <a:cubicBezTo>
                    <a:pt x="45" y="105"/>
                    <a:pt x="40" y="94"/>
                    <a:pt x="36" y="84"/>
                  </a:cubicBezTo>
                  <a:cubicBezTo>
                    <a:pt x="31" y="71"/>
                    <a:pt x="35" y="62"/>
                    <a:pt x="40" y="50"/>
                  </a:cubicBezTo>
                  <a:cubicBezTo>
                    <a:pt x="44" y="38"/>
                    <a:pt x="47" y="25"/>
                    <a:pt x="49" y="12"/>
                  </a:cubicBezTo>
                  <a:cubicBezTo>
                    <a:pt x="42" y="5"/>
                    <a:pt x="38" y="0"/>
                    <a:pt x="38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54" y="126"/>
                    <a:pt x="54" y="126"/>
                    <a:pt x="54" y="126"/>
                  </a:cubicBezTo>
                  <a:lnTo>
                    <a:pt x="17" y="179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53"/>
            <p:cNvSpPr>
              <a:spLocks/>
            </p:cNvSpPr>
            <p:nvPr/>
          </p:nvSpPr>
          <p:spPr bwMode="auto">
            <a:xfrm>
              <a:off x="13893801" y="2909888"/>
              <a:ext cx="411163" cy="1163638"/>
            </a:xfrm>
            <a:custGeom>
              <a:avLst/>
              <a:gdLst>
                <a:gd name="T0" fmla="*/ 31 w 75"/>
                <a:gd name="T1" fmla="*/ 108 h 212"/>
                <a:gd name="T2" fmla="*/ 0 w 75"/>
                <a:gd name="T3" fmla="*/ 105 h 212"/>
                <a:gd name="T4" fmla="*/ 44 w 75"/>
                <a:gd name="T5" fmla="*/ 152 h 212"/>
                <a:gd name="T6" fmla="*/ 51 w 75"/>
                <a:gd name="T7" fmla="*/ 182 h 212"/>
                <a:gd name="T8" fmla="*/ 4 w 75"/>
                <a:gd name="T9" fmla="*/ 205 h 212"/>
                <a:gd name="T10" fmla="*/ 6 w 75"/>
                <a:gd name="T11" fmla="*/ 212 h 212"/>
                <a:gd name="T12" fmla="*/ 47 w 75"/>
                <a:gd name="T13" fmla="*/ 198 h 212"/>
                <a:gd name="T14" fmla="*/ 63 w 75"/>
                <a:gd name="T15" fmla="*/ 167 h 212"/>
                <a:gd name="T16" fmla="*/ 32 w 75"/>
                <a:gd name="T17" fmla="*/ 124 h 212"/>
                <a:gd name="T18" fmla="*/ 75 w 75"/>
                <a:gd name="T19" fmla="*/ 57 h 212"/>
                <a:gd name="T20" fmla="*/ 37 w 75"/>
                <a:gd name="T21" fmla="*/ 0 h 212"/>
                <a:gd name="T22" fmla="*/ 22 w 75"/>
                <a:gd name="T23" fmla="*/ 17 h 212"/>
                <a:gd name="T24" fmla="*/ 35 w 75"/>
                <a:gd name="T25" fmla="*/ 41 h 212"/>
                <a:gd name="T26" fmla="*/ 43 w 75"/>
                <a:gd name="T27" fmla="*/ 80 h 212"/>
                <a:gd name="T28" fmla="*/ 31 w 75"/>
                <a:gd name="T29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12">
                  <a:moveTo>
                    <a:pt x="31" y="108"/>
                  </a:moveTo>
                  <a:cubicBezTo>
                    <a:pt x="21" y="113"/>
                    <a:pt x="11" y="106"/>
                    <a:pt x="0" y="105"/>
                  </a:cubicBezTo>
                  <a:cubicBezTo>
                    <a:pt x="15" y="121"/>
                    <a:pt x="30" y="135"/>
                    <a:pt x="44" y="152"/>
                  </a:cubicBezTo>
                  <a:cubicBezTo>
                    <a:pt x="50" y="160"/>
                    <a:pt x="60" y="173"/>
                    <a:pt x="51" y="182"/>
                  </a:cubicBezTo>
                  <a:cubicBezTo>
                    <a:pt x="40" y="195"/>
                    <a:pt x="22" y="200"/>
                    <a:pt x="4" y="205"/>
                  </a:cubicBezTo>
                  <a:cubicBezTo>
                    <a:pt x="5" y="207"/>
                    <a:pt x="6" y="210"/>
                    <a:pt x="6" y="212"/>
                  </a:cubicBezTo>
                  <a:cubicBezTo>
                    <a:pt x="20" y="208"/>
                    <a:pt x="35" y="205"/>
                    <a:pt x="47" y="198"/>
                  </a:cubicBezTo>
                  <a:cubicBezTo>
                    <a:pt x="59" y="190"/>
                    <a:pt x="61" y="179"/>
                    <a:pt x="63" y="167"/>
                  </a:cubicBezTo>
                  <a:cubicBezTo>
                    <a:pt x="52" y="145"/>
                    <a:pt x="32" y="124"/>
                    <a:pt x="32" y="12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1" y="7"/>
                    <a:pt x="22" y="17"/>
                  </a:cubicBezTo>
                  <a:cubicBezTo>
                    <a:pt x="28" y="24"/>
                    <a:pt x="32" y="32"/>
                    <a:pt x="35" y="41"/>
                  </a:cubicBezTo>
                  <a:cubicBezTo>
                    <a:pt x="39" y="53"/>
                    <a:pt x="44" y="67"/>
                    <a:pt x="43" y="80"/>
                  </a:cubicBezTo>
                  <a:cubicBezTo>
                    <a:pt x="43" y="89"/>
                    <a:pt x="41" y="103"/>
                    <a:pt x="31" y="1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54"/>
            <p:cNvSpPr>
              <a:spLocks/>
            </p:cNvSpPr>
            <p:nvPr/>
          </p:nvSpPr>
          <p:spPr bwMode="auto">
            <a:xfrm>
              <a:off x="13931901" y="3870326"/>
              <a:ext cx="373063" cy="274638"/>
            </a:xfrm>
            <a:custGeom>
              <a:avLst/>
              <a:gdLst>
                <a:gd name="T0" fmla="*/ 59 w 68"/>
                <a:gd name="T1" fmla="*/ 0 h 50"/>
                <a:gd name="T2" fmla="*/ 47 w 68"/>
                <a:gd name="T3" fmla="*/ 23 h 50"/>
                <a:gd name="T4" fmla="*/ 20 w 68"/>
                <a:gd name="T5" fmla="*/ 35 h 50"/>
                <a:gd name="T6" fmla="*/ 0 w 68"/>
                <a:gd name="T7" fmla="*/ 41 h 50"/>
                <a:gd name="T8" fmla="*/ 0 w 68"/>
                <a:gd name="T9" fmla="*/ 50 h 50"/>
                <a:gd name="T10" fmla="*/ 63 w 68"/>
                <a:gd name="T11" fmla="*/ 11 h 50"/>
                <a:gd name="T12" fmla="*/ 59 w 68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0">
                  <a:moveTo>
                    <a:pt x="59" y="0"/>
                  </a:moveTo>
                  <a:cubicBezTo>
                    <a:pt x="58" y="9"/>
                    <a:pt x="55" y="17"/>
                    <a:pt x="47" y="23"/>
                  </a:cubicBezTo>
                  <a:cubicBezTo>
                    <a:pt x="40" y="29"/>
                    <a:pt x="29" y="32"/>
                    <a:pt x="20" y="35"/>
                  </a:cubicBezTo>
                  <a:cubicBezTo>
                    <a:pt x="14" y="37"/>
                    <a:pt x="7" y="39"/>
                    <a:pt x="0" y="41"/>
                  </a:cubicBezTo>
                  <a:cubicBezTo>
                    <a:pt x="0" y="44"/>
                    <a:pt x="1" y="47"/>
                    <a:pt x="0" y="50"/>
                  </a:cubicBezTo>
                  <a:cubicBezTo>
                    <a:pt x="0" y="50"/>
                    <a:pt x="68" y="38"/>
                    <a:pt x="63" y="11"/>
                  </a:cubicBezTo>
                  <a:cubicBezTo>
                    <a:pt x="62" y="7"/>
                    <a:pt x="61" y="4"/>
                    <a:pt x="5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55"/>
            <p:cNvSpPr>
              <a:spLocks/>
            </p:cNvSpPr>
            <p:nvPr/>
          </p:nvSpPr>
          <p:spPr bwMode="auto">
            <a:xfrm>
              <a:off x="14430376" y="4479926"/>
              <a:ext cx="509588" cy="2262188"/>
            </a:xfrm>
            <a:custGeom>
              <a:avLst/>
              <a:gdLst>
                <a:gd name="T0" fmla="*/ 27 w 93"/>
                <a:gd name="T1" fmla="*/ 11 h 412"/>
                <a:gd name="T2" fmla="*/ 2 w 93"/>
                <a:gd name="T3" fmla="*/ 35 h 412"/>
                <a:gd name="T4" fmla="*/ 16 w 93"/>
                <a:gd name="T5" fmla="*/ 409 h 412"/>
                <a:gd name="T6" fmla="*/ 29 w 93"/>
                <a:gd name="T7" fmla="*/ 410 h 412"/>
                <a:gd name="T8" fmla="*/ 79 w 93"/>
                <a:gd name="T9" fmla="*/ 412 h 412"/>
                <a:gd name="T10" fmla="*/ 89 w 93"/>
                <a:gd name="T11" fmla="*/ 399 h 412"/>
                <a:gd name="T12" fmla="*/ 85 w 93"/>
                <a:gd name="T13" fmla="*/ 239 h 412"/>
                <a:gd name="T14" fmla="*/ 71 w 93"/>
                <a:gd name="T15" fmla="*/ 188 h 412"/>
                <a:gd name="T16" fmla="*/ 84 w 93"/>
                <a:gd name="T17" fmla="*/ 42 h 412"/>
                <a:gd name="T18" fmla="*/ 27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6" y="409"/>
                    <a:pt x="16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9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156"/>
            <p:cNvSpPr>
              <a:spLocks/>
            </p:cNvSpPr>
            <p:nvPr/>
          </p:nvSpPr>
          <p:spPr bwMode="auto">
            <a:xfrm>
              <a:off x="14430376" y="4540251"/>
              <a:ext cx="125413" cy="269875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2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7" y="44"/>
                    <a:pt x="9" y="38"/>
                    <a:pt x="12" y="30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5"/>
                    <a:pt x="2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57"/>
            <p:cNvSpPr>
              <a:spLocks/>
            </p:cNvSpPr>
            <p:nvPr/>
          </p:nvSpPr>
          <p:spPr bwMode="auto">
            <a:xfrm>
              <a:off x="14770101" y="4567238"/>
              <a:ext cx="169863" cy="2174875"/>
            </a:xfrm>
            <a:custGeom>
              <a:avLst/>
              <a:gdLst>
                <a:gd name="T0" fmla="*/ 23 w 31"/>
                <a:gd name="T1" fmla="*/ 223 h 396"/>
                <a:gd name="T2" fmla="*/ 9 w 31"/>
                <a:gd name="T3" fmla="*/ 172 h 396"/>
                <a:gd name="T4" fmla="*/ 22 w 31"/>
                <a:gd name="T5" fmla="*/ 26 h 396"/>
                <a:gd name="T6" fmla="*/ 0 w 31"/>
                <a:gd name="T7" fmla="*/ 0 h 396"/>
                <a:gd name="T8" fmla="*/ 8 w 31"/>
                <a:gd name="T9" fmla="*/ 91 h 396"/>
                <a:gd name="T10" fmla="*/ 4 w 31"/>
                <a:gd name="T11" fmla="*/ 149 h 396"/>
                <a:gd name="T12" fmla="*/ 8 w 31"/>
                <a:gd name="T13" fmla="*/ 203 h 396"/>
                <a:gd name="T14" fmla="*/ 17 w 31"/>
                <a:gd name="T15" fmla="*/ 321 h 396"/>
                <a:gd name="T16" fmla="*/ 13 w 31"/>
                <a:gd name="T17" fmla="*/ 396 h 396"/>
                <a:gd name="T18" fmla="*/ 17 w 31"/>
                <a:gd name="T19" fmla="*/ 396 h 396"/>
                <a:gd name="T20" fmla="*/ 27 w 31"/>
                <a:gd name="T21" fmla="*/ 383 h 396"/>
                <a:gd name="T22" fmla="*/ 23 w 31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396">
                  <a:moveTo>
                    <a:pt x="23" y="223"/>
                  </a:moveTo>
                  <a:cubicBezTo>
                    <a:pt x="15" y="193"/>
                    <a:pt x="7" y="196"/>
                    <a:pt x="9" y="172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5" y="10"/>
                    <a:pt x="0" y="0"/>
                  </a:cubicBezTo>
                  <a:cubicBezTo>
                    <a:pt x="9" y="30"/>
                    <a:pt x="10" y="60"/>
                    <a:pt x="8" y="91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3" y="167"/>
                    <a:pt x="5" y="185"/>
                    <a:pt x="8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5" y="371"/>
                    <a:pt x="13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1" y="252"/>
                    <a:pt x="23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58"/>
            <p:cNvSpPr>
              <a:spLocks/>
            </p:cNvSpPr>
            <p:nvPr/>
          </p:nvSpPr>
          <p:spPr bwMode="auto">
            <a:xfrm>
              <a:off x="14385926" y="4205288"/>
              <a:ext cx="1063625" cy="533400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8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59"/>
            <p:cNvSpPr>
              <a:spLocks/>
            </p:cNvSpPr>
            <p:nvPr/>
          </p:nvSpPr>
          <p:spPr bwMode="auto">
            <a:xfrm>
              <a:off x="14857413" y="4551363"/>
              <a:ext cx="587375" cy="2190750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9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9" y="399"/>
                    <a:pt x="99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60"/>
            <p:cNvSpPr>
              <a:spLocks/>
            </p:cNvSpPr>
            <p:nvPr/>
          </p:nvSpPr>
          <p:spPr bwMode="auto">
            <a:xfrm>
              <a:off x="14895513" y="4683126"/>
              <a:ext cx="263525" cy="2025650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5"/>
                    <a:pt x="33" y="223"/>
                    <a:pt x="26" y="181"/>
                  </a:cubicBezTo>
                  <a:cubicBezTo>
                    <a:pt x="17" y="123"/>
                    <a:pt x="3" y="54"/>
                    <a:pt x="29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7" y="19"/>
                    <a:pt x="3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61"/>
            <p:cNvSpPr>
              <a:spLocks/>
            </p:cNvSpPr>
            <p:nvPr/>
          </p:nvSpPr>
          <p:spPr bwMode="auto">
            <a:xfrm>
              <a:off x="14385926" y="4205288"/>
              <a:ext cx="1063625" cy="4397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8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3" y="80"/>
                  </a:cubicBezTo>
                  <a:cubicBezTo>
                    <a:pt x="26" y="71"/>
                    <a:pt x="29" y="62"/>
                    <a:pt x="30" y="53"/>
                  </a:cubicBezTo>
                  <a:cubicBezTo>
                    <a:pt x="31" y="48"/>
                    <a:pt x="34" y="45"/>
                    <a:pt x="37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7" y="55"/>
                    <a:pt x="173" y="67"/>
                    <a:pt x="177" y="79"/>
                  </a:cubicBezTo>
                  <a:cubicBezTo>
                    <a:pt x="186" y="76"/>
                    <a:pt x="188" y="72"/>
                    <a:pt x="188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62"/>
            <p:cNvSpPr>
              <a:spLocks/>
            </p:cNvSpPr>
            <p:nvPr/>
          </p:nvSpPr>
          <p:spPr bwMode="auto">
            <a:xfrm>
              <a:off x="14754226" y="4638676"/>
              <a:ext cx="349250" cy="461963"/>
            </a:xfrm>
            <a:custGeom>
              <a:avLst/>
              <a:gdLst>
                <a:gd name="T0" fmla="*/ 32 w 64"/>
                <a:gd name="T1" fmla="*/ 84 h 84"/>
                <a:gd name="T2" fmla="*/ 21 w 64"/>
                <a:gd name="T3" fmla="*/ 24 h 84"/>
                <a:gd name="T4" fmla="*/ 0 w 64"/>
                <a:gd name="T5" fmla="*/ 10 h 84"/>
                <a:gd name="T6" fmla="*/ 64 w 64"/>
                <a:gd name="T7" fmla="*/ 0 h 84"/>
                <a:gd name="T8" fmla="*/ 41 w 64"/>
                <a:gd name="T9" fmla="*/ 28 h 84"/>
                <a:gd name="T10" fmla="*/ 32 w 6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32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4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2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63"/>
            <p:cNvSpPr>
              <a:spLocks/>
            </p:cNvSpPr>
            <p:nvPr/>
          </p:nvSpPr>
          <p:spPr bwMode="auto">
            <a:xfrm>
              <a:off x="14177963" y="6445251"/>
              <a:ext cx="739775" cy="417513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4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1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4" y="76"/>
                    <a:pt x="134" y="76"/>
                    <a:pt x="134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64"/>
            <p:cNvSpPr>
              <a:spLocks/>
            </p:cNvSpPr>
            <p:nvPr/>
          </p:nvSpPr>
          <p:spPr bwMode="auto">
            <a:xfrm>
              <a:off x="14254163" y="6451601"/>
              <a:ext cx="549275" cy="2794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5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65"/>
            <p:cNvSpPr>
              <a:spLocks/>
            </p:cNvSpPr>
            <p:nvPr/>
          </p:nvSpPr>
          <p:spPr bwMode="auto">
            <a:xfrm>
              <a:off x="14441488" y="6511926"/>
              <a:ext cx="142875" cy="60325"/>
            </a:xfrm>
            <a:custGeom>
              <a:avLst/>
              <a:gdLst>
                <a:gd name="T0" fmla="*/ 1 w 26"/>
                <a:gd name="T1" fmla="*/ 4 h 11"/>
                <a:gd name="T2" fmla="*/ 13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66"/>
            <p:cNvSpPr>
              <a:spLocks/>
            </p:cNvSpPr>
            <p:nvPr/>
          </p:nvSpPr>
          <p:spPr bwMode="auto">
            <a:xfrm>
              <a:off x="15082838" y="6451601"/>
              <a:ext cx="744538" cy="422275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4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6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67"/>
            <p:cNvSpPr>
              <a:spLocks/>
            </p:cNvSpPr>
            <p:nvPr/>
          </p:nvSpPr>
          <p:spPr bwMode="auto">
            <a:xfrm>
              <a:off x="15197138" y="6456363"/>
              <a:ext cx="547688" cy="285750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60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7" y="49"/>
                    <a:pt x="100" y="40"/>
                  </a:cubicBezTo>
                  <a:cubicBezTo>
                    <a:pt x="97" y="22"/>
                    <a:pt x="86" y="5"/>
                    <a:pt x="60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1" y="43"/>
                    <a:pt x="33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68"/>
            <p:cNvSpPr>
              <a:spLocks/>
            </p:cNvSpPr>
            <p:nvPr/>
          </p:nvSpPr>
          <p:spPr bwMode="auto">
            <a:xfrm>
              <a:off x="15416213" y="6523038"/>
              <a:ext cx="142875" cy="60325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1 w 26"/>
                <a:gd name="T5" fmla="*/ 7 h 11"/>
                <a:gd name="T6" fmla="*/ 13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1" y="7"/>
                  </a:cubicBezTo>
                  <a:cubicBezTo>
                    <a:pt x="0" y="4"/>
                    <a:pt x="6" y="2"/>
                    <a:pt x="13" y="1"/>
                  </a:cubicBezTo>
                  <a:cubicBezTo>
                    <a:pt x="20" y="0"/>
                    <a:pt x="26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69"/>
            <p:cNvSpPr>
              <a:spLocks/>
            </p:cNvSpPr>
            <p:nvPr/>
          </p:nvSpPr>
          <p:spPr bwMode="auto">
            <a:xfrm>
              <a:off x="15284451" y="4468813"/>
              <a:ext cx="131763" cy="285750"/>
            </a:xfrm>
            <a:custGeom>
              <a:avLst/>
              <a:gdLst>
                <a:gd name="T0" fmla="*/ 4 w 24"/>
                <a:gd name="T1" fmla="*/ 10 h 52"/>
                <a:gd name="T2" fmla="*/ 21 w 24"/>
                <a:gd name="T3" fmla="*/ 52 h 52"/>
                <a:gd name="T4" fmla="*/ 24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5" y="38"/>
                    <a:pt x="21" y="5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70"/>
            <p:cNvSpPr>
              <a:spLocks/>
            </p:cNvSpPr>
            <p:nvPr/>
          </p:nvSpPr>
          <p:spPr bwMode="auto">
            <a:xfrm>
              <a:off x="14512926" y="2579688"/>
              <a:ext cx="711200" cy="1801813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9 h 328"/>
                <a:gd name="T4" fmla="*/ 130 w 130"/>
                <a:gd name="T5" fmla="*/ 283 h 328"/>
                <a:gd name="T6" fmla="*/ 106 w 130"/>
                <a:gd name="T7" fmla="*/ 19 h 328"/>
                <a:gd name="T8" fmla="*/ 106 w 130"/>
                <a:gd name="T9" fmla="*/ 1 h 328"/>
                <a:gd name="T10" fmla="*/ 3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8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71"/>
            <p:cNvSpPr>
              <a:spLocks/>
            </p:cNvSpPr>
            <p:nvPr/>
          </p:nvSpPr>
          <p:spPr bwMode="auto">
            <a:xfrm>
              <a:off x="14627226" y="2673351"/>
              <a:ext cx="346075" cy="203200"/>
            </a:xfrm>
            <a:custGeom>
              <a:avLst/>
              <a:gdLst>
                <a:gd name="T0" fmla="*/ 63 w 63"/>
                <a:gd name="T1" fmla="*/ 4 h 37"/>
                <a:gd name="T2" fmla="*/ 0 w 63"/>
                <a:gd name="T3" fmla="*/ 0 h 37"/>
                <a:gd name="T4" fmla="*/ 0 w 63"/>
                <a:gd name="T5" fmla="*/ 6 h 37"/>
                <a:gd name="T6" fmla="*/ 3 w 63"/>
                <a:gd name="T7" fmla="*/ 6 h 37"/>
                <a:gd name="T8" fmla="*/ 25 w 63"/>
                <a:gd name="T9" fmla="*/ 32 h 37"/>
                <a:gd name="T10" fmla="*/ 59 w 63"/>
                <a:gd name="T11" fmla="*/ 9 h 37"/>
                <a:gd name="T12" fmla="*/ 63 w 63"/>
                <a:gd name="T13" fmla="*/ 10 h 37"/>
                <a:gd name="T14" fmla="*/ 63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3" y="4"/>
                  </a:moveTo>
                  <a:cubicBezTo>
                    <a:pt x="45" y="5"/>
                    <a:pt x="21" y="4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12" y="8"/>
                    <a:pt x="0" y="28"/>
                    <a:pt x="25" y="32"/>
                  </a:cubicBezTo>
                  <a:cubicBezTo>
                    <a:pt x="63" y="37"/>
                    <a:pt x="48" y="8"/>
                    <a:pt x="59" y="9"/>
                  </a:cubicBezTo>
                  <a:cubicBezTo>
                    <a:pt x="61" y="9"/>
                    <a:pt x="62" y="10"/>
                    <a:pt x="63" y="10"/>
                  </a:cubicBezTo>
                  <a:lnTo>
                    <a:pt x="63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72"/>
            <p:cNvSpPr>
              <a:spLocks/>
            </p:cNvSpPr>
            <p:nvPr/>
          </p:nvSpPr>
          <p:spPr bwMode="auto">
            <a:xfrm>
              <a:off x="14495463" y="2782888"/>
              <a:ext cx="274638" cy="292100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73"/>
            <p:cNvSpPr>
              <a:spLocks/>
            </p:cNvSpPr>
            <p:nvPr/>
          </p:nvSpPr>
          <p:spPr bwMode="auto">
            <a:xfrm>
              <a:off x="14830426" y="2755901"/>
              <a:ext cx="234950" cy="307975"/>
            </a:xfrm>
            <a:custGeom>
              <a:avLst/>
              <a:gdLst>
                <a:gd name="T0" fmla="*/ 0 w 43"/>
                <a:gd name="T1" fmla="*/ 29 h 56"/>
                <a:gd name="T2" fmla="*/ 0 w 43"/>
                <a:gd name="T3" fmla="*/ 30 h 56"/>
                <a:gd name="T4" fmla="*/ 6 w 43"/>
                <a:gd name="T5" fmla="*/ 39 h 56"/>
                <a:gd name="T6" fmla="*/ 14 w 43"/>
                <a:gd name="T7" fmla="*/ 50 h 56"/>
                <a:gd name="T8" fmla="*/ 17 w 43"/>
                <a:gd name="T9" fmla="*/ 55 h 56"/>
                <a:gd name="T10" fmla="*/ 43 w 43"/>
                <a:gd name="T11" fmla="*/ 2 h 56"/>
                <a:gd name="T12" fmla="*/ 25 w 43"/>
                <a:gd name="T13" fmla="*/ 1 h 56"/>
                <a:gd name="T14" fmla="*/ 22 w 43"/>
                <a:gd name="T15" fmla="*/ 3 h 56"/>
                <a:gd name="T16" fmla="*/ 13 w 43"/>
                <a:gd name="T17" fmla="*/ 14 h 56"/>
                <a:gd name="T18" fmla="*/ 6 w 43"/>
                <a:gd name="T19" fmla="*/ 23 h 56"/>
                <a:gd name="T20" fmla="*/ 0 w 43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7"/>
                    <a:pt x="6" y="39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6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74"/>
            <p:cNvSpPr>
              <a:spLocks/>
            </p:cNvSpPr>
            <p:nvPr/>
          </p:nvSpPr>
          <p:spPr bwMode="auto">
            <a:xfrm>
              <a:off x="14495463" y="2701926"/>
              <a:ext cx="274638" cy="29051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9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75"/>
            <p:cNvSpPr>
              <a:spLocks/>
            </p:cNvSpPr>
            <p:nvPr/>
          </p:nvSpPr>
          <p:spPr bwMode="auto">
            <a:xfrm>
              <a:off x="14808201" y="2695576"/>
              <a:ext cx="241300" cy="301625"/>
            </a:xfrm>
            <a:custGeom>
              <a:avLst/>
              <a:gdLst>
                <a:gd name="T0" fmla="*/ 0 w 44"/>
                <a:gd name="T1" fmla="*/ 29 h 55"/>
                <a:gd name="T2" fmla="*/ 0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3 h 55"/>
                <a:gd name="T16" fmla="*/ 14 w 44"/>
                <a:gd name="T17" fmla="*/ 14 h 55"/>
                <a:gd name="T18" fmla="*/ 6 w 44"/>
                <a:gd name="T19" fmla="*/ 23 h 55"/>
                <a:gd name="T20" fmla="*/ 0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76"/>
            <p:cNvSpPr>
              <a:spLocks/>
            </p:cNvSpPr>
            <p:nvPr/>
          </p:nvSpPr>
          <p:spPr bwMode="auto">
            <a:xfrm>
              <a:off x="14562138" y="2695576"/>
              <a:ext cx="207963" cy="263525"/>
            </a:xfrm>
            <a:custGeom>
              <a:avLst/>
              <a:gdLst>
                <a:gd name="T0" fmla="*/ 21 w 38"/>
                <a:gd name="T1" fmla="*/ 28 h 48"/>
                <a:gd name="T2" fmla="*/ 33 w 38"/>
                <a:gd name="T3" fmla="*/ 35 h 48"/>
                <a:gd name="T4" fmla="*/ 34 w 38"/>
                <a:gd name="T5" fmla="*/ 35 h 48"/>
                <a:gd name="T6" fmla="*/ 36 w 38"/>
                <a:gd name="T7" fmla="*/ 28 h 48"/>
                <a:gd name="T8" fmla="*/ 31 w 38"/>
                <a:gd name="T9" fmla="*/ 25 h 48"/>
                <a:gd name="T10" fmla="*/ 18 w 38"/>
                <a:gd name="T11" fmla="*/ 1 h 48"/>
                <a:gd name="T12" fmla="*/ 0 w 38"/>
                <a:gd name="T13" fmla="*/ 1 h 48"/>
                <a:gd name="T14" fmla="*/ 12 w 38"/>
                <a:gd name="T15" fmla="*/ 48 h 48"/>
                <a:gd name="T16" fmla="*/ 13 w 38"/>
                <a:gd name="T17" fmla="*/ 22 h 48"/>
                <a:gd name="T18" fmla="*/ 21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6" y="33"/>
                    <a:pt x="38" y="31"/>
                    <a:pt x="36" y="28"/>
                  </a:cubicBezTo>
                  <a:cubicBezTo>
                    <a:pt x="35" y="26"/>
                    <a:pt x="33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1" y="0"/>
                    <a:pt x="0" y="1"/>
                  </a:cubicBezTo>
                  <a:cubicBezTo>
                    <a:pt x="3" y="16"/>
                    <a:pt x="1" y="34"/>
                    <a:pt x="12" y="48"/>
                  </a:cubicBezTo>
                  <a:cubicBezTo>
                    <a:pt x="14" y="42"/>
                    <a:pt x="14" y="26"/>
                    <a:pt x="13" y="22"/>
                  </a:cubicBezTo>
                  <a:cubicBezTo>
                    <a:pt x="16" y="23"/>
                    <a:pt x="19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77"/>
            <p:cNvSpPr>
              <a:spLocks/>
            </p:cNvSpPr>
            <p:nvPr/>
          </p:nvSpPr>
          <p:spPr bwMode="auto">
            <a:xfrm>
              <a:off x="14808201" y="2695576"/>
              <a:ext cx="214313" cy="247650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3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9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78"/>
            <p:cNvSpPr>
              <a:spLocks/>
            </p:cNvSpPr>
            <p:nvPr/>
          </p:nvSpPr>
          <p:spPr bwMode="auto">
            <a:xfrm>
              <a:off x="14484351" y="4133851"/>
              <a:ext cx="795338" cy="379413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79"/>
            <p:cNvSpPr>
              <a:spLocks/>
            </p:cNvSpPr>
            <p:nvPr/>
          </p:nvSpPr>
          <p:spPr bwMode="auto">
            <a:xfrm>
              <a:off x="14484351" y="4133851"/>
              <a:ext cx="795338" cy="241300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9 w 145"/>
                <a:gd name="T17" fmla="*/ 25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2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7" y="29"/>
                    <a:pt x="71" y="35"/>
                    <a:pt x="73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7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2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80"/>
            <p:cNvSpPr>
              <a:spLocks/>
            </p:cNvSpPr>
            <p:nvPr/>
          </p:nvSpPr>
          <p:spPr bwMode="auto">
            <a:xfrm>
              <a:off x="14814551" y="4205288"/>
              <a:ext cx="239713" cy="2206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1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81"/>
            <p:cNvSpPr>
              <a:spLocks/>
            </p:cNvSpPr>
            <p:nvPr/>
          </p:nvSpPr>
          <p:spPr bwMode="auto">
            <a:xfrm>
              <a:off x="14819313" y="4205288"/>
              <a:ext cx="234950" cy="160338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40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6" y="11"/>
                    <a:pt x="12" y="15"/>
                    <a:pt x="18" y="18"/>
                  </a:cubicBezTo>
                  <a:cubicBezTo>
                    <a:pt x="21" y="20"/>
                    <a:pt x="25" y="22"/>
                    <a:pt x="29" y="23"/>
                  </a:cubicBezTo>
                  <a:cubicBezTo>
                    <a:pt x="30" y="24"/>
                    <a:pt x="38" y="29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82"/>
            <p:cNvSpPr>
              <a:spLocks/>
            </p:cNvSpPr>
            <p:nvPr/>
          </p:nvSpPr>
          <p:spPr bwMode="auto">
            <a:xfrm>
              <a:off x="14890751" y="2701926"/>
              <a:ext cx="838200" cy="2162175"/>
            </a:xfrm>
            <a:custGeom>
              <a:avLst/>
              <a:gdLst>
                <a:gd name="T0" fmla="*/ 21 w 153"/>
                <a:gd name="T1" fmla="*/ 0 h 394"/>
                <a:gd name="T2" fmla="*/ 103 w 153"/>
                <a:gd name="T3" fmla="*/ 2 h 394"/>
                <a:gd name="T4" fmla="*/ 126 w 153"/>
                <a:gd name="T5" fmla="*/ 8 h 394"/>
                <a:gd name="T6" fmla="*/ 139 w 153"/>
                <a:gd name="T7" fmla="*/ 15 h 394"/>
                <a:gd name="T8" fmla="*/ 140 w 153"/>
                <a:gd name="T9" fmla="*/ 29 h 394"/>
                <a:gd name="T10" fmla="*/ 134 w 153"/>
                <a:gd name="T11" fmla="*/ 46 h 394"/>
                <a:gd name="T12" fmla="*/ 124 w 153"/>
                <a:gd name="T13" fmla="*/ 82 h 394"/>
                <a:gd name="T14" fmla="*/ 117 w 153"/>
                <a:gd name="T15" fmla="*/ 118 h 394"/>
                <a:gd name="T16" fmla="*/ 98 w 153"/>
                <a:gd name="T17" fmla="*/ 234 h 394"/>
                <a:gd name="T18" fmla="*/ 115 w 153"/>
                <a:gd name="T19" fmla="*/ 267 h 394"/>
                <a:gd name="T20" fmla="*/ 147 w 153"/>
                <a:gd name="T21" fmla="*/ 318 h 394"/>
                <a:gd name="T22" fmla="*/ 153 w 153"/>
                <a:gd name="T23" fmla="*/ 337 h 394"/>
                <a:gd name="T24" fmla="*/ 107 w 153"/>
                <a:gd name="T25" fmla="*/ 362 h 394"/>
                <a:gd name="T26" fmla="*/ 40 w 153"/>
                <a:gd name="T27" fmla="*/ 245 h 394"/>
                <a:gd name="T28" fmla="*/ 21 w 153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4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1" y="3"/>
                    <a:pt x="119" y="5"/>
                    <a:pt x="126" y="8"/>
                  </a:cubicBezTo>
                  <a:cubicBezTo>
                    <a:pt x="130" y="10"/>
                    <a:pt x="136" y="12"/>
                    <a:pt x="139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8" y="70"/>
                    <a:pt x="124" y="82"/>
                  </a:cubicBezTo>
                  <a:cubicBezTo>
                    <a:pt x="121" y="94"/>
                    <a:pt x="118" y="106"/>
                    <a:pt x="117" y="118"/>
                  </a:cubicBezTo>
                  <a:cubicBezTo>
                    <a:pt x="111" y="166"/>
                    <a:pt x="94" y="225"/>
                    <a:pt x="98" y="234"/>
                  </a:cubicBezTo>
                  <a:cubicBezTo>
                    <a:pt x="101" y="244"/>
                    <a:pt x="115" y="267"/>
                    <a:pt x="115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8"/>
                    <a:pt x="153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4" y="330"/>
                    <a:pt x="52" y="288"/>
                    <a:pt x="40" y="245"/>
                  </a:cubicBezTo>
                  <a:cubicBezTo>
                    <a:pt x="28" y="203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83"/>
            <p:cNvSpPr>
              <a:spLocks/>
            </p:cNvSpPr>
            <p:nvPr/>
          </p:nvSpPr>
          <p:spPr bwMode="auto">
            <a:xfrm>
              <a:off x="14890751" y="2701926"/>
              <a:ext cx="400050" cy="1460500"/>
            </a:xfrm>
            <a:custGeom>
              <a:avLst/>
              <a:gdLst>
                <a:gd name="T0" fmla="*/ 47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5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1 w 73"/>
                <a:gd name="T13" fmla="*/ 0 h 266"/>
                <a:gd name="T14" fmla="*/ 40 w 73"/>
                <a:gd name="T15" fmla="*/ 245 h 266"/>
                <a:gd name="T16" fmla="*/ 47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7" y="266"/>
                  </a:moveTo>
                  <a:cubicBezTo>
                    <a:pt x="44" y="236"/>
                    <a:pt x="38" y="206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3"/>
                    <a:pt x="40" y="245"/>
                  </a:cubicBezTo>
                  <a:cubicBezTo>
                    <a:pt x="42" y="252"/>
                    <a:pt x="45" y="259"/>
                    <a:pt x="47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84"/>
            <p:cNvSpPr>
              <a:spLocks/>
            </p:cNvSpPr>
            <p:nvPr/>
          </p:nvSpPr>
          <p:spPr bwMode="auto">
            <a:xfrm>
              <a:off x="14671676" y="2932113"/>
              <a:ext cx="438150" cy="1301750"/>
            </a:xfrm>
            <a:custGeom>
              <a:avLst/>
              <a:gdLst>
                <a:gd name="T0" fmla="*/ 10 w 80"/>
                <a:gd name="T1" fmla="*/ 0 h 237"/>
                <a:gd name="T2" fmla="*/ 4 w 80"/>
                <a:gd name="T3" fmla="*/ 132 h 237"/>
                <a:gd name="T4" fmla="*/ 26 w 80"/>
                <a:gd name="T5" fmla="*/ 237 h 237"/>
                <a:gd name="T6" fmla="*/ 75 w 80"/>
                <a:gd name="T7" fmla="*/ 232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0 h 237"/>
                <a:gd name="T14" fmla="*/ 10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8" y="180"/>
                    <a:pt x="26" y="237"/>
                    <a:pt x="26" y="237"/>
                  </a:cubicBezTo>
                  <a:cubicBezTo>
                    <a:pt x="46" y="237"/>
                    <a:pt x="66" y="236"/>
                    <a:pt x="75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0" y="54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85"/>
            <p:cNvSpPr>
              <a:spLocks/>
            </p:cNvSpPr>
            <p:nvPr/>
          </p:nvSpPr>
          <p:spPr bwMode="auto">
            <a:xfrm>
              <a:off x="14705013" y="2932113"/>
              <a:ext cx="371475" cy="1411288"/>
            </a:xfrm>
            <a:custGeom>
              <a:avLst/>
              <a:gdLst>
                <a:gd name="T0" fmla="*/ 10 w 68"/>
                <a:gd name="T1" fmla="*/ 0 h 257"/>
                <a:gd name="T2" fmla="*/ 4 w 68"/>
                <a:gd name="T3" fmla="*/ 132 h 257"/>
                <a:gd name="T4" fmla="*/ 23 w 68"/>
                <a:gd name="T5" fmla="*/ 233 h 257"/>
                <a:gd name="T6" fmla="*/ 59 w 68"/>
                <a:gd name="T7" fmla="*/ 257 h 257"/>
                <a:gd name="T8" fmla="*/ 68 w 68"/>
                <a:gd name="T9" fmla="*/ 209 h 257"/>
                <a:gd name="T10" fmla="*/ 31 w 68"/>
                <a:gd name="T11" fmla="*/ 89 h 257"/>
                <a:gd name="T12" fmla="*/ 19 w 68"/>
                <a:gd name="T13" fmla="*/ 0 h 257"/>
                <a:gd name="T14" fmla="*/ 10 w 6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8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68" y="209"/>
                    <a:pt x="35" y="124"/>
                    <a:pt x="31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86"/>
            <p:cNvSpPr>
              <a:spLocks/>
            </p:cNvSpPr>
            <p:nvPr/>
          </p:nvSpPr>
          <p:spPr bwMode="auto">
            <a:xfrm>
              <a:off x="14705013" y="2932113"/>
              <a:ext cx="328613" cy="1411288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1 w 60"/>
                <a:gd name="T9" fmla="*/ 10 h 257"/>
                <a:gd name="T10" fmla="*/ 19 w 60"/>
                <a:gd name="T11" fmla="*/ 0 h 257"/>
                <a:gd name="T12" fmla="*/ 10 w 60"/>
                <a:gd name="T13" fmla="*/ 0 h 257"/>
                <a:gd name="T14" fmla="*/ 4 w 60"/>
                <a:gd name="T15" fmla="*/ 132 h 257"/>
                <a:gd name="T16" fmla="*/ 23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8" y="153"/>
                    <a:pt x="21" y="131"/>
                  </a:cubicBezTo>
                  <a:cubicBezTo>
                    <a:pt x="16" y="111"/>
                    <a:pt x="11" y="89"/>
                    <a:pt x="13" y="68"/>
                  </a:cubicBezTo>
                  <a:cubicBezTo>
                    <a:pt x="14" y="52"/>
                    <a:pt x="12" y="32"/>
                    <a:pt x="17" y="17"/>
                  </a:cubicBezTo>
                  <a:cubicBezTo>
                    <a:pt x="18" y="14"/>
                    <a:pt x="19" y="12"/>
                    <a:pt x="21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4"/>
                    <a:pt x="4" y="132"/>
                  </a:cubicBezTo>
                  <a:cubicBezTo>
                    <a:pt x="8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8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87"/>
            <p:cNvSpPr>
              <a:spLocks/>
            </p:cNvSpPr>
            <p:nvPr/>
          </p:nvSpPr>
          <p:spPr bwMode="auto">
            <a:xfrm>
              <a:off x="14725651" y="2838451"/>
              <a:ext cx="138113" cy="120650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0 h 22"/>
                <a:gd name="T6" fmla="*/ 1 w 25"/>
                <a:gd name="T7" fmla="*/ 16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5" y="19"/>
                    <a:pt x="19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88"/>
            <p:cNvSpPr>
              <a:spLocks/>
            </p:cNvSpPr>
            <p:nvPr/>
          </p:nvSpPr>
          <p:spPr bwMode="auto">
            <a:xfrm>
              <a:off x="14014451" y="2690813"/>
              <a:ext cx="650875" cy="2124075"/>
            </a:xfrm>
            <a:custGeom>
              <a:avLst/>
              <a:gdLst>
                <a:gd name="T0" fmla="*/ 77 w 119"/>
                <a:gd name="T1" fmla="*/ 376 h 387"/>
                <a:gd name="T2" fmla="*/ 53 w 119"/>
                <a:gd name="T3" fmla="*/ 385 h 387"/>
                <a:gd name="T4" fmla="*/ 15 w 119"/>
                <a:gd name="T5" fmla="*/ 361 h 387"/>
                <a:gd name="T6" fmla="*/ 39 w 119"/>
                <a:gd name="T7" fmla="*/ 326 h 387"/>
                <a:gd name="T8" fmla="*/ 58 w 119"/>
                <a:gd name="T9" fmla="*/ 264 h 387"/>
                <a:gd name="T10" fmla="*/ 32 w 119"/>
                <a:gd name="T11" fmla="*/ 131 h 387"/>
                <a:gd name="T12" fmla="*/ 5 w 119"/>
                <a:gd name="T13" fmla="*/ 52 h 387"/>
                <a:gd name="T14" fmla="*/ 5 w 119"/>
                <a:gd name="T15" fmla="*/ 36 h 387"/>
                <a:gd name="T16" fmla="*/ 94 w 119"/>
                <a:gd name="T17" fmla="*/ 1 h 387"/>
                <a:gd name="T18" fmla="*/ 103 w 119"/>
                <a:gd name="T19" fmla="*/ 2 h 387"/>
                <a:gd name="T20" fmla="*/ 104 w 119"/>
                <a:gd name="T21" fmla="*/ 243 h 387"/>
                <a:gd name="T22" fmla="*/ 77 w 119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387">
                  <a:moveTo>
                    <a:pt x="77" y="376"/>
                  </a:moveTo>
                  <a:cubicBezTo>
                    <a:pt x="67" y="383"/>
                    <a:pt x="58" y="385"/>
                    <a:pt x="53" y="385"/>
                  </a:cubicBezTo>
                  <a:cubicBezTo>
                    <a:pt x="38" y="387"/>
                    <a:pt x="17" y="372"/>
                    <a:pt x="15" y="361"/>
                  </a:cubicBezTo>
                  <a:cubicBezTo>
                    <a:pt x="14" y="349"/>
                    <a:pt x="34" y="340"/>
                    <a:pt x="39" y="326"/>
                  </a:cubicBezTo>
                  <a:cubicBezTo>
                    <a:pt x="45" y="305"/>
                    <a:pt x="52" y="285"/>
                    <a:pt x="58" y="264"/>
                  </a:cubicBezTo>
                  <a:cubicBezTo>
                    <a:pt x="66" y="236"/>
                    <a:pt x="45" y="218"/>
                    <a:pt x="32" y="131"/>
                  </a:cubicBezTo>
                  <a:cubicBezTo>
                    <a:pt x="20" y="45"/>
                    <a:pt x="5" y="52"/>
                    <a:pt x="5" y="52"/>
                  </a:cubicBezTo>
                  <a:cubicBezTo>
                    <a:pt x="5" y="52"/>
                    <a:pt x="0" y="51"/>
                    <a:pt x="5" y="36"/>
                  </a:cubicBezTo>
                  <a:cubicBezTo>
                    <a:pt x="9" y="20"/>
                    <a:pt x="74" y="3"/>
                    <a:pt x="94" y="1"/>
                  </a:cubicBezTo>
                  <a:cubicBezTo>
                    <a:pt x="100" y="0"/>
                    <a:pt x="103" y="2"/>
                    <a:pt x="103" y="2"/>
                  </a:cubicBezTo>
                  <a:cubicBezTo>
                    <a:pt x="119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7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89"/>
            <p:cNvSpPr>
              <a:spLocks/>
            </p:cNvSpPr>
            <p:nvPr/>
          </p:nvSpPr>
          <p:spPr bwMode="auto">
            <a:xfrm>
              <a:off x="14112876" y="3948113"/>
              <a:ext cx="404813" cy="674688"/>
            </a:xfrm>
            <a:custGeom>
              <a:avLst/>
              <a:gdLst>
                <a:gd name="T0" fmla="*/ 0 w 74"/>
                <a:gd name="T1" fmla="*/ 123 h 123"/>
                <a:gd name="T2" fmla="*/ 18 w 74"/>
                <a:gd name="T3" fmla="*/ 119 h 123"/>
                <a:gd name="T4" fmla="*/ 33 w 74"/>
                <a:gd name="T5" fmla="*/ 108 h 123"/>
                <a:gd name="T6" fmla="*/ 51 w 74"/>
                <a:gd name="T7" fmla="*/ 96 h 123"/>
                <a:gd name="T8" fmla="*/ 67 w 74"/>
                <a:gd name="T9" fmla="*/ 83 h 123"/>
                <a:gd name="T10" fmla="*/ 65 w 74"/>
                <a:gd name="T11" fmla="*/ 30 h 123"/>
                <a:gd name="T12" fmla="*/ 38 w 74"/>
                <a:gd name="T13" fmla="*/ 0 h 123"/>
                <a:gd name="T14" fmla="*/ 40 w 74"/>
                <a:gd name="T15" fmla="*/ 35 h 123"/>
                <a:gd name="T16" fmla="*/ 21 w 74"/>
                <a:gd name="T17" fmla="*/ 97 h 123"/>
                <a:gd name="T18" fmla="*/ 0 w 74"/>
                <a:gd name="T1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23">
                  <a:moveTo>
                    <a:pt x="0" y="123"/>
                  </a:moveTo>
                  <a:cubicBezTo>
                    <a:pt x="6" y="123"/>
                    <a:pt x="13" y="122"/>
                    <a:pt x="18" y="119"/>
                  </a:cubicBezTo>
                  <a:cubicBezTo>
                    <a:pt x="23" y="116"/>
                    <a:pt x="27" y="111"/>
                    <a:pt x="33" y="108"/>
                  </a:cubicBezTo>
                  <a:cubicBezTo>
                    <a:pt x="40" y="104"/>
                    <a:pt x="45" y="101"/>
                    <a:pt x="51" y="96"/>
                  </a:cubicBezTo>
                  <a:cubicBezTo>
                    <a:pt x="56" y="91"/>
                    <a:pt x="64" y="88"/>
                    <a:pt x="67" y="83"/>
                  </a:cubicBezTo>
                  <a:cubicBezTo>
                    <a:pt x="74" y="69"/>
                    <a:pt x="72" y="43"/>
                    <a:pt x="65" y="30"/>
                  </a:cubicBezTo>
                  <a:cubicBezTo>
                    <a:pt x="58" y="18"/>
                    <a:pt x="49" y="8"/>
                    <a:pt x="38" y="0"/>
                  </a:cubicBezTo>
                  <a:cubicBezTo>
                    <a:pt x="42" y="14"/>
                    <a:pt x="43" y="23"/>
                    <a:pt x="40" y="35"/>
                  </a:cubicBezTo>
                  <a:cubicBezTo>
                    <a:pt x="34" y="56"/>
                    <a:pt x="27" y="76"/>
                    <a:pt x="21" y="97"/>
                  </a:cubicBezTo>
                  <a:cubicBezTo>
                    <a:pt x="17" y="107"/>
                    <a:pt x="5" y="115"/>
                    <a:pt x="0" y="1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90"/>
            <p:cNvSpPr>
              <a:spLocks/>
            </p:cNvSpPr>
            <p:nvPr/>
          </p:nvSpPr>
          <p:spPr bwMode="auto">
            <a:xfrm>
              <a:off x="14244638" y="2690813"/>
              <a:ext cx="404813" cy="1163638"/>
            </a:xfrm>
            <a:custGeom>
              <a:avLst/>
              <a:gdLst>
                <a:gd name="T0" fmla="*/ 61 w 74"/>
                <a:gd name="T1" fmla="*/ 2 h 212"/>
                <a:gd name="T2" fmla="*/ 52 w 74"/>
                <a:gd name="T3" fmla="*/ 1 h 212"/>
                <a:gd name="T4" fmla="*/ 14 w 74"/>
                <a:gd name="T5" fmla="*/ 9 h 212"/>
                <a:gd name="T6" fmla="*/ 27 w 74"/>
                <a:gd name="T7" fmla="*/ 20 h 212"/>
                <a:gd name="T8" fmla="*/ 59 w 74"/>
                <a:gd name="T9" fmla="*/ 102 h 212"/>
                <a:gd name="T10" fmla="*/ 59 w 74"/>
                <a:gd name="T11" fmla="*/ 103 h 212"/>
                <a:gd name="T12" fmla="*/ 56 w 74"/>
                <a:gd name="T13" fmla="*/ 149 h 212"/>
                <a:gd name="T14" fmla="*/ 58 w 74"/>
                <a:gd name="T15" fmla="*/ 164 h 212"/>
                <a:gd name="T16" fmla="*/ 65 w 74"/>
                <a:gd name="T17" fmla="*/ 212 h 212"/>
                <a:gd name="T18" fmla="*/ 61 w 74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2">
                  <a:moveTo>
                    <a:pt x="61" y="2"/>
                  </a:moveTo>
                  <a:cubicBezTo>
                    <a:pt x="61" y="2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7" y="134"/>
                    <a:pt x="56" y="149"/>
                  </a:cubicBezTo>
                  <a:cubicBezTo>
                    <a:pt x="57" y="154"/>
                    <a:pt x="58" y="159"/>
                    <a:pt x="58" y="164"/>
                  </a:cubicBezTo>
                  <a:cubicBezTo>
                    <a:pt x="61" y="180"/>
                    <a:pt x="63" y="196"/>
                    <a:pt x="65" y="212"/>
                  </a:cubicBezTo>
                  <a:cubicBezTo>
                    <a:pt x="71" y="139"/>
                    <a:pt x="74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91"/>
            <p:cNvSpPr>
              <a:spLocks/>
            </p:cNvSpPr>
            <p:nvPr/>
          </p:nvSpPr>
          <p:spPr bwMode="auto">
            <a:xfrm>
              <a:off x="14233526" y="3705226"/>
              <a:ext cx="174625" cy="752475"/>
            </a:xfrm>
            <a:custGeom>
              <a:avLst/>
              <a:gdLst>
                <a:gd name="T0" fmla="*/ 16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5"/>
                    <a:pt x="8" y="7"/>
                    <a:pt x="3" y="0"/>
                  </a:cubicBezTo>
                  <a:cubicBezTo>
                    <a:pt x="14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92"/>
            <p:cNvSpPr>
              <a:spLocks/>
            </p:cNvSpPr>
            <p:nvPr/>
          </p:nvSpPr>
          <p:spPr bwMode="auto">
            <a:xfrm>
              <a:off x="14057313" y="4332288"/>
              <a:ext cx="187325" cy="225425"/>
            </a:xfrm>
            <a:custGeom>
              <a:avLst/>
              <a:gdLst>
                <a:gd name="T0" fmla="*/ 23 w 34"/>
                <a:gd name="T1" fmla="*/ 4 h 41"/>
                <a:gd name="T2" fmla="*/ 2 w 34"/>
                <a:gd name="T3" fmla="*/ 26 h 41"/>
                <a:gd name="T4" fmla="*/ 26 w 34"/>
                <a:gd name="T5" fmla="*/ 26 h 41"/>
                <a:gd name="T6" fmla="*/ 23 w 34"/>
                <a:gd name="T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23" y="4"/>
                  </a:moveTo>
                  <a:cubicBezTo>
                    <a:pt x="23" y="4"/>
                    <a:pt x="0" y="0"/>
                    <a:pt x="2" y="26"/>
                  </a:cubicBezTo>
                  <a:cubicBezTo>
                    <a:pt x="2" y="26"/>
                    <a:pt x="19" y="41"/>
                    <a:pt x="26" y="26"/>
                  </a:cubicBezTo>
                  <a:cubicBezTo>
                    <a:pt x="34" y="11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93"/>
            <p:cNvSpPr>
              <a:spLocks/>
            </p:cNvSpPr>
            <p:nvPr/>
          </p:nvSpPr>
          <p:spPr bwMode="auto">
            <a:xfrm>
              <a:off x="14068426" y="4348163"/>
              <a:ext cx="176213" cy="209550"/>
            </a:xfrm>
            <a:custGeom>
              <a:avLst/>
              <a:gdLst>
                <a:gd name="T0" fmla="*/ 21 w 32"/>
                <a:gd name="T1" fmla="*/ 1 h 38"/>
                <a:gd name="T2" fmla="*/ 8 w 32"/>
                <a:gd name="T3" fmla="*/ 3 h 38"/>
                <a:gd name="T4" fmla="*/ 11 w 32"/>
                <a:gd name="T5" fmla="*/ 8 h 38"/>
                <a:gd name="T6" fmla="*/ 14 w 32"/>
                <a:gd name="T7" fmla="*/ 15 h 38"/>
                <a:gd name="T8" fmla="*/ 13 w 32"/>
                <a:gd name="T9" fmla="*/ 17 h 38"/>
                <a:gd name="T10" fmla="*/ 11 w 32"/>
                <a:gd name="T11" fmla="*/ 18 h 38"/>
                <a:gd name="T12" fmla="*/ 0 w 32"/>
                <a:gd name="T13" fmla="*/ 16 h 38"/>
                <a:gd name="T14" fmla="*/ 0 w 32"/>
                <a:gd name="T15" fmla="*/ 23 h 38"/>
                <a:gd name="T16" fmla="*/ 24 w 32"/>
                <a:gd name="T17" fmla="*/ 23 h 38"/>
                <a:gd name="T18" fmla="*/ 21 w 32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8">
                  <a:moveTo>
                    <a:pt x="21" y="1"/>
                  </a:moveTo>
                  <a:cubicBezTo>
                    <a:pt x="21" y="1"/>
                    <a:pt x="14" y="0"/>
                    <a:pt x="8" y="3"/>
                  </a:cubicBezTo>
                  <a:cubicBezTo>
                    <a:pt x="9" y="5"/>
                    <a:pt x="10" y="6"/>
                    <a:pt x="11" y="8"/>
                  </a:cubicBezTo>
                  <a:cubicBezTo>
                    <a:pt x="14" y="9"/>
                    <a:pt x="15" y="12"/>
                    <a:pt x="14" y="15"/>
                  </a:cubicBezTo>
                  <a:cubicBezTo>
                    <a:pt x="14" y="16"/>
                    <a:pt x="14" y="16"/>
                    <a:pt x="13" y="17"/>
                  </a:cubicBezTo>
                  <a:cubicBezTo>
                    <a:pt x="12" y="17"/>
                    <a:pt x="11" y="18"/>
                    <a:pt x="11" y="18"/>
                  </a:cubicBezTo>
                  <a:cubicBezTo>
                    <a:pt x="7" y="20"/>
                    <a:pt x="3" y="18"/>
                    <a:pt x="0" y="16"/>
                  </a:cubicBezTo>
                  <a:cubicBezTo>
                    <a:pt x="0" y="18"/>
                    <a:pt x="0" y="20"/>
                    <a:pt x="0" y="23"/>
                  </a:cubicBezTo>
                  <a:cubicBezTo>
                    <a:pt x="0" y="23"/>
                    <a:pt x="17" y="38"/>
                    <a:pt x="24" y="23"/>
                  </a:cubicBezTo>
                  <a:cubicBezTo>
                    <a:pt x="32" y="8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94"/>
            <p:cNvSpPr>
              <a:spLocks/>
            </p:cNvSpPr>
            <p:nvPr/>
          </p:nvSpPr>
          <p:spPr bwMode="auto">
            <a:xfrm>
              <a:off x="13882688" y="3930651"/>
              <a:ext cx="641350" cy="636588"/>
            </a:xfrm>
            <a:custGeom>
              <a:avLst/>
              <a:gdLst>
                <a:gd name="T0" fmla="*/ 63 w 117"/>
                <a:gd name="T1" fmla="*/ 0 h 116"/>
                <a:gd name="T2" fmla="*/ 90 w 117"/>
                <a:gd name="T3" fmla="*/ 24 h 116"/>
                <a:gd name="T4" fmla="*/ 102 w 117"/>
                <a:gd name="T5" fmla="*/ 69 h 116"/>
                <a:gd name="T6" fmla="*/ 89 w 117"/>
                <a:gd name="T7" fmla="*/ 89 h 116"/>
                <a:gd name="T8" fmla="*/ 70 w 117"/>
                <a:gd name="T9" fmla="*/ 102 h 116"/>
                <a:gd name="T10" fmla="*/ 49 w 117"/>
                <a:gd name="T11" fmla="*/ 115 h 116"/>
                <a:gd name="T12" fmla="*/ 17 w 117"/>
                <a:gd name="T13" fmla="*/ 97 h 116"/>
                <a:gd name="T14" fmla="*/ 33 w 117"/>
                <a:gd name="T15" fmla="*/ 93 h 116"/>
                <a:gd name="T16" fmla="*/ 53 w 117"/>
                <a:gd name="T17" fmla="*/ 92 h 116"/>
                <a:gd name="T18" fmla="*/ 21 w 117"/>
                <a:gd name="T19" fmla="*/ 62 h 116"/>
                <a:gd name="T20" fmla="*/ 14 w 117"/>
                <a:gd name="T21" fmla="*/ 34 h 116"/>
                <a:gd name="T22" fmla="*/ 63 w 117"/>
                <a:gd name="T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16">
                  <a:moveTo>
                    <a:pt x="63" y="0"/>
                  </a:moveTo>
                  <a:cubicBezTo>
                    <a:pt x="63" y="0"/>
                    <a:pt x="79" y="15"/>
                    <a:pt x="90" y="24"/>
                  </a:cubicBezTo>
                  <a:cubicBezTo>
                    <a:pt x="101" y="34"/>
                    <a:pt x="117" y="68"/>
                    <a:pt x="102" y="69"/>
                  </a:cubicBezTo>
                  <a:cubicBezTo>
                    <a:pt x="102" y="69"/>
                    <a:pt x="106" y="91"/>
                    <a:pt x="89" y="89"/>
                  </a:cubicBezTo>
                  <a:cubicBezTo>
                    <a:pt x="89" y="89"/>
                    <a:pt x="80" y="110"/>
                    <a:pt x="70" y="102"/>
                  </a:cubicBezTo>
                  <a:cubicBezTo>
                    <a:pt x="70" y="102"/>
                    <a:pt x="68" y="115"/>
                    <a:pt x="49" y="115"/>
                  </a:cubicBezTo>
                  <a:cubicBezTo>
                    <a:pt x="30" y="116"/>
                    <a:pt x="16" y="103"/>
                    <a:pt x="17" y="97"/>
                  </a:cubicBezTo>
                  <a:cubicBezTo>
                    <a:pt x="18" y="91"/>
                    <a:pt x="27" y="87"/>
                    <a:pt x="33" y="93"/>
                  </a:cubicBezTo>
                  <a:cubicBezTo>
                    <a:pt x="39" y="99"/>
                    <a:pt x="56" y="100"/>
                    <a:pt x="53" y="92"/>
                  </a:cubicBezTo>
                  <a:cubicBezTo>
                    <a:pt x="51" y="85"/>
                    <a:pt x="42" y="72"/>
                    <a:pt x="21" y="62"/>
                  </a:cubicBezTo>
                  <a:cubicBezTo>
                    <a:pt x="0" y="52"/>
                    <a:pt x="14" y="34"/>
                    <a:pt x="14" y="34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95"/>
            <p:cNvSpPr>
              <a:spLocks/>
            </p:cNvSpPr>
            <p:nvPr/>
          </p:nvSpPr>
          <p:spPr bwMode="auto">
            <a:xfrm>
              <a:off x="13882688" y="3930651"/>
              <a:ext cx="422275" cy="560388"/>
            </a:xfrm>
            <a:custGeom>
              <a:avLst/>
              <a:gdLst>
                <a:gd name="T0" fmla="*/ 21 w 77"/>
                <a:gd name="T1" fmla="*/ 62 h 102"/>
                <a:gd name="T2" fmla="*/ 53 w 77"/>
                <a:gd name="T3" fmla="*/ 92 h 102"/>
                <a:gd name="T4" fmla="*/ 33 w 77"/>
                <a:gd name="T5" fmla="*/ 93 h 102"/>
                <a:gd name="T6" fmla="*/ 23 w 77"/>
                <a:gd name="T7" fmla="*/ 91 h 102"/>
                <a:gd name="T8" fmla="*/ 41 w 77"/>
                <a:gd name="T9" fmla="*/ 99 h 102"/>
                <a:gd name="T10" fmla="*/ 54 w 77"/>
                <a:gd name="T11" fmla="*/ 80 h 102"/>
                <a:gd name="T12" fmla="*/ 18 w 77"/>
                <a:gd name="T13" fmla="*/ 46 h 102"/>
                <a:gd name="T14" fmla="*/ 28 w 77"/>
                <a:gd name="T15" fmla="*/ 41 h 102"/>
                <a:gd name="T16" fmla="*/ 53 w 77"/>
                <a:gd name="T17" fmla="*/ 31 h 102"/>
                <a:gd name="T18" fmla="*/ 77 w 77"/>
                <a:gd name="T19" fmla="*/ 12 h 102"/>
                <a:gd name="T20" fmla="*/ 63 w 77"/>
                <a:gd name="T21" fmla="*/ 0 h 102"/>
                <a:gd name="T22" fmla="*/ 14 w 77"/>
                <a:gd name="T23" fmla="*/ 34 h 102"/>
                <a:gd name="T24" fmla="*/ 21 w 77"/>
                <a:gd name="T25" fmla="*/ 6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2">
                  <a:moveTo>
                    <a:pt x="21" y="62"/>
                  </a:moveTo>
                  <a:cubicBezTo>
                    <a:pt x="42" y="72"/>
                    <a:pt x="51" y="85"/>
                    <a:pt x="53" y="92"/>
                  </a:cubicBezTo>
                  <a:cubicBezTo>
                    <a:pt x="56" y="100"/>
                    <a:pt x="39" y="99"/>
                    <a:pt x="33" y="93"/>
                  </a:cubicBezTo>
                  <a:cubicBezTo>
                    <a:pt x="30" y="90"/>
                    <a:pt x="26" y="89"/>
                    <a:pt x="23" y="91"/>
                  </a:cubicBezTo>
                  <a:cubicBezTo>
                    <a:pt x="29" y="93"/>
                    <a:pt x="34" y="98"/>
                    <a:pt x="41" y="99"/>
                  </a:cubicBezTo>
                  <a:cubicBezTo>
                    <a:pt x="52" y="102"/>
                    <a:pt x="64" y="90"/>
                    <a:pt x="54" y="80"/>
                  </a:cubicBezTo>
                  <a:cubicBezTo>
                    <a:pt x="47" y="73"/>
                    <a:pt x="9" y="61"/>
                    <a:pt x="18" y="46"/>
                  </a:cubicBezTo>
                  <a:cubicBezTo>
                    <a:pt x="20" y="42"/>
                    <a:pt x="25" y="42"/>
                    <a:pt x="28" y="41"/>
                  </a:cubicBezTo>
                  <a:cubicBezTo>
                    <a:pt x="37" y="39"/>
                    <a:pt x="45" y="36"/>
                    <a:pt x="53" y="31"/>
                  </a:cubicBezTo>
                  <a:cubicBezTo>
                    <a:pt x="62" y="26"/>
                    <a:pt x="71" y="20"/>
                    <a:pt x="77" y="12"/>
                  </a:cubicBezTo>
                  <a:cubicBezTo>
                    <a:pt x="69" y="6"/>
                    <a:pt x="63" y="0"/>
                    <a:pt x="63" y="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0" y="52"/>
                    <a:pt x="21" y="6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96"/>
            <p:cNvSpPr>
              <a:spLocks/>
            </p:cNvSpPr>
            <p:nvPr/>
          </p:nvSpPr>
          <p:spPr bwMode="auto">
            <a:xfrm>
              <a:off x="14014451" y="4200526"/>
              <a:ext cx="469900" cy="366713"/>
            </a:xfrm>
            <a:custGeom>
              <a:avLst/>
              <a:gdLst>
                <a:gd name="T0" fmla="*/ 82 w 86"/>
                <a:gd name="T1" fmla="*/ 0 h 67"/>
                <a:gd name="T2" fmla="*/ 81 w 86"/>
                <a:gd name="T3" fmla="*/ 9 h 67"/>
                <a:gd name="T4" fmla="*/ 72 w 86"/>
                <a:gd name="T5" fmla="*/ 8 h 67"/>
                <a:gd name="T6" fmla="*/ 70 w 86"/>
                <a:gd name="T7" fmla="*/ 35 h 67"/>
                <a:gd name="T8" fmla="*/ 66 w 86"/>
                <a:gd name="T9" fmla="*/ 34 h 67"/>
                <a:gd name="T10" fmla="*/ 63 w 86"/>
                <a:gd name="T11" fmla="*/ 24 h 67"/>
                <a:gd name="T12" fmla="*/ 55 w 86"/>
                <a:gd name="T13" fmla="*/ 47 h 67"/>
                <a:gd name="T14" fmla="*/ 51 w 86"/>
                <a:gd name="T15" fmla="*/ 46 h 67"/>
                <a:gd name="T16" fmla="*/ 45 w 86"/>
                <a:gd name="T17" fmla="*/ 45 h 67"/>
                <a:gd name="T18" fmla="*/ 40 w 86"/>
                <a:gd name="T19" fmla="*/ 54 h 67"/>
                <a:gd name="T20" fmla="*/ 23 w 86"/>
                <a:gd name="T21" fmla="*/ 62 h 67"/>
                <a:gd name="T22" fmla="*/ 0 w 86"/>
                <a:gd name="T23" fmla="*/ 58 h 67"/>
                <a:gd name="T24" fmla="*/ 25 w 86"/>
                <a:gd name="T25" fmla="*/ 66 h 67"/>
                <a:gd name="T26" fmla="*/ 46 w 86"/>
                <a:gd name="T27" fmla="*/ 53 h 67"/>
                <a:gd name="T28" fmla="*/ 65 w 86"/>
                <a:gd name="T29" fmla="*/ 40 h 67"/>
                <a:gd name="T30" fmla="*/ 78 w 86"/>
                <a:gd name="T31" fmla="*/ 20 h 67"/>
                <a:gd name="T32" fmla="*/ 82 w 86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67">
                  <a:moveTo>
                    <a:pt x="82" y="0"/>
                  </a:moveTo>
                  <a:cubicBezTo>
                    <a:pt x="82" y="4"/>
                    <a:pt x="82" y="7"/>
                    <a:pt x="81" y="9"/>
                  </a:cubicBezTo>
                  <a:cubicBezTo>
                    <a:pt x="78" y="13"/>
                    <a:pt x="75" y="11"/>
                    <a:pt x="72" y="8"/>
                  </a:cubicBezTo>
                  <a:cubicBezTo>
                    <a:pt x="73" y="18"/>
                    <a:pt x="80" y="29"/>
                    <a:pt x="70" y="35"/>
                  </a:cubicBezTo>
                  <a:cubicBezTo>
                    <a:pt x="69" y="36"/>
                    <a:pt x="67" y="35"/>
                    <a:pt x="66" y="34"/>
                  </a:cubicBezTo>
                  <a:cubicBezTo>
                    <a:pt x="66" y="31"/>
                    <a:pt x="66" y="26"/>
                    <a:pt x="63" y="24"/>
                  </a:cubicBezTo>
                  <a:cubicBezTo>
                    <a:pt x="61" y="32"/>
                    <a:pt x="61" y="40"/>
                    <a:pt x="55" y="47"/>
                  </a:cubicBezTo>
                  <a:cubicBezTo>
                    <a:pt x="54" y="49"/>
                    <a:pt x="51" y="48"/>
                    <a:pt x="51" y="46"/>
                  </a:cubicBezTo>
                  <a:cubicBezTo>
                    <a:pt x="50" y="40"/>
                    <a:pt x="49" y="38"/>
                    <a:pt x="45" y="45"/>
                  </a:cubicBezTo>
                  <a:cubicBezTo>
                    <a:pt x="44" y="48"/>
                    <a:pt x="42" y="52"/>
                    <a:pt x="40" y="54"/>
                  </a:cubicBezTo>
                  <a:cubicBezTo>
                    <a:pt x="35" y="58"/>
                    <a:pt x="29" y="61"/>
                    <a:pt x="23" y="62"/>
                  </a:cubicBezTo>
                  <a:cubicBezTo>
                    <a:pt x="15" y="63"/>
                    <a:pt x="7" y="62"/>
                    <a:pt x="0" y="58"/>
                  </a:cubicBezTo>
                  <a:cubicBezTo>
                    <a:pt x="5" y="63"/>
                    <a:pt x="15" y="67"/>
                    <a:pt x="25" y="66"/>
                  </a:cubicBezTo>
                  <a:cubicBezTo>
                    <a:pt x="44" y="66"/>
                    <a:pt x="46" y="53"/>
                    <a:pt x="46" y="53"/>
                  </a:cubicBezTo>
                  <a:cubicBezTo>
                    <a:pt x="56" y="61"/>
                    <a:pt x="65" y="40"/>
                    <a:pt x="65" y="40"/>
                  </a:cubicBezTo>
                  <a:cubicBezTo>
                    <a:pt x="82" y="42"/>
                    <a:pt x="78" y="20"/>
                    <a:pt x="78" y="20"/>
                  </a:cubicBezTo>
                  <a:cubicBezTo>
                    <a:pt x="86" y="19"/>
                    <a:pt x="85" y="10"/>
                    <a:pt x="82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97"/>
            <p:cNvSpPr>
              <a:spLocks/>
            </p:cNvSpPr>
            <p:nvPr/>
          </p:nvSpPr>
          <p:spPr bwMode="auto">
            <a:xfrm>
              <a:off x="15525751" y="4205288"/>
              <a:ext cx="169863" cy="214313"/>
            </a:xfrm>
            <a:custGeom>
              <a:avLst/>
              <a:gdLst>
                <a:gd name="T0" fmla="*/ 10 w 31"/>
                <a:gd name="T1" fmla="*/ 5 h 39"/>
                <a:gd name="T2" fmla="*/ 31 w 31"/>
                <a:gd name="T3" fmla="*/ 24 h 39"/>
                <a:gd name="T4" fmla="*/ 8 w 31"/>
                <a:gd name="T5" fmla="*/ 26 h 39"/>
                <a:gd name="T6" fmla="*/ 10 w 31"/>
                <a:gd name="T7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9">
                  <a:moveTo>
                    <a:pt x="10" y="5"/>
                  </a:moveTo>
                  <a:cubicBezTo>
                    <a:pt x="10" y="5"/>
                    <a:pt x="31" y="0"/>
                    <a:pt x="31" y="24"/>
                  </a:cubicBezTo>
                  <a:cubicBezTo>
                    <a:pt x="31" y="24"/>
                    <a:pt x="16" y="39"/>
                    <a:pt x="8" y="26"/>
                  </a:cubicBezTo>
                  <a:cubicBezTo>
                    <a:pt x="0" y="12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98"/>
            <p:cNvSpPr>
              <a:spLocks/>
            </p:cNvSpPr>
            <p:nvPr/>
          </p:nvSpPr>
          <p:spPr bwMode="auto">
            <a:xfrm>
              <a:off x="15525751" y="4222751"/>
              <a:ext cx="169863" cy="196850"/>
            </a:xfrm>
            <a:custGeom>
              <a:avLst/>
              <a:gdLst>
                <a:gd name="T0" fmla="*/ 10 w 31"/>
                <a:gd name="T1" fmla="*/ 2 h 36"/>
                <a:gd name="T2" fmla="*/ 22 w 31"/>
                <a:gd name="T3" fmla="*/ 3 h 36"/>
                <a:gd name="T4" fmla="*/ 19 w 31"/>
                <a:gd name="T5" fmla="*/ 8 h 36"/>
                <a:gd name="T6" fmla="*/ 17 w 31"/>
                <a:gd name="T7" fmla="*/ 14 h 36"/>
                <a:gd name="T8" fmla="*/ 18 w 31"/>
                <a:gd name="T9" fmla="*/ 16 h 36"/>
                <a:gd name="T10" fmla="*/ 20 w 31"/>
                <a:gd name="T11" fmla="*/ 17 h 36"/>
                <a:gd name="T12" fmla="*/ 30 w 31"/>
                <a:gd name="T13" fmla="*/ 15 h 36"/>
                <a:gd name="T14" fmla="*/ 31 w 31"/>
                <a:gd name="T15" fmla="*/ 21 h 36"/>
                <a:gd name="T16" fmla="*/ 8 w 31"/>
                <a:gd name="T17" fmla="*/ 23 h 36"/>
                <a:gd name="T18" fmla="*/ 10 w 31"/>
                <a:gd name="T1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6">
                  <a:moveTo>
                    <a:pt x="10" y="2"/>
                  </a:moveTo>
                  <a:cubicBezTo>
                    <a:pt x="10" y="2"/>
                    <a:pt x="16" y="0"/>
                    <a:pt x="22" y="3"/>
                  </a:cubicBezTo>
                  <a:cubicBezTo>
                    <a:pt x="21" y="5"/>
                    <a:pt x="20" y="6"/>
                    <a:pt x="19" y="8"/>
                  </a:cubicBezTo>
                  <a:cubicBezTo>
                    <a:pt x="17" y="9"/>
                    <a:pt x="16" y="12"/>
                    <a:pt x="17" y="14"/>
                  </a:cubicBezTo>
                  <a:cubicBezTo>
                    <a:pt x="17" y="15"/>
                    <a:pt x="18" y="16"/>
                    <a:pt x="18" y="16"/>
                  </a:cubicBezTo>
                  <a:cubicBezTo>
                    <a:pt x="19" y="17"/>
                    <a:pt x="20" y="17"/>
                    <a:pt x="20" y="17"/>
                  </a:cubicBezTo>
                  <a:cubicBezTo>
                    <a:pt x="24" y="19"/>
                    <a:pt x="27" y="17"/>
                    <a:pt x="30" y="15"/>
                  </a:cubicBezTo>
                  <a:cubicBezTo>
                    <a:pt x="30" y="17"/>
                    <a:pt x="31" y="19"/>
                    <a:pt x="31" y="21"/>
                  </a:cubicBezTo>
                  <a:cubicBezTo>
                    <a:pt x="31" y="21"/>
                    <a:pt x="16" y="36"/>
                    <a:pt x="8" y="23"/>
                  </a:cubicBezTo>
                  <a:cubicBezTo>
                    <a:pt x="0" y="9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99"/>
            <p:cNvSpPr>
              <a:spLocks/>
            </p:cNvSpPr>
            <p:nvPr/>
          </p:nvSpPr>
          <p:spPr bwMode="auto">
            <a:xfrm>
              <a:off x="15257463" y="3843338"/>
              <a:ext cx="592138" cy="587375"/>
            </a:xfrm>
            <a:custGeom>
              <a:avLst/>
              <a:gdLst>
                <a:gd name="T0" fmla="*/ 46 w 108"/>
                <a:gd name="T1" fmla="*/ 0 h 107"/>
                <a:gd name="T2" fmla="*/ 22 w 108"/>
                <a:gd name="T3" fmla="*/ 24 h 107"/>
                <a:gd name="T4" fmla="*/ 14 w 108"/>
                <a:gd name="T5" fmla="*/ 67 h 107"/>
                <a:gd name="T6" fmla="*/ 27 w 108"/>
                <a:gd name="T7" fmla="*/ 84 h 107"/>
                <a:gd name="T8" fmla="*/ 46 w 108"/>
                <a:gd name="T9" fmla="*/ 96 h 107"/>
                <a:gd name="T10" fmla="*/ 66 w 108"/>
                <a:gd name="T11" fmla="*/ 107 h 107"/>
                <a:gd name="T12" fmla="*/ 95 w 108"/>
                <a:gd name="T13" fmla="*/ 87 h 107"/>
                <a:gd name="T14" fmla="*/ 80 w 108"/>
                <a:gd name="T15" fmla="*/ 85 h 107"/>
                <a:gd name="T16" fmla="*/ 61 w 108"/>
                <a:gd name="T17" fmla="*/ 85 h 107"/>
                <a:gd name="T18" fmla="*/ 89 w 108"/>
                <a:gd name="T19" fmla="*/ 55 h 107"/>
                <a:gd name="T20" fmla="*/ 94 w 108"/>
                <a:gd name="T21" fmla="*/ 28 h 107"/>
                <a:gd name="T22" fmla="*/ 46 w 108"/>
                <a:gd name="T2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07">
                  <a:moveTo>
                    <a:pt x="46" y="0"/>
                  </a:moveTo>
                  <a:cubicBezTo>
                    <a:pt x="46" y="0"/>
                    <a:pt x="32" y="14"/>
                    <a:pt x="22" y="24"/>
                  </a:cubicBezTo>
                  <a:cubicBezTo>
                    <a:pt x="13" y="34"/>
                    <a:pt x="0" y="67"/>
                    <a:pt x="14" y="67"/>
                  </a:cubicBezTo>
                  <a:cubicBezTo>
                    <a:pt x="14" y="67"/>
                    <a:pt x="12" y="88"/>
                    <a:pt x="27" y="84"/>
                  </a:cubicBezTo>
                  <a:cubicBezTo>
                    <a:pt x="27" y="84"/>
                    <a:pt x="38" y="103"/>
                    <a:pt x="46" y="96"/>
                  </a:cubicBezTo>
                  <a:cubicBezTo>
                    <a:pt x="46" y="96"/>
                    <a:pt x="49" y="107"/>
                    <a:pt x="66" y="107"/>
                  </a:cubicBezTo>
                  <a:cubicBezTo>
                    <a:pt x="84" y="106"/>
                    <a:pt x="97" y="93"/>
                    <a:pt x="95" y="87"/>
                  </a:cubicBezTo>
                  <a:cubicBezTo>
                    <a:pt x="94" y="81"/>
                    <a:pt x="86" y="79"/>
                    <a:pt x="80" y="85"/>
                  </a:cubicBezTo>
                  <a:cubicBezTo>
                    <a:pt x="75" y="91"/>
                    <a:pt x="59" y="92"/>
                    <a:pt x="61" y="85"/>
                  </a:cubicBezTo>
                  <a:cubicBezTo>
                    <a:pt x="63" y="78"/>
                    <a:pt x="70" y="66"/>
                    <a:pt x="89" y="55"/>
                  </a:cubicBezTo>
                  <a:cubicBezTo>
                    <a:pt x="108" y="44"/>
                    <a:pt x="94" y="28"/>
                    <a:pt x="94" y="28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200"/>
            <p:cNvSpPr>
              <a:spLocks/>
            </p:cNvSpPr>
            <p:nvPr/>
          </p:nvSpPr>
          <p:spPr bwMode="auto">
            <a:xfrm>
              <a:off x="15444788" y="3843338"/>
              <a:ext cx="404813" cy="504825"/>
            </a:xfrm>
            <a:custGeom>
              <a:avLst/>
              <a:gdLst>
                <a:gd name="T0" fmla="*/ 55 w 74"/>
                <a:gd name="T1" fmla="*/ 55 h 92"/>
                <a:gd name="T2" fmla="*/ 27 w 74"/>
                <a:gd name="T3" fmla="*/ 85 h 92"/>
                <a:gd name="T4" fmla="*/ 46 w 74"/>
                <a:gd name="T5" fmla="*/ 85 h 92"/>
                <a:gd name="T6" fmla="*/ 56 w 74"/>
                <a:gd name="T7" fmla="*/ 82 h 92"/>
                <a:gd name="T8" fmla="*/ 39 w 74"/>
                <a:gd name="T9" fmla="*/ 91 h 92"/>
                <a:gd name="T10" fmla="*/ 24 w 74"/>
                <a:gd name="T11" fmla="*/ 86 h 92"/>
                <a:gd name="T12" fmla="*/ 28 w 74"/>
                <a:gd name="T13" fmla="*/ 71 h 92"/>
                <a:gd name="T14" fmla="*/ 36 w 74"/>
                <a:gd name="T15" fmla="*/ 65 h 92"/>
                <a:gd name="T16" fmla="*/ 32 w 74"/>
                <a:gd name="T17" fmla="*/ 53 h 92"/>
                <a:gd name="T18" fmla="*/ 27 w 74"/>
                <a:gd name="T19" fmla="*/ 48 h 92"/>
                <a:gd name="T20" fmla="*/ 22 w 74"/>
                <a:gd name="T21" fmla="*/ 41 h 92"/>
                <a:gd name="T22" fmla="*/ 12 w 74"/>
                <a:gd name="T23" fmla="*/ 29 h 92"/>
                <a:gd name="T24" fmla="*/ 6 w 74"/>
                <a:gd name="T25" fmla="*/ 20 h 92"/>
                <a:gd name="T26" fmla="*/ 0 w 74"/>
                <a:gd name="T27" fmla="*/ 12 h 92"/>
                <a:gd name="T28" fmla="*/ 12 w 74"/>
                <a:gd name="T29" fmla="*/ 0 h 92"/>
                <a:gd name="T30" fmla="*/ 60 w 74"/>
                <a:gd name="T31" fmla="*/ 28 h 92"/>
                <a:gd name="T32" fmla="*/ 55 w 74"/>
                <a:gd name="T33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2">
                  <a:moveTo>
                    <a:pt x="55" y="55"/>
                  </a:moveTo>
                  <a:cubicBezTo>
                    <a:pt x="36" y="66"/>
                    <a:pt x="29" y="78"/>
                    <a:pt x="27" y="85"/>
                  </a:cubicBezTo>
                  <a:cubicBezTo>
                    <a:pt x="25" y="92"/>
                    <a:pt x="41" y="91"/>
                    <a:pt x="46" y="85"/>
                  </a:cubicBezTo>
                  <a:cubicBezTo>
                    <a:pt x="49" y="81"/>
                    <a:pt x="53" y="81"/>
                    <a:pt x="56" y="82"/>
                  </a:cubicBezTo>
                  <a:cubicBezTo>
                    <a:pt x="50" y="84"/>
                    <a:pt x="46" y="89"/>
                    <a:pt x="39" y="91"/>
                  </a:cubicBezTo>
                  <a:cubicBezTo>
                    <a:pt x="34" y="92"/>
                    <a:pt x="28" y="91"/>
                    <a:pt x="24" y="86"/>
                  </a:cubicBezTo>
                  <a:cubicBezTo>
                    <a:pt x="21" y="81"/>
                    <a:pt x="24" y="75"/>
                    <a:pt x="28" y="71"/>
                  </a:cubicBezTo>
                  <a:cubicBezTo>
                    <a:pt x="30" y="69"/>
                    <a:pt x="34" y="68"/>
                    <a:pt x="36" y="65"/>
                  </a:cubicBezTo>
                  <a:cubicBezTo>
                    <a:pt x="37" y="61"/>
                    <a:pt x="34" y="56"/>
                    <a:pt x="32" y="53"/>
                  </a:cubicBezTo>
                  <a:cubicBezTo>
                    <a:pt x="31" y="51"/>
                    <a:pt x="29" y="50"/>
                    <a:pt x="27" y="48"/>
                  </a:cubicBezTo>
                  <a:cubicBezTo>
                    <a:pt x="25" y="46"/>
                    <a:pt x="24" y="44"/>
                    <a:pt x="22" y="41"/>
                  </a:cubicBezTo>
                  <a:cubicBezTo>
                    <a:pt x="18" y="38"/>
                    <a:pt x="16" y="33"/>
                    <a:pt x="12" y="29"/>
                  </a:cubicBezTo>
                  <a:cubicBezTo>
                    <a:pt x="10" y="27"/>
                    <a:pt x="8" y="23"/>
                    <a:pt x="6" y="20"/>
                  </a:cubicBezTo>
                  <a:cubicBezTo>
                    <a:pt x="5" y="20"/>
                    <a:pt x="0" y="12"/>
                    <a:pt x="0" y="12"/>
                  </a:cubicBezTo>
                  <a:cubicBezTo>
                    <a:pt x="6" y="5"/>
                    <a:pt x="12" y="0"/>
                    <a:pt x="12" y="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74" y="44"/>
                    <a:pt x="55" y="5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201"/>
            <p:cNvSpPr>
              <a:spLocks/>
            </p:cNvSpPr>
            <p:nvPr/>
          </p:nvSpPr>
          <p:spPr bwMode="auto">
            <a:xfrm>
              <a:off x="15295563" y="4111626"/>
              <a:ext cx="455613" cy="319088"/>
            </a:xfrm>
            <a:custGeom>
              <a:avLst/>
              <a:gdLst>
                <a:gd name="T0" fmla="*/ 3 w 83"/>
                <a:gd name="T1" fmla="*/ 0 h 58"/>
                <a:gd name="T2" fmla="*/ 4 w 83"/>
                <a:gd name="T3" fmla="*/ 8 h 58"/>
                <a:gd name="T4" fmla="*/ 12 w 83"/>
                <a:gd name="T5" fmla="*/ 6 h 58"/>
                <a:gd name="T6" fmla="*/ 16 w 83"/>
                <a:gd name="T7" fmla="*/ 31 h 58"/>
                <a:gd name="T8" fmla="*/ 19 w 83"/>
                <a:gd name="T9" fmla="*/ 30 h 58"/>
                <a:gd name="T10" fmla="*/ 21 w 83"/>
                <a:gd name="T11" fmla="*/ 20 h 58"/>
                <a:gd name="T12" fmla="*/ 30 w 83"/>
                <a:gd name="T13" fmla="*/ 42 h 58"/>
                <a:gd name="T14" fmla="*/ 34 w 83"/>
                <a:gd name="T15" fmla="*/ 40 h 58"/>
                <a:gd name="T16" fmla="*/ 39 w 83"/>
                <a:gd name="T17" fmla="*/ 39 h 58"/>
                <a:gd name="T18" fmla="*/ 45 w 83"/>
                <a:gd name="T19" fmla="*/ 47 h 58"/>
                <a:gd name="T20" fmla="*/ 61 w 83"/>
                <a:gd name="T21" fmla="*/ 53 h 58"/>
                <a:gd name="T22" fmla="*/ 83 w 83"/>
                <a:gd name="T23" fmla="*/ 48 h 58"/>
                <a:gd name="T24" fmla="*/ 59 w 83"/>
                <a:gd name="T25" fmla="*/ 58 h 58"/>
                <a:gd name="T26" fmla="*/ 39 w 83"/>
                <a:gd name="T27" fmla="*/ 47 h 58"/>
                <a:gd name="T28" fmla="*/ 20 w 83"/>
                <a:gd name="T29" fmla="*/ 35 h 58"/>
                <a:gd name="T30" fmla="*/ 7 w 83"/>
                <a:gd name="T31" fmla="*/ 18 h 58"/>
                <a:gd name="T32" fmla="*/ 3 w 83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58">
                  <a:moveTo>
                    <a:pt x="3" y="0"/>
                  </a:moveTo>
                  <a:cubicBezTo>
                    <a:pt x="2" y="3"/>
                    <a:pt x="3" y="6"/>
                    <a:pt x="4" y="8"/>
                  </a:cubicBezTo>
                  <a:cubicBezTo>
                    <a:pt x="7" y="11"/>
                    <a:pt x="9" y="9"/>
                    <a:pt x="12" y="6"/>
                  </a:cubicBezTo>
                  <a:cubicBezTo>
                    <a:pt x="11" y="15"/>
                    <a:pt x="6" y="26"/>
                    <a:pt x="16" y="31"/>
                  </a:cubicBezTo>
                  <a:cubicBezTo>
                    <a:pt x="17" y="32"/>
                    <a:pt x="19" y="31"/>
                    <a:pt x="19" y="30"/>
                  </a:cubicBezTo>
                  <a:cubicBezTo>
                    <a:pt x="19" y="27"/>
                    <a:pt x="19" y="23"/>
                    <a:pt x="21" y="20"/>
                  </a:cubicBezTo>
                  <a:cubicBezTo>
                    <a:pt x="24" y="28"/>
                    <a:pt x="24" y="36"/>
                    <a:pt x="30" y="42"/>
                  </a:cubicBezTo>
                  <a:cubicBezTo>
                    <a:pt x="32" y="43"/>
                    <a:pt x="34" y="42"/>
                    <a:pt x="34" y="40"/>
                  </a:cubicBezTo>
                  <a:cubicBezTo>
                    <a:pt x="34" y="34"/>
                    <a:pt x="35" y="32"/>
                    <a:pt x="39" y="39"/>
                  </a:cubicBezTo>
                  <a:cubicBezTo>
                    <a:pt x="41" y="42"/>
                    <a:pt x="42" y="45"/>
                    <a:pt x="45" y="47"/>
                  </a:cubicBezTo>
                  <a:cubicBezTo>
                    <a:pt x="50" y="51"/>
                    <a:pt x="55" y="52"/>
                    <a:pt x="61" y="53"/>
                  </a:cubicBezTo>
                  <a:cubicBezTo>
                    <a:pt x="69" y="54"/>
                    <a:pt x="77" y="52"/>
                    <a:pt x="83" y="48"/>
                  </a:cubicBezTo>
                  <a:cubicBezTo>
                    <a:pt x="78" y="53"/>
                    <a:pt x="69" y="57"/>
                    <a:pt x="59" y="58"/>
                  </a:cubicBezTo>
                  <a:cubicBezTo>
                    <a:pt x="42" y="58"/>
                    <a:pt x="39" y="47"/>
                    <a:pt x="39" y="47"/>
                  </a:cubicBezTo>
                  <a:cubicBezTo>
                    <a:pt x="31" y="54"/>
                    <a:pt x="20" y="35"/>
                    <a:pt x="20" y="35"/>
                  </a:cubicBezTo>
                  <a:cubicBezTo>
                    <a:pt x="5" y="39"/>
                    <a:pt x="7" y="18"/>
                    <a:pt x="7" y="18"/>
                  </a:cubicBezTo>
                  <a:cubicBezTo>
                    <a:pt x="0" y="18"/>
                    <a:pt x="0" y="9"/>
                    <a:pt x="3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202"/>
            <p:cNvSpPr>
              <a:spLocks/>
            </p:cNvSpPr>
            <p:nvPr/>
          </p:nvSpPr>
          <p:spPr bwMode="auto">
            <a:xfrm>
              <a:off x="13898563" y="3798888"/>
              <a:ext cx="406400" cy="346075"/>
            </a:xfrm>
            <a:custGeom>
              <a:avLst/>
              <a:gdLst>
                <a:gd name="T0" fmla="*/ 59 w 74"/>
                <a:gd name="T1" fmla="*/ 0 h 63"/>
                <a:gd name="T2" fmla="*/ 0 w 74"/>
                <a:gd name="T3" fmla="*/ 33 h 63"/>
                <a:gd name="T4" fmla="*/ 6 w 74"/>
                <a:gd name="T5" fmla="*/ 63 h 63"/>
                <a:gd name="T6" fmla="*/ 69 w 74"/>
                <a:gd name="T7" fmla="*/ 24 h 63"/>
                <a:gd name="T8" fmla="*/ 59 w 7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3">
                  <a:moveTo>
                    <a:pt x="59" y="0"/>
                  </a:moveTo>
                  <a:cubicBezTo>
                    <a:pt x="40" y="12"/>
                    <a:pt x="20" y="22"/>
                    <a:pt x="0" y="33"/>
                  </a:cubicBezTo>
                  <a:cubicBezTo>
                    <a:pt x="4" y="44"/>
                    <a:pt x="7" y="54"/>
                    <a:pt x="6" y="63"/>
                  </a:cubicBezTo>
                  <a:cubicBezTo>
                    <a:pt x="6" y="63"/>
                    <a:pt x="74" y="51"/>
                    <a:pt x="69" y="24"/>
                  </a:cubicBezTo>
                  <a:cubicBezTo>
                    <a:pt x="67" y="16"/>
                    <a:pt x="64" y="8"/>
                    <a:pt x="59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203"/>
            <p:cNvSpPr>
              <a:spLocks/>
            </p:cNvSpPr>
            <p:nvPr/>
          </p:nvSpPr>
          <p:spPr bwMode="auto">
            <a:xfrm>
              <a:off x="13914438" y="3798888"/>
              <a:ext cx="323850" cy="274638"/>
            </a:xfrm>
            <a:custGeom>
              <a:avLst/>
              <a:gdLst>
                <a:gd name="T0" fmla="*/ 43 w 59"/>
                <a:gd name="T1" fmla="*/ 36 h 50"/>
                <a:gd name="T2" fmla="*/ 59 w 59"/>
                <a:gd name="T3" fmla="*/ 5 h 50"/>
                <a:gd name="T4" fmla="*/ 56 w 59"/>
                <a:gd name="T5" fmla="*/ 0 h 50"/>
                <a:gd name="T6" fmla="*/ 49 w 59"/>
                <a:gd name="T7" fmla="*/ 4 h 50"/>
                <a:gd name="T8" fmla="*/ 47 w 59"/>
                <a:gd name="T9" fmla="*/ 20 h 50"/>
                <a:gd name="T10" fmla="*/ 0 w 59"/>
                <a:gd name="T11" fmla="*/ 43 h 50"/>
                <a:gd name="T12" fmla="*/ 2 w 59"/>
                <a:gd name="T13" fmla="*/ 50 h 50"/>
                <a:gd name="T14" fmla="*/ 43 w 59"/>
                <a:gd name="T15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0">
                  <a:moveTo>
                    <a:pt x="43" y="36"/>
                  </a:moveTo>
                  <a:cubicBezTo>
                    <a:pt x="55" y="28"/>
                    <a:pt x="57" y="17"/>
                    <a:pt x="59" y="5"/>
                  </a:cubicBezTo>
                  <a:cubicBezTo>
                    <a:pt x="58" y="4"/>
                    <a:pt x="57" y="2"/>
                    <a:pt x="56" y="0"/>
                  </a:cubicBezTo>
                  <a:cubicBezTo>
                    <a:pt x="54" y="2"/>
                    <a:pt x="51" y="3"/>
                    <a:pt x="49" y="4"/>
                  </a:cubicBezTo>
                  <a:cubicBezTo>
                    <a:pt x="51" y="10"/>
                    <a:pt x="51" y="15"/>
                    <a:pt x="47" y="20"/>
                  </a:cubicBezTo>
                  <a:cubicBezTo>
                    <a:pt x="36" y="33"/>
                    <a:pt x="18" y="38"/>
                    <a:pt x="0" y="43"/>
                  </a:cubicBezTo>
                  <a:cubicBezTo>
                    <a:pt x="1" y="45"/>
                    <a:pt x="2" y="48"/>
                    <a:pt x="2" y="50"/>
                  </a:cubicBezTo>
                  <a:cubicBezTo>
                    <a:pt x="16" y="46"/>
                    <a:pt x="31" y="43"/>
                    <a:pt x="43" y="3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204"/>
            <p:cNvSpPr>
              <a:spLocks/>
            </p:cNvSpPr>
            <p:nvPr/>
          </p:nvSpPr>
          <p:spPr bwMode="auto">
            <a:xfrm>
              <a:off x="15465426" y="3629026"/>
              <a:ext cx="477838" cy="554038"/>
            </a:xfrm>
            <a:custGeom>
              <a:avLst/>
              <a:gdLst>
                <a:gd name="T0" fmla="*/ 31 w 87"/>
                <a:gd name="T1" fmla="*/ 0 h 101"/>
                <a:gd name="T2" fmla="*/ 0 w 87"/>
                <a:gd name="T3" fmla="*/ 44 h 101"/>
                <a:gd name="T4" fmla="*/ 48 w 87"/>
                <a:gd name="T5" fmla="*/ 101 h 101"/>
                <a:gd name="T6" fmla="*/ 87 w 87"/>
                <a:gd name="T7" fmla="*/ 44 h 101"/>
                <a:gd name="T8" fmla="*/ 31 w 8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1">
                  <a:moveTo>
                    <a:pt x="31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62" y="101"/>
                    <a:pt x="75" y="71"/>
                    <a:pt x="87" y="44"/>
                  </a:cubicBezTo>
                  <a:cubicBezTo>
                    <a:pt x="70" y="27"/>
                    <a:pt x="53" y="10"/>
                    <a:pt x="3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6"/>
            <p:cNvSpPr>
              <a:spLocks/>
            </p:cNvSpPr>
            <p:nvPr/>
          </p:nvSpPr>
          <p:spPr bwMode="auto">
            <a:xfrm>
              <a:off x="15525750" y="3629026"/>
              <a:ext cx="334962" cy="450850"/>
            </a:xfrm>
            <a:custGeom>
              <a:avLst/>
              <a:gdLst>
                <a:gd name="T0" fmla="*/ 57 w 61"/>
                <a:gd name="T1" fmla="*/ 82 h 82"/>
                <a:gd name="T2" fmla="*/ 61 w 61"/>
                <a:gd name="T3" fmla="*/ 76 h 82"/>
                <a:gd name="T4" fmla="*/ 43 w 61"/>
                <a:gd name="T5" fmla="*/ 61 h 82"/>
                <a:gd name="T6" fmla="*/ 14 w 61"/>
                <a:gd name="T7" fmla="*/ 33 h 82"/>
                <a:gd name="T8" fmla="*/ 17 w 61"/>
                <a:gd name="T9" fmla="*/ 20 h 82"/>
                <a:gd name="T10" fmla="*/ 27 w 61"/>
                <a:gd name="T11" fmla="*/ 4 h 82"/>
                <a:gd name="T12" fmla="*/ 20 w 61"/>
                <a:gd name="T13" fmla="*/ 0 h 82"/>
                <a:gd name="T14" fmla="*/ 0 w 61"/>
                <a:gd name="T15" fmla="*/ 28 h 82"/>
                <a:gd name="T16" fmla="*/ 57 w 61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82">
                  <a:moveTo>
                    <a:pt x="57" y="82"/>
                  </a:moveTo>
                  <a:cubicBezTo>
                    <a:pt x="59" y="80"/>
                    <a:pt x="60" y="78"/>
                    <a:pt x="61" y="76"/>
                  </a:cubicBezTo>
                  <a:cubicBezTo>
                    <a:pt x="55" y="71"/>
                    <a:pt x="49" y="66"/>
                    <a:pt x="43" y="61"/>
                  </a:cubicBezTo>
                  <a:cubicBezTo>
                    <a:pt x="34" y="54"/>
                    <a:pt x="16" y="45"/>
                    <a:pt x="14" y="33"/>
                  </a:cubicBezTo>
                  <a:cubicBezTo>
                    <a:pt x="13" y="28"/>
                    <a:pt x="15" y="23"/>
                    <a:pt x="17" y="20"/>
                  </a:cubicBezTo>
                  <a:cubicBezTo>
                    <a:pt x="20" y="14"/>
                    <a:pt x="24" y="9"/>
                    <a:pt x="27" y="4"/>
                  </a:cubicBezTo>
                  <a:cubicBezTo>
                    <a:pt x="25" y="2"/>
                    <a:pt x="22" y="1"/>
                    <a:pt x="2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9"/>
                    <a:pt x="36" y="67"/>
                    <a:pt x="57" y="8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7"/>
            <p:cNvSpPr>
              <a:spLocks/>
            </p:cNvSpPr>
            <p:nvPr/>
          </p:nvSpPr>
          <p:spPr bwMode="auto">
            <a:xfrm>
              <a:off x="13947775" y="725488"/>
              <a:ext cx="1671637" cy="1212850"/>
            </a:xfrm>
            <a:custGeom>
              <a:avLst/>
              <a:gdLst>
                <a:gd name="T0" fmla="*/ 26 w 305"/>
                <a:gd name="T1" fmla="*/ 221 h 221"/>
                <a:gd name="T2" fmla="*/ 7 w 305"/>
                <a:gd name="T3" fmla="*/ 78 h 221"/>
                <a:gd name="T4" fmla="*/ 24 w 305"/>
                <a:gd name="T5" fmla="*/ 51 h 221"/>
                <a:gd name="T6" fmla="*/ 287 w 305"/>
                <a:gd name="T7" fmla="*/ 0 h 221"/>
                <a:gd name="T8" fmla="*/ 273 w 305"/>
                <a:gd name="T9" fmla="*/ 37 h 221"/>
                <a:gd name="T10" fmla="*/ 295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5"/>
                    <a:pt x="24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8"/>
            <p:cNvSpPr>
              <a:spLocks/>
            </p:cNvSpPr>
            <p:nvPr/>
          </p:nvSpPr>
          <p:spPr bwMode="auto">
            <a:xfrm>
              <a:off x="14135100" y="1196976"/>
              <a:ext cx="1276350" cy="746125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9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9"/>
            <p:cNvSpPr>
              <a:spLocks/>
            </p:cNvSpPr>
            <p:nvPr/>
          </p:nvSpPr>
          <p:spPr bwMode="auto">
            <a:xfrm>
              <a:off x="13996987" y="1339851"/>
              <a:ext cx="1557337" cy="1389063"/>
            </a:xfrm>
            <a:custGeom>
              <a:avLst/>
              <a:gdLst>
                <a:gd name="T0" fmla="*/ 37 w 284"/>
                <a:gd name="T1" fmla="*/ 14 h 253"/>
                <a:gd name="T2" fmla="*/ 250 w 284"/>
                <a:gd name="T3" fmla="*/ 24 h 253"/>
                <a:gd name="T4" fmla="*/ 246 w 284"/>
                <a:gd name="T5" fmla="*/ 89 h 253"/>
                <a:gd name="T6" fmla="*/ 284 w 284"/>
                <a:gd name="T7" fmla="*/ 114 h 253"/>
                <a:gd name="T8" fmla="*/ 247 w 284"/>
                <a:gd name="T9" fmla="*/ 134 h 253"/>
                <a:gd name="T10" fmla="*/ 235 w 284"/>
                <a:gd name="T11" fmla="*/ 216 h 253"/>
                <a:gd name="T12" fmla="*/ 203 w 284"/>
                <a:gd name="T13" fmla="*/ 250 h 253"/>
                <a:gd name="T14" fmla="*/ 172 w 284"/>
                <a:gd name="T15" fmla="*/ 252 h 253"/>
                <a:gd name="T16" fmla="*/ 120 w 284"/>
                <a:gd name="T17" fmla="*/ 250 h 253"/>
                <a:gd name="T18" fmla="*/ 75 w 284"/>
                <a:gd name="T19" fmla="*/ 243 h 253"/>
                <a:gd name="T20" fmla="*/ 48 w 284"/>
                <a:gd name="T21" fmla="*/ 205 h 253"/>
                <a:gd name="T22" fmla="*/ 38 w 284"/>
                <a:gd name="T23" fmla="*/ 137 h 253"/>
                <a:gd name="T24" fmla="*/ 6 w 284"/>
                <a:gd name="T25" fmla="*/ 114 h 253"/>
                <a:gd name="T26" fmla="*/ 36 w 284"/>
                <a:gd name="T27" fmla="*/ 88 h 253"/>
                <a:gd name="T28" fmla="*/ 37 w 284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253">
                  <a:moveTo>
                    <a:pt x="37" y="14"/>
                  </a:moveTo>
                  <a:cubicBezTo>
                    <a:pt x="37" y="14"/>
                    <a:pt x="157" y="0"/>
                    <a:pt x="250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4" y="143"/>
                    <a:pt x="247" y="134"/>
                    <a:pt x="247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6" y="246"/>
                    <a:pt x="203" y="250"/>
                  </a:cubicBezTo>
                  <a:cubicBezTo>
                    <a:pt x="199" y="250"/>
                    <a:pt x="182" y="253"/>
                    <a:pt x="172" y="252"/>
                  </a:cubicBezTo>
                  <a:cubicBezTo>
                    <a:pt x="160" y="251"/>
                    <a:pt x="129" y="251"/>
                    <a:pt x="120" y="250"/>
                  </a:cubicBezTo>
                  <a:cubicBezTo>
                    <a:pt x="102" y="248"/>
                    <a:pt x="81" y="245"/>
                    <a:pt x="75" y="243"/>
                  </a:cubicBezTo>
                  <a:cubicBezTo>
                    <a:pt x="49" y="237"/>
                    <a:pt x="48" y="205"/>
                    <a:pt x="48" y="205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12" y="139"/>
                    <a:pt x="6" y="114"/>
                  </a:cubicBezTo>
                  <a:cubicBezTo>
                    <a:pt x="0" y="89"/>
                    <a:pt x="25" y="73"/>
                    <a:pt x="36" y="88"/>
                  </a:cubicBezTo>
                  <a:cubicBezTo>
                    <a:pt x="36" y="88"/>
                    <a:pt x="31" y="33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0"/>
            <p:cNvSpPr>
              <a:spLocks noEditPoints="1"/>
            </p:cNvSpPr>
            <p:nvPr/>
          </p:nvSpPr>
          <p:spPr bwMode="auto">
            <a:xfrm>
              <a:off x="13996987" y="1339851"/>
              <a:ext cx="1557337" cy="1382713"/>
            </a:xfrm>
            <a:custGeom>
              <a:avLst/>
              <a:gdLst>
                <a:gd name="T0" fmla="*/ 284 w 284"/>
                <a:gd name="T1" fmla="*/ 114 h 252"/>
                <a:gd name="T2" fmla="*/ 246 w 284"/>
                <a:gd name="T3" fmla="*/ 89 h 252"/>
                <a:gd name="T4" fmla="*/ 250 w 284"/>
                <a:gd name="T5" fmla="*/ 24 h 252"/>
                <a:gd name="T6" fmla="*/ 37 w 284"/>
                <a:gd name="T7" fmla="*/ 14 h 252"/>
                <a:gd name="T8" fmla="*/ 36 w 284"/>
                <a:gd name="T9" fmla="*/ 88 h 252"/>
                <a:gd name="T10" fmla="*/ 6 w 284"/>
                <a:gd name="T11" fmla="*/ 114 h 252"/>
                <a:gd name="T12" fmla="*/ 38 w 284"/>
                <a:gd name="T13" fmla="*/ 137 h 252"/>
                <a:gd name="T14" fmla="*/ 48 w 284"/>
                <a:gd name="T15" fmla="*/ 205 h 252"/>
                <a:gd name="T16" fmla="*/ 75 w 284"/>
                <a:gd name="T17" fmla="*/ 243 h 252"/>
                <a:gd name="T18" fmla="*/ 118 w 284"/>
                <a:gd name="T19" fmla="*/ 250 h 252"/>
                <a:gd name="T20" fmla="*/ 174 w 284"/>
                <a:gd name="T21" fmla="*/ 252 h 252"/>
                <a:gd name="T22" fmla="*/ 205 w 284"/>
                <a:gd name="T23" fmla="*/ 251 h 252"/>
                <a:gd name="T24" fmla="*/ 235 w 284"/>
                <a:gd name="T25" fmla="*/ 216 h 252"/>
                <a:gd name="T26" fmla="*/ 247 w 284"/>
                <a:gd name="T27" fmla="*/ 134 h 252"/>
                <a:gd name="T28" fmla="*/ 284 w 284"/>
                <a:gd name="T29" fmla="*/ 114 h 252"/>
                <a:gd name="T30" fmla="*/ 224 w 284"/>
                <a:gd name="T31" fmla="*/ 200 h 252"/>
                <a:gd name="T32" fmla="*/ 201 w 284"/>
                <a:gd name="T33" fmla="*/ 243 h 252"/>
                <a:gd name="T34" fmla="*/ 70 w 284"/>
                <a:gd name="T35" fmla="*/ 224 h 252"/>
                <a:gd name="T36" fmla="*/ 47 w 284"/>
                <a:gd name="T37" fmla="*/ 140 h 252"/>
                <a:gd name="T38" fmla="*/ 42 w 284"/>
                <a:gd name="T39" fmla="*/ 90 h 252"/>
                <a:gd name="T40" fmla="*/ 46 w 284"/>
                <a:gd name="T41" fmla="*/ 36 h 252"/>
                <a:gd name="T42" fmla="*/ 64 w 284"/>
                <a:gd name="T43" fmla="*/ 15 h 252"/>
                <a:gd name="T44" fmla="*/ 191 w 284"/>
                <a:gd name="T45" fmla="*/ 18 h 252"/>
                <a:gd name="T46" fmla="*/ 241 w 284"/>
                <a:gd name="T47" fmla="*/ 63 h 252"/>
                <a:gd name="T48" fmla="*/ 224 w 284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52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1" y="33"/>
                    <a:pt x="36" y="88"/>
                    <a:pt x="36" y="88"/>
                  </a:cubicBezTo>
                  <a:cubicBezTo>
                    <a:pt x="25" y="73"/>
                    <a:pt x="0" y="89"/>
                    <a:pt x="6" y="114"/>
                  </a:cubicBezTo>
                  <a:cubicBezTo>
                    <a:pt x="12" y="139"/>
                    <a:pt x="38" y="137"/>
                    <a:pt x="38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49" y="237"/>
                    <a:pt x="75" y="243"/>
                  </a:cubicBezTo>
                  <a:cubicBezTo>
                    <a:pt x="81" y="245"/>
                    <a:pt x="100" y="247"/>
                    <a:pt x="118" y="250"/>
                  </a:cubicBezTo>
                  <a:cubicBezTo>
                    <a:pt x="127" y="251"/>
                    <a:pt x="161" y="252"/>
                    <a:pt x="174" y="252"/>
                  </a:cubicBezTo>
                  <a:cubicBezTo>
                    <a:pt x="184" y="252"/>
                    <a:pt x="201" y="252"/>
                    <a:pt x="205" y="251"/>
                  </a:cubicBezTo>
                  <a:cubicBezTo>
                    <a:pt x="232" y="245"/>
                    <a:pt x="235" y="216"/>
                    <a:pt x="235" y="216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4" y="143"/>
                    <a:pt x="284" y="114"/>
                  </a:cubicBezTo>
                  <a:close/>
                  <a:moveTo>
                    <a:pt x="224" y="200"/>
                  </a:moveTo>
                  <a:cubicBezTo>
                    <a:pt x="219" y="223"/>
                    <a:pt x="225" y="235"/>
                    <a:pt x="201" y="243"/>
                  </a:cubicBezTo>
                  <a:cubicBezTo>
                    <a:pt x="176" y="252"/>
                    <a:pt x="89" y="247"/>
                    <a:pt x="70" y="224"/>
                  </a:cubicBezTo>
                  <a:cubicBezTo>
                    <a:pt x="52" y="203"/>
                    <a:pt x="50" y="170"/>
                    <a:pt x="47" y="140"/>
                  </a:cubicBezTo>
                  <a:cubicBezTo>
                    <a:pt x="45" y="118"/>
                    <a:pt x="45" y="112"/>
                    <a:pt x="42" y="90"/>
                  </a:cubicBezTo>
                  <a:cubicBezTo>
                    <a:pt x="40" y="77"/>
                    <a:pt x="39" y="48"/>
                    <a:pt x="46" y="36"/>
                  </a:cubicBezTo>
                  <a:cubicBezTo>
                    <a:pt x="46" y="28"/>
                    <a:pt x="55" y="14"/>
                    <a:pt x="64" y="15"/>
                  </a:cubicBezTo>
                  <a:cubicBezTo>
                    <a:pt x="101" y="18"/>
                    <a:pt x="155" y="18"/>
                    <a:pt x="191" y="18"/>
                  </a:cubicBezTo>
                  <a:cubicBezTo>
                    <a:pt x="244" y="18"/>
                    <a:pt x="237" y="35"/>
                    <a:pt x="241" y="63"/>
                  </a:cubicBezTo>
                  <a:cubicBezTo>
                    <a:pt x="247" y="97"/>
                    <a:pt x="232" y="167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1"/>
            <p:cNvSpPr>
              <a:spLocks/>
            </p:cNvSpPr>
            <p:nvPr/>
          </p:nvSpPr>
          <p:spPr bwMode="auto">
            <a:xfrm>
              <a:off x="15000287" y="1570038"/>
              <a:ext cx="223837" cy="176213"/>
            </a:xfrm>
            <a:custGeom>
              <a:avLst/>
              <a:gdLst>
                <a:gd name="T0" fmla="*/ 41 w 41"/>
                <a:gd name="T1" fmla="*/ 24 h 32"/>
                <a:gd name="T2" fmla="*/ 7 w 41"/>
                <a:gd name="T3" fmla="*/ 0 h 32"/>
                <a:gd name="T4" fmla="*/ 11 w 41"/>
                <a:gd name="T5" fmla="*/ 24 h 32"/>
                <a:gd name="T6" fmla="*/ 41 w 41"/>
                <a:gd name="T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2">
                  <a:moveTo>
                    <a:pt x="41" y="24"/>
                  </a:moveTo>
                  <a:cubicBezTo>
                    <a:pt x="41" y="24"/>
                    <a:pt x="11" y="17"/>
                    <a:pt x="7" y="0"/>
                  </a:cubicBezTo>
                  <a:cubicBezTo>
                    <a:pt x="7" y="0"/>
                    <a:pt x="0" y="16"/>
                    <a:pt x="11" y="24"/>
                  </a:cubicBezTo>
                  <a:cubicBezTo>
                    <a:pt x="20" y="31"/>
                    <a:pt x="32" y="32"/>
                    <a:pt x="41" y="2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2"/>
            <p:cNvSpPr>
              <a:spLocks/>
            </p:cNvSpPr>
            <p:nvPr/>
          </p:nvSpPr>
          <p:spPr bwMode="auto">
            <a:xfrm>
              <a:off x="14354175" y="1708151"/>
              <a:ext cx="174625" cy="174625"/>
            </a:xfrm>
            <a:custGeom>
              <a:avLst/>
              <a:gdLst>
                <a:gd name="T0" fmla="*/ 32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2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1" y="26"/>
                    <a:pt x="24" y="32"/>
                    <a:pt x="15" y="32"/>
                  </a:cubicBezTo>
                  <a:cubicBezTo>
                    <a:pt x="7" y="31"/>
                    <a:pt x="0" y="24"/>
                    <a:pt x="1" y="15"/>
                  </a:cubicBezTo>
                  <a:cubicBezTo>
                    <a:pt x="2" y="7"/>
                    <a:pt x="9" y="0"/>
                    <a:pt x="17" y="1"/>
                  </a:cubicBezTo>
                  <a:cubicBezTo>
                    <a:pt x="26" y="1"/>
                    <a:pt x="32" y="9"/>
                    <a:pt x="32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14962187" y="1719263"/>
              <a:ext cx="174625" cy="1746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2"/>
                  </a:cubicBezTo>
                  <a:cubicBezTo>
                    <a:pt x="6" y="31"/>
                    <a:pt x="0" y="24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14649450" y="1543051"/>
              <a:ext cx="174625" cy="685800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3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2" y="119"/>
                    <a:pt x="21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14589125" y="1647826"/>
              <a:ext cx="158750" cy="565150"/>
            </a:xfrm>
            <a:custGeom>
              <a:avLst/>
              <a:gdLst>
                <a:gd name="T0" fmla="*/ 24 w 29"/>
                <a:gd name="T1" fmla="*/ 103 h 103"/>
                <a:gd name="T2" fmla="*/ 6 w 29"/>
                <a:gd name="T3" fmla="*/ 77 h 103"/>
                <a:gd name="T4" fmla="*/ 22 w 29"/>
                <a:gd name="T5" fmla="*/ 4 h 103"/>
                <a:gd name="T6" fmla="*/ 24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4" y="103"/>
                  </a:moveTo>
                  <a:cubicBezTo>
                    <a:pt x="24" y="103"/>
                    <a:pt x="0" y="103"/>
                    <a:pt x="6" y="77"/>
                  </a:cubicBezTo>
                  <a:cubicBezTo>
                    <a:pt x="12" y="51"/>
                    <a:pt x="16" y="0"/>
                    <a:pt x="22" y="4"/>
                  </a:cubicBezTo>
                  <a:cubicBezTo>
                    <a:pt x="29" y="7"/>
                    <a:pt x="24" y="103"/>
                    <a:pt x="24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6"/>
            <p:cNvSpPr>
              <a:spLocks/>
            </p:cNvSpPr>
            <p:nvPr/>
          </p:nvSpPr>
          <p:spPr bwMode="auto">
            <a:xfrm>
              <a:off x="14293850" y="1585913"/>
              <a:ext cx="241300" cy="133350"/>
            </a:xfrm>
            <a:custGeom>
              <a:avLst/>
              <a:gdLst>
                <a:gd name="T0" fmla="*/ 42 w 44"/>
                <a:gd name="T1" fmla="*/ 0 h 24"/>
                <a:gd name="T2" fmla="*/ 0 w 44"/>
                <a:gd name="T3" fmla="*/ 13 h 24"/>
                <a:gd name="T4" fmla="*/ 27 w 44"/>
                <a:gd name="T5" fmla="*/ 20 h 24"/>
                <a:gd name="T6" fmla="*/ 42 w 4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4">
                  <a:moveTo>
                    <a:pt x="42" y="0"/>
                  </a:moveTo>
                  <a:cubicBezTo>
                    <a:pt x="42" y="0"/>
                    <a:pt x="20" y="11"/>
                    <a:pt x="0" y="13"/>
                  </a:cubicBezTo>
                  <a:cubicBezTo>
                    <a:pt x="0" y="13"/>
                    <a:pt x="11" y="24"/>
                    <a:pt x="27" y="20"/>
                  </a:cubicBezTo>
                  <a:cubicBezTo>
                    <a:pt x="44" y="15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7"/>
            <p:cNvSpPr>
              <a:spLocks/>
            </p:cNvSpPr>
            <p:nvPr/>
          </p:nvSpPr>
          <p:spPr bwMode="auto">
            <a:xfrm>
              <a:off x="15290800" y="725488"/>
              <a:ext cx="230187" cy="223838"/>
            </a:xfrm>
            <a:custGeom>
              <a:avLst/>
              <a:gdLst>
                <a:gd name="T0" fmla="*/ 145 w 145"/>
                <a:gd name="T1" fmla="*/ 0 h 141"/>
                <a:gd name="T2" fmla="*/ 0 w 145"/>
                <a:gd name="T3" fmla="*/ 141 h 141"/>
                <a:gd name="T4" fmla="*/ 97 w 145"/>
                <a:gd name="T5" fmla="*/ 127 h 141"/>
                <a:gd name="T6" fmla="*/ 145 w 145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1">
                  <a:moveTo>
                    <a:pt x="145" y="0"/>
                  </a:moveTo>
                  <a:lnTo>
                    <a:pt x="0" y="141"/>
                  </a:lnTo>
                  <a:lnTo>
                    <a:pt x="97" y="12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8"/>
            <p:cNvSpPr>
              <a:spLocks/>
            </p:cNvSpPr>
            <p:nvPr/>
          </p:nvSpPr>
          <p:spPr bwMode="auto">
            <a:xfrm>
              <a:off x="15471775" y="895351"/>
              <a:ext cx="92075" cy="214313"/>
            </a:xfrm>
            <a:custGeom>
              <a:avLst/>
              <a:gdLst>
                <a:gd name="T0" fmla="*/ 58 w 58"/>
                <a:gd name="T1" fmla="*/ 0 h 135"/>
                <a:gd name="T2" fmla="*/ 0 w 58"/>
                <a:gd name="T3" fmla="*/ 135 h 135"/>
                <a:gd name="T4" fmla="*/ 52 w 58"/>
                <a:gd name="T5" fmla="*/ 79 h 135"/>
                <a:gd name="T6" fmla="*/ 58 w 5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35">
                  <a:moveTo>
                    <a:pt x="58" y="0"/>
                  </a:moveTo>
                  <a:lnTo>
                    <a:pt x="0" y="135"/>
                  </a:lnTo>
                  <a:lnTo>
                    <a:pt x="52" y="7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9"/>
            <p:cNvSpPr>
              <a:spLocks/>
            </p:cNvSpPr>
            <p:nvPr/>
          </p:nvSpPr>
          <p:spPr bwMode="auto">
            <a:xfrm>
              <a:off x="14014450" y="1779588"/>
              <a:ext cx="300037" cy="306388"/>
            </a:xfrm>
            <a:custGeom>
              <a:avLst/>
              <a:gdLst>
                <a:gd name="T0" fmla="*/ 55 w 55"/>
                <a:gd name="T1" fmla="*/ 27 h 56"/>
                <a:gd name="T2" fmla="*/ 20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0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0"/>
            <p:cNvSpPr>
              <a:spLocks/>
            </p:cNvSpPr>
            <p:nvPr/>
          </p:nvSpPr>
          <p:spPr bwMode="auto">
            <a:xfrm>
              <a:off x="15263812" y="1811338"/>
              <a:ext cx="284162" cy="303213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0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1"/>
            <p:cNvSpPr>
              <a:spLocks/>
            </p:cNvSpPr>
            <p:nvPr/>
          </p:nvSpPr>
          <p:spPr bwMode="auto">
            <a:xfrm>
              <a:off x="14408150" y="2063751"/>
              <a:ext cx="723900" cy="466725"/>
            </a:xfrm>
            <a:custGeom>
              <a:avLst/>
              <a:gdLst>
                <a:gd name="T0" fmla="*/ 27 w 132"/>
                <a:gd name="T1" fmla="*/ 84 h 85"/>
                <a:gd name="T2" fmla="*/ 1 w 132"/>
                <a:gd name="T3" fmla="*/ 75 h 85"/>
                <a:gd name="T4" fmla="*/ 1 w 132"/>
                <a:gd name="T5" fmla="*/ 71 h 85"/>
                <a:gd name="T6" fmla="*/ 5 w 132"/>
                <a:gd name="T7" fmla="*/ 71 h 85"/>
                <a:gd name="T8" fmla="*/ 39 w 132"/>
                <a:gd name="T9" fmla="*/ 75 h 85"/>
                <a:gd name="T10" fmla="*/ 66 w 132"/>
                <a:gd name="T11" fmla="*/ 71 h 85"/>
                <a:gd name="T12" fmla="*/ 83 w 132"/>
                <a:gd name="T13" fmla="*/ 70 h 85"/>
                <a:gd name="T14" fmla="*/ 125 w 132"/>
                <a:gd name="T15" fmla="*/ 28 h 85"/>
                <a:gd name="T16" fmla="*/ 113 w 132"/>
                <a:gd name="T17" fmla="*/ 6 h 85"/>
                <a:gd name="T18" fmla="*/ 112 w 132"/>
                <a:gd name="T19" fmla="*/ 2 h 85"/>
                <a:gd name="T20" fmla="*/ 116 w 132"/>
                <a:gd name="T21" fmla="*/ 1 h 85"/>
                <a:gd name="T22" fmla="*/ 131 w 132"/>
                <a:gd name="T23" fmla="*/ 28 h 85"/>
                <a:gd name="T24" fmla="*/ 85 w 132"/>
                <a:gd name="T25" fmla="*/ 76 h 85"/>
                <a:gd name="T26" fmla="*/ 65 w 132"/>
                <a:gd name="T27" fmla="*/ 77 h 85"/>
                <a:gd name="T28" fmla="*/ 42 w 132"/>
                <a:gd name="T29" fmla="*/ 80 h 85"/>
                <a:gd name="T30" fmla="*/ 27 w 132"/>
                <a:gd name="T3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85">
                  <a:moveTo>
                    <a:pt x="27" y="84"/>
                  </a:moveTo>
                  <a:cubicBezTo>
                    <a:pt x="13" y="84"/>
                    <a:pt x="2" y="76"/>
                    <a:pt x="1" y="75"/>
                  </a:cubicBezTo>
                  <a:cubicBezTo>
                    <a:pt x="0" y="74"/>
                    <a:pt x="0" y="73"/>
                    <a:pt x="1" y="71"/>
                  </a:cubicBezTo>
                  <a:cubicBezTo>
                    <a:pt x="2" y="70"/>
                    <a:pt x="3" y="70"/>
                    <a:pt x="5" y="71"/>
                  </a:cubicBezTo>
                  <a:cubicBezTo>
                    <a:pt x="5" y="71"/>
                    <a:pt x="23" y="85"/>
                    <a:pt x="39" y="75"/>
                  </a:cubicBezTo>
                  <a:cubicBezTo>
                    <a:pt x="49" y="69"/>
                    <a:pt x="58" y="70"/>
                    <a:pt x="66" y="71"/>
                  </a:cubicBezTo>
                  <a:cubicBezTo>
                    <a:pt x="72" y="72"/>
                    <a:pt x="77" y="72"/>
                    <a:pt x="83" y="70"/>
                  </a:cubicBezTo>
                  <a:cubicBezTo>
                    <a:pt x="95" y="66"/>
                    <a:pt x="123" y="46"/>
                    <a:pt x="125" y="28"/>
                  </a:cubicBezTo>
                  <a:cubicBezTo>
                    <a:pt x="126" y="19"/>
                    <a:pt x="122" y="12"/>
                    <a:pt x="113" y="6"/>
                  </a:cubicBezTo>
                  <a:cubicBezTo>
                    <a:pt x="111" y="5"/>
                    <a:pt x="111" y="3"/>
                    <a:pt x="112" y="2"/>
                  </a:cubicBezTo>
                  <a:cubicBezTo>
                    <a:pt x="113" y="1"/>
                    <a:pt x="114" y="0"/>
                    <a:pt x="116" y="1"/>
                  </a:cubicBezTo>
                  <a:cubicBezTo>
                    <a:pt x="127" y="9"/>
                    <a:pt x="132" y="18"/>
                    <a:pt x="131" y="28"/>
                  </a:cubicBezTo>
                  <a:cubicBezTo>
                    <a:pt x="128" y="50"/>
                    <a:pt x="98" y="72"/>
                    <a:pt x="85" y="76"/>
                  </a:cubicBezTo>
                  <a:cubicBezTo>
                    <a:pt x="78" y="78"/>
                    <a:pt x="71" y="77"/>
                    <a:pt x="65" y="77"/>
                  </a:cubicBezTo>
                  <a:cubicBezTo>
                    <a:pt x="58" y="76"/>
                    <a:pt x="51" y="75"/>
                    <a:pt x="42" y="80"/>
                  </a:cubicBezTo>
                  <a:cubicBezTo>
                    <a:pt x="37" y="83"/>
                    <a:pt x="31" y="84"/>
                    <a:pt x="27" y="84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9906817" y="1268361"/>
            <a:ext cx="1606504" cy="5062642"/>
            <a:chOff x="9734550" y="725488"/>
            <a:chExt cx="1951037" cy="6148388"/>
          </a:xfrm>
        </p:grpSpPr>
        <p:sp>
          <p:nvSpPr>
            <p:cNvPr id="61" name="Freeform 222"/>
            <p:cNvSpPr>
              <a:spLocks/>
            </p:cNvSpPr>
            <p:nvPr/>
          </p:nvSpPr>
          <p:spPr bwMode="auto">
            <a:xfrm>
              <a:off x="11236325" y="2782888"/>
              <a:ext cx="449262" cy="1136650"/>
            </a:xfrm>
            <a:custGeom>
              <a:avLst/>
              <a:gdLst>
                <a:gd name="T0" fmla="*/ 41 w 82"/>
                <a:gd name="T1" fmla="*/ 204 h 207"/>
                <a:gd name="T2" fmla="*/ 75 w 82"/>
                <a:gd name="T3" fmla="*/ 88 h 207"/>
                <a:gd name="T4" fmla="*/ 43 w 82"/>
                <a:gd name="T5" fmla="*/ 0 h 207"/>
                <a:gd name="T6" fmla="*/ 24 w 82"/>
                <a:gd name="T7" fmla="*/ 3 h 207"/>
                <a:gd name="T8" fmla="*/ 0 w 82"/>
                <a:gd name="T9" fmla="*/ 119 h 207"/>
                <a:gd name="T10" fmla="*/ 41 w 82"/>
                <a:gd name="T11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207">
                  <a:moveTo>
                    <a:pt x="41" y="204"/>
                  </a:moveTo>
                  <a:cubicBezTo>
                    <a:pt x="66" y="200"/>
                    <a:pt x="82" y="128"/>
                    <a:pt x="75" y="88"/>
                  </a:cubicBezTo>
                  <a:cubicBezTo>
                    <a:pt x="65" y="31"/>
                    <a:pt x="43" y="0"/>
                    <a:pt x="43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22" y="207"/>
                    <a:pt x="41" y="204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3"/>
            <p:cNvSpPr>
              <a:spLocks/>
            </p:cNvSpPr>
            <p:nvPr/>
          </p:nvSpPr>
          <p:spPr bwMode="auto">
            <a:xfrm>
              <a:off x="11422062" y="3255963"/>
              <a:ext cx="207962" cy="592138"/>
            </a:xfrm>
            <a:custGeom>
              <a:avLst/>
              <a:gdLst>
                <a:gd name="T0" fmla="*/ 19 w 38"/>
                <a:gd name="T1" fmla="*/ 11 h 108"/>
                <a:gd name="T2" fmla="*/ 3 w 38"/>
                <a:gd name="T3" fmla="*/ 6 h 108"/>
                <a:gd name="T4" fmla="*/ 1 w 38"/>
                <a:gd name="T5" fmla="*/ 24 h 108"/>
                <a:gd name="T6" fmla="*/ 3 w 38"/>
                <a:gd name="T7" fmla="*/ 53 h 108"/>
                <a:gd name="T8" fmla="*/ 21 w 38"/>
                <a:gd name="T9" fmla="*/ 108 h 108"/>
                <a:gd name="T10" fmla="*/ 38 w 38"/>
                <a:gd name="T11" fmla="*/ 65 h 108"/>
                <a:gd name="T12" fmla="*/ 19 w 38"/>
                <a:gd name="T13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8">
                  <a:moveTo>
                    <a:pt x="19" y="11"/>
                  </a:moveTo>
                  <a:cubicBezTo>
                    <a:pt x="16" y="9"/>
                    <a:pt x="6" y="0"/>
                    <a:pt x="3" y="6"/>
                  </a:cubicBezTo>
                  <a:cubicBezTo>
                    <a:pt x="0" y="12"/>
                    <a:pt x="1" y="18"/>
                    <a:pt x="1" y="24"/>
                  </a:cubicBezTo>
                  <a:cubicBezTo>
                    <a:pt x="1" y="34"/>
                    <a:pt x="2" y="44"/>
                    <a:pt x="3" y="53"/>
                  </a:cubicBezTo>
                  <a:cubicBezTo>
                    <a:pt x="6" y="71"/>
                    <a:pt x="12" y="91"/>
                    <a:pt x="21" y="108"/>
                  </a:cubicBezTo>
                  <a:cubicBezTo>
                    <a:pt x="28" y="98"/>
                    <a:pt x="34" y="82"/>
                    <a:pt x="38" y="65"/>
                  </a:cubicBezTo>
                  <a:cubicBezTo>
                    <a:pt x="37" y="45"/>
                    <a:pt x="35" y="26"/>
                    <a:pt x="19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4"/>
            <p:cNvSpPr>
              <a:spLocks/>
            </p:cNvSpPr>
            <p:nvPr/>
          </p:nvSpPr>
          <p:spPr bwMode="auto">
            <a:xfrm>
              <a:off x="11236325" y="2782888"/>
              <a:ext cx="300037" cy="796925"/>
            </a:xfrm>
            <a:custGeom>
              <a:avLst/>
              <a:gdLst>
                <a:gd name="T0" fmla="*/ 35 w 55"/>
                <a:gd name="T1" fmla="*/ 90 h 145"/>
                <a:gd name="T2" fmla="*/ 20 w 55"/>
                <a:gd name="T3" fmla="*/ 145 h 145"/>
                <a:gd name="T4" fmla="*/ 0 w 55"/>
                <a:gd name="T5" fmla="*/ 119 h 145"/>
                <a:gd name="T6" fmla="*/ 24 w 55"/>
                <a:gd name="T7" fmla="*/ 3 h 145"/>
                <a:gd name="T8" fmla="*/ 43 w 55"/>
                <a:gd name="T9" fmla="*/ 0 h 145"/>
                <a:gd name="T10" fmla="*/ 55 w 55"/>
                <a:gd name="T11" fmla="*/ 23 h 145"/>
                <a:gd name="T12" fmla="*/ 35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0"/>
                  </a:moveTo>
                  <a:cubicBezTo>
                    <a:pt x="31" y="109"/>
                    <a:pt x="29" y="128"/>
                    <a:pt x="20" y="145"/>
                  </a:cubicBezTo>
                  <a:cubicBezTo>
                    <a:pt x="11" y="131"/>
                    <a:pt x="0" y="119"/>
                    <a:pt x="0" y="11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8" y="9"/>
                    <a:pt x="55" y="23"/>
                  </a:cubicBezTo>
                  <a:cubicBezTo>
                    <a:pt x="47" y="45"/>
                    <a:pt x="39" y="67"/>
                    <a:pt x="35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5"/>
            <p:cNvSpPr>
              <a:spLocks/>
            </p:cNvSpPr>
            <p:nvPr/>
          </p:nvSpPr>
          <p:spPr bwMode="auto">
            <a:xfrm>
              <a:off x="9734550" y="2865438"/>
              <a:ext cx="427037" cy="1054100"/>
            </a:xfrm>
            <a:custGeom>
              <a:avLst/>
              <a:gdLst>
                <a:gd name="T0" fmla="*/ 76 w 78"/>
                <a:gd name="T1" fmla="*/ 120 h 192"/>
                <a:gd name="T2" fmla="*/ 76 w 78"/>
                <a:gd name="T3" fmla="*/ 102 h 192"/>
                <a:gd name="T4" fmla="*/ 71 w 78"/>
                <a:gd name="T5" fmla="*/ 87 h 192"/>
                <a:gd name="T6" fmla="*/ 63 w 78"/>
                <a:gd name="T7" fmla="*/ 49 h 192"/>
                <a:gd name="T8" fmla="*/ 54 w 78"/>
                <a:gd name="T9" fmla="*/ 4 h 192"/>
                <a:gd name="T10" fmla="*/ 35 w 78"/>
                <a:gd name="T11" fmla="*/ 0 h 192"/>
                <a:gd name="T12" fmla="*/ 25 w 78"/>
                <a:gd name="T13" fmla="*/ 19 h 192"/>
                <a:gd name="T14" fmla="*/ 3 w 78"/>
                <a:gd name="T15" fmla="*/ 135 h 192"/>
                <a:gd name="T16" fmla="*/ 51 w 78"/>
                <a:gd name="T17" fmla="*/ 180 h 192"/>
                <a:gd name="T18" fmla="*/ 70 w 78"/>
                <a:gd name="T19" fmla="*/ 138 h 192"/>
                <a:gd name="T20" fmla="*/ 76 w 78"/>
                <a:gd name="T21" fmla="*/ 121 h 192"/>
                <a:gd name="T22" fmla="*/ 76 w 78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92">
                  <a:moveTo>
                    <a:pt x="76" y="120"/>
                  </a:moveTo>
                  <a:cubicBezTo>
                    <a:pt x="77" y="114"/>
                    <a:pt x="78" y="108"/>
                    <a:pt x="76" y="102"/>
                  </a:cubicBezTo>
                  <a:cubicBezTo>
                    <a:pt x="74" y="97"/>
                    <a:pt x="72" y="93"/>
                    <a:pt x="71" y="87"/>
                  </a:cubicBezTo>
                  <a:cubicBezTo>
                    <a:pt x="69" y="74"/>
                    <a:pt x="66" y="62"/>
                    <a:pt x="63" y="49"/>
                  </a:cubicBezTo>
                  <a:cubicBezTo>
                    <a:pt x="63" y="46"/>
                    <a:pt x="57" y="4"/>
                    <a:pt x="54" y="4"/>
                  </a:cubicBezTo>
                  <a:cubicBezTo>
                    <a:pt x="54" y="4"/>
                    <a:pt x="35" y="0"/>
                    <a:pt x="35" y="0"/>
                  </a:cubicBezTo>
                  <a:cubicBezTo>
                    <a:pt x="33" y="0"/>
                    <a:pt x="26" y="18"/>
                    <a:pt x="25" y="19"/>
                  </a:cubicBezTo>
                  <a:cubicBezTo>
                    <a:pt x="18" y="34"/>
                    <a:pt x="0" y="119"/>
                    <a:pt x="3" y="135"/>
                  </a:cubicBezTo>
                  <a:cubicBezTo>
                    <a:pt x="6" y="151"/>
                    <a:pt x="29" y="192"/>
                    <a:pt x="51" y="180"/>
                  </a:cubicBezTo>
                  <a:cubicBezTo>
                    <a:pt x="62" y="173"/>
                    <a:pt x="65" y="149"/>
                    <a:pt x="70" y="138"/>
                  </a:cubicBezTo>
                  <a:cubicBezTo>
                    <a:pt x="72" y="132"/>
                    <a:pt x="75" y="128"/>
                    <a:pt x="76" y="121"/>
                  </a:cubicBezTo>
                  <a:cubicBezTo>
                    <a:pt x="76" y="121"/>
                    <a:pt x="76" y="120"/>
                    <a:pt x="76" y="12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6"/>
            <p:cNvSpPr>
              <a:spLocks/>
            </p:cNvSpPr>
            <p:nvPr/>
          </p:nvSpPr>
          <p:spPr bwMode="auto">
            <a:xfrm>
              <a:off x="9828212" y="3184526"/>
              <a:ext cx="333375" cy="708025"/>
            </a:xfrm>
            <a:custGeom>
              <a:avLst/>
              <a:gdLst>
                <a:gd name="T0" fmla="*/ 54 w 61"/>
                <a:gd name="T1" fmla="*/ 29 h 129"/>
                <a:gd name="T2" fmla="*/ 48 w 61"/>
                <a:gd name="T3" fmla="*/ 0 h 129"/>
                <a:gd name="T4" fmla="*/ 32 w 61"/>
                <a:gd name="T5" fmla="*/ 20 h 129"/>
                <a:gd name="T6" fmla="*/ 9 w 61"/>
                <a:gd name="T7" fmla="*/ 61 h 129"/>
                <a:gd name="T8" fmla="*/ 0 w 61"/>
                <a:gd name="T9" fmla="*/ 107 h 129"/>
                <a:gd name="T10" fmla="*/ 34 w 61"/>
                <a:gd name="T11" fmla="*/ 122 h 129"/>
                <a:gd name="T12" fmla="*/ 53 w 61"/>
                <a:gd name="T13" fmla="*/ 80 h 129"/>
                <a:gd name="T14" fmla="*/ 59 w 61"/>
                <a:gd name="T15" fmla="*/ 63 h 129"/>
                <a:gd name="T16" fmla="*/ 59 w 61"/>
                <a:gd name="T17" fmla="*/ 62 h 129"/>
                <a:gd name="T18" fmla="*/ 59 w 61"/>
                <a:gd name="T19" fmla="*/ 44 h 129"/>
                <a:gd name="T20" fmla="*/ 54 w 61"/>
                <a:gd name="T21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29">
                  <a:moveTo>
                    <a:pt x="54" y="29"/>
                  </a:moveTo>
                  <a:cubicBezTo>
                    <a:pt x="52" y="19"/>
                    <a:pt x="50" y="9"/>
                    <a:pt x="48" y="0"/>
                  </a:cubicBezTo>
                  <a:cubicBezTo>
                    <a:pt x="42" y="6"/>
                    <a:pt x="37" y="15"/>
                    <a:pt x="32" y="20"/>
                  </a:cubicBezTo>
                  <a:cubicBezTo>
                    <a:pt x="20" y="32"/>
                    <a:pt x="14" y="46"/>
                    <a:pt x="9" y="61"/>
                  </a:cubicBezTo>
                  <a:cubicBezTo>
                    <a:pt x="5" y="76"/>
                    <a:pt x="1" y="91"/>
                    <a:pt x="0" y="107"/>
                  </a:cubicBezTo>
                  <a:cubicBezTo>
                    <a:pt x="9" y="119"/>
                    <a:pt x="22" y="129"/>
                    <a:pt x="34" y="122"/>
                  </a:cubicBezTo>
                  <a:cubicBezTo>
                    <a:pt x="45" y="115"/>
                    <a:pt x="48" y="91"/>
                    <a:pt x="53" y="80"/>
                  </a:cubicBezTo>
                  <a:cubicBezTo>
                    <a:pt x="55" y="74"/>
                    <a:pt x="58" y="70"/>
                    <a:pt x="59" y="63"/>
                  </a:cubicBezTo>
                  <a:cubicBezTo>
                    <a:pt x="59" y="63"/>
                    <a:pt x="59" y="62"/>
                    <a:pt x="59" y="62"/>
                  </a:cubicBezTo>
                  <a:cubicBezTo>
                    <a:pt x="60" y="56"/>
                    <a:pt x="61" y="50"/>
                    <a:pt x="59" y="44"/>
                  </a:cubicBezTo>
                  <a:cubicBezTo>
                    <a:pt x="57" y="39"/>
                    <a:pt x="55" y="35"/>
                    <a:pt x="54" y="2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7"/>
            <p:cNvSpPr>
              <a:spLocks/>
            </p:cNvSpPr>
            <p:nvPr/>
          </p:nvSpPr>
          <p:spPr bwMode="auto">
            <a:xfrm>
              <a:off x="9859962" y="2865438"/>
              <a:ext cx="301625" cy="796925"/>
            </a:xfrm>
            <a:custGeom>
              <a:avLst/>
              <a:gdLst>
                <a:gd name="T0" fmla="*/ 20 w 55"/>
                <a:gd name="T1" fmla="*/ 91 h 145"/>
                <a:gd name="T2" fmla="*/ 35 w 55"/>
                <a:gd name="T3" fmla="*/ 145 h 145"/>
                <a:gd name="T4" fmla="*/ 55 w 55"/>
                <a:gd name="T5" fmla="*/ 120 h 145"/>
                <a:gd name="T6" fmla="*/ 31 w 55"/>
                <a:gd name="T7" fmla="*/ 4 h 145"/>
                <a:gd name="T8" fmla="*/ 12 w 55"/>
                <a:gd name="T9" fmla="*/ 0 h 145"/>
                <a:gd name="T10" fmla="*/ 0 w 55"/>
                <a:gd name="T11" fmla="*/ 25 h 145"/>
                <a:gd name="T12" fmla="*/ 20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1"/>
                  </a:moveTo>
                  <a:cubicBezTo>
                    <a:pt x="24" y="109"/>
                    <a:pt x="27" y="128"/>
                    <a:pt x="35" y="145"/>
                  </a:cubicBezTo>
                  <a:cubicBezTo>
                    <a:pt x="44" y="132"/>
                    <a:pt x="55" y="120"/>
                    <a:pt x="55" y="12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5" y="11"/>
                    <a:pt x="0" y="25"/>
                  </a:cubicBezTo>
                  <a:cubicBezTo>
                    <a:pt x="9" y="46"/>
                    <a:pt x="16" y="68"/>
                    <a:pt x="20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8"/>
            <p:cNvSpPr>
              <a:spLocks/>
            </p:cNvSpPr>
            <p:nvPr/>
          </p:nvSpPr>
          <p:spPr bwMode="auto">
            <a:xfrm>
              <a:off x="10271125" y="4479926"/>
              <a:ext cx="504825" cy="2262188"/>
            </a:xfrm>
            <a:custGeom>
              <a:avLst/>
              <a:gdLst>
                <a:gd name="T0" fmla="*/ 27 w 92"/>
                <a:gd name="T1" fmla="*/ 11 h 412"/>
                <a:gd name="T2" fmla="*/ 1 w 92"/>
                <a:gd name="T3" fmla="*/ 35 h 412"/>
                <a:gd name="T4" fmla="*/ 16 w 92"/>
                <a:gd name="T5" fmla="*/ 409 h 412"/>
                <a:gd name="T6" fmla="*/ 29 w 92"/>
                <a:gd name="T7" fmla="*/ 410 h 412"/>
                <a:gd name="T8" fmla="*/ 79 w 92"/>
                <a:gd name="T9" fmla="*/ 412 h 412"/>
                <a:gd name="T10" fmla="*/ 89 w 92"/>
                <a:gd name="T11" fmla="*/ 399 h 412"/>
                <a:gd name="T12" fmla="*/ 85 w 92"/>
                <a:gd name="T13" fmla="*/ 239 h 412"/>
                <a:gd name="T14" fmla="*/ 71 w 92"/>
                <a:gd name="T15" fmla="*/ 188 h 412"/>
                <a:gd name="T16" fmla="*/ 84 w 92"/>
                <a:gd name="T17" fmla="*/ 42 h 412"/>
                <a:gd name="T18" fmla="*/ 27 w 92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2">
                  <a:moveTo>
                    <a:pt x="27" y="11"/>
                  </a:moveTo>
                  <a:cubicBezTo>
                    <a:pt x="27" y="11"/>
                    <a:pt x="0" y="10"/>
                    <a:pt x="1" y="35"/>
                  </a:cubicBezTo>
                  <a:cubicBezTo>
                    <a:pt x="3" y="60"/>
                    <a:pt x="16" y="409"/>
                    <a:pt x="16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2" y="268"/>
                    <a:pt x="85" y="239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9"/>
            <p:cNvSpPr>
              <a:spLocks/>
            </p:cNvSpPr>
            <p:nvPr/>
          </p:nvSpPr>
          <p:spPr bwMode="auto">
            <a:xfrm>
              <a:off x="10271125" y="4540251"/>
              <a:ext cx="125412" cy="269875"/>
            </a:xfrm>
            <a:custGeom>
              <a:avLst/>
              <a:gdLst>
                <a:gd name="T0" fmla="*/ 3 w 23"/>
                <a:gd name="T1" fmla="*/ 49 h 49"/>
                <a:gd name="T2" fmla="*/ 12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3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3" y="49"/>
                  </a:moveTo>
                  <a:cubicBezTo>
                    <a:pt x="7" y="44"/>
                    <a:pt x="9" y="38"/>
                    <a:pt x="12" y="30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5"/>
                    <a:pt x="1" y="24"/>
                  </a:cubicBezTo>
                  <a:cubicBezTo>
                    <a:pt x="2" y="27"/>
                    <a:pt x="2" y="36"/>
                    <a:pt x="3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0"/>
            <p:cNvSpPr>
              <a:spLocks/>
            </p:cNvSpPr>
            <p:nvPr/>
          </p:nvSpPr>
          <p:spPr bwMode="auto">
            <a:xfrm>
              <a:off x="10610850" y="4567238"/>
              <a:ext cx="165100" cy="2174875"/>
            </a:xfrm>
            <a:custGeom>
              <a:avLst/>
              <a:gdLst>
                <a:gd name="T0" fmla="*/ 23 w 30"/>
                <a:gd name="T1" fmla="*/ 223 h 396"/>
                <a:gd name="T2" fmla="*/ 9 w 30"/>
                <a:gd name="T3" fmla="*/ 172 h 396"/>
                <a:gd name="T4" fmla="*/ 22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4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3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3" y="223"/>
                  </a:moveTo>
                  <a:cubicBezTo>
                    <a:pt x="15" y="193"/>
                    <a:pt x="7" y="196"/>
                    <a:pt x="9" y="172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4" y="10"/>
                    <a:pt x="0" y="0"/>
                  </a:cubicBezTo>
                  <a:cubicBezTo>
                    <a:pt x="9" y="30"/>
                    <a:pt x="10" y="60"/>
                    <a:pt x="7" y="91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3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3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1"/>
            <p:cNvSpPr>
              <a:spLocks/>
            </p:cNvSpPr>
            <p:nvPr/>
          </p:nvSpPr>
          <p:spPr bwMode="auto">
            <a:xfrm>
              <a:off x="10226675" y="4205288"/>
              <a:ext cx="1063625" cy="533400"/>
            </a:xfrm>
            <a:custGeom>
              <a:avLst/>
              <a:gdLst>
                <a:gd name="T0" fmla="*/ 18 w 194"/>
                <a:gd name="T1" fmla="*/ 8 h 97"/>
                <a:gd name="T2" fmla="*/ 0 w 194"/>
                <a:gd name="T3" fmla="*/ 67 h 97"/>
                <a:gd name="T4" fmla="*/ 106 w 194"/>
                <a:gd name="T5" fmla="*/ 93 h 97"/>
                <a:gd name="T6" fmla="*/ 187 w 194"/>
                <a:gd name="T7" fmla="*/ 72 h 97"/>
                <a:gd name="T8" fmla="*/ 194 w 194"/>
                <a:gd name="T9" fmla="*/ 64 h 97"/>
                <a:gd name="T10" fmla="*/ 163 w 194"/>
                <a:gd name="T11" fmla="*/ 0 h 97"/>
                <a:gd name="T12" fmla="*/ 18 w 194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5" y="97"/>
                    <a:pt x="106" y="93"/>
                  </a:cubicBezTo>
                  <a:cubicBezTo>
                    <a:pt x="177" y="89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2"/>
            <p:cNvSpPr>
              <a:spLocks/>
            </p:cNvSpPr>
            <p:nvPr/>
          </p:nvSpPr>
          <p:spPr bwMode="auto">
            <a:xfrm>
              <a:off x="10698162" y="4551363"/>
              <a:ext cx="587375" cy="2190750"/>
            </a:xfrm>
            <a:custGeom>
              <a:avLst/>
              <a:gdLst>
                <a:gd name="T0" fmla="*/ 102 w 107"/>
                <a:gd name="T1" fmla="*/ 0 h 399"/>
                <a:gd name="T2" fmla="*/ 98 w 107"/>
                <a:gd name="T3" fmla="*/ 215 h 399"/>
                <a:gd name="T4" fmla="*/ 99 w 107"/>
                <a:gd name="T5" fmla="*/ 399 h 399"/>
                <a:gd name="T6" fmla="*/ 45 w 107"/>
                <a:gd name="T7" fmla="*/ 396 h 399"/>
                <a:gd name="T8" fmla="*/ 0 w 107"/>
                <a:gd name="T9" fmla="*/ 13 h 399"/>
                <a:gd name="T10" fmla="*/ 102 w 107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9">
                  <a:moveTo>
                    <a:pt x="102" y="0"/>
                  </a:moveTo>
                  <a:cubicBezTo>
                    <a:pt x="102" y="0"/>
                    <a:pt x="89" y="183"/>
                    <a:pt x="98" y="215"/>
                  </a:cubicBezTo>
                  <a:cubicBezTo>
                    <a:pt x="107" y="246"/>
                    <a:pt x="99" y="399"/>
                    <a:pt x="99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33"/>
            <p:cNvSpPr>
              <a:spLocks/>
            </p:cNvSpPr>
            <p:nvPr/>
          </p:nvSpPr>
          <p:spPr bwMode="auto">
            <a:xfrm>
              <a:off x="10736262" y="4683126"/>
              <a:ext cx="263525" cy="2025650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19 w 48"/>
                <a:gd name="T7" fmla="*/ 8 h 369"/>
                <a:gd name="T8" fmla="*/ 2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5"/>
                    <a:pt x="33" y="223"/>
                    <a:pt x="26" y="181"/>
                  </a:cubicBezTo>
                  <a:cubicBezTo>
                    <a:pt x="17" y="123"/>
                    <a:pt x="2" y="54"/>
                    <a:pt x="29" y="0"/>
                  </a:cubicBezTo>
                  <a:cubicBezTo>
                    <a:pt x="25" y="3"/>
                    <a:pt x="22" y="6"/>
                    <a:pt x="19" y="8"/>
                  </a:cubicBezTo>
                  <a:cubicBezTo>
                    <a:pt x="14" y="14"/>
                    <a:pt x="7" y="19"/>
                    <a:pt x="2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4"/>
            <p:cNvSpPr>
              <a:spLocks/>
            </p:cNvSpPr>
            <p:nvPr/>
          </p:nvSpPr>
          <p:spPr bwMode="auto">
            <a:xfrm>
              <a:off x="10226675" y="4205288"/>
              <a:ext cx="1063625" cy="439738"/>
            </a:xfrm>
            <a:custGeom>
              <a:avLst/>
              <a:gdLst>
                <a:gd name="T0" fmla="*/ 163 w 194"/>
                <a:gd name="T1" fmla="*/ 0 h 80"/>
                <a:gd name="T2" fmla="*/ 18 w 194"/>
                <a:gd name="T3" fmla="*/ 8 h 80"/>
                <a:gd name="T4" fmla="*/ 0 w 194"/>
                <a:gd name="T5" fmla="*/ 67 h 80"/>
                <a:gd name="T6" fmla="*/ 23 w 194"/>
                <a:gd name="T7" fmla="*/ 80 h 80"/>
                <a:gd name="T8" fmla="*/ 30 w 194"/>
                <a:gd name="T9" fmla="*/ 53 h 80"/>
                <a:gd name="T10" fmla="*/ 37 w 194"/>
                <a:gd name="T11" fmla="*/ 43 h 80"/>
                <a:gd name="T12" fmla="*/ 51 w 194"/>
                <a:gd name="T13" fmla="*/ 39 h 80"/>
                <a:gd name="T14" fmla="*/ 156 w 194"/>
                <a:gd name="T15" fmla="*/ 46 h 80"/>
                <a:gd name="T16" fmla="*/ 177 w 194"/>
                <a:gd name="T17" fmla="*/ 79 h 80"/>
                <a:gd name="T18" fmla="*/ 187 w 194"/>
                <a:gd name="T19" fmla="*/ 72 h 80"/>
                <a:gd name="T20" fmla="*/ 194 w 194"/>
                <a:gd name="T21" fmla="*/ 64 h 80"/>
                <a:gd name="T22" fmla="*/ 163 w 194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80">
                  <a:moveTo>
                    <a:pt x="163" y="0"/>
                  </a:moveTo>
                  <a:cubicBezTo>
                    <a:pt x="163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3" y="80"/>
                  </a:cubicBezTo>
                  <a:cubicBezTo>
                    <a:pt x="25" y="71"/>
                    <a:pt x="29" y="62"/>
                    <a:pt x="30" y="53"/>
                  </a:cubicBezTo>
                  <a:cubicBezTo>
                    <a:pt x="31" y="48"/>
                    <a:pt x="33" y="45"/>
                    <a:pt x="37" y="43"/>
                  </a:cubicBezTo>
                  <a:cubicBezTo>
                    <a:pt x="40" y="40"/>
                    <a:pt x="45" y="38"/>
                    <a:pt x="51" y="39"/>
                  </a:cubicBezTo>
                  <a:cubicBezTo>
                    <a:pt x="85" y="46"/>
                    <a:pt x="126" y="21"/>
                    <a:pt x="156" y="46"/>
                  </a:cubicBezTo>
                  <a:cubicBezTo>
                    <a:pt x="167" y="55"/>
                    <a:pt x="172" y="67"/>
                    <a:pt x="177" y="79"/>
                  </a:cubicBezTo>
                  <a:cubicBezTo>
                    <a:pt x="185" y="76"/>
                    <a:pt x="187" y="72"/>
                    <a:pt x="187" y="72"/>
                  </a:cubicBezTo>
                  <a:cubicBezTo>
                    <a:pt x="194" y="64"/>
                    <a:pt x="194" y="64"/>
                    <a:pt x="194" y="64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35"/>
            <p:cNvSpPr>
              <a:spLocks/>
            </p:cNvSpPr>
            <p:nvPr/>
          </p:nvSpPr>
          <p:spPr bwMode="auto">
            <a:xfrm>
              <a:off x="10594975" y="4638676"/>
              <a:ext cx="350837" cy="461963"/>
            </a:xfrm>
            <a:custGeom>
              <a:avLst/>
              <a:gdLst>
                <a:gd name="T0" fmla="*/ 32 w 64"/>
                <a:gd name="T1" fmla="*/ 84 h 84"/>
                <a:gd name="T2" fmla="*/ 21 w 64"/>
                <a:gd name="T3" fmla="*/ 24 h 84"/>
                <a:gd name="T4" fmla="*/ 0 w 64"/>
                <a:gd name="T5" fmla="*/ 10 h 84"/>
                <a:gd name="T6" fmla="*/ 64 w 64"/>
                <a:gd name="T7" fmla="*/ 0 h 84"/>
                <a:gd name="T8" fmla="*/ 41 w 64"/>
                <a:gd name="T9" fmla="*/ 28 h 84"/>
                <a:gd name="T10" fmla="*/ 32 w 6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4">
                  <a:moveTo>
                    <a:pt x="32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4"/>
                    <a:pt x="64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32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36"/>
            <p:cNvSpPr>
              <a:spLocks/>
            </p:cNvSpPr>
            <p:nvPr/>
          </p:nvSpPr>
          <p:spPr bwMode="auto">
            <a:xfrm>
              <a:off x="10018712" y="6445251"/>
              <a:ext cx="739775" cy="417513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3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7"/>
            <p:cNvSpPr>
              <a:spLocks/>
            </p:cNvSpPr>
            <p:nvPr/>
          </p:nvSpPr>
          <p:spPr bwMode="auto">
            <a:xfrm>
              <a:off x="10096500" y="6451601"/>
              <a:ext cx="547687" cy="2794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7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8"/>
            <p:cNvSpPr>
              <a:spLocks/>
            </p:cNvSpPr>
            <p:nvPr/>
          </p:nvSpPr>
          <p:spPr bwMode="auto">
            <a:xfrm>
              <a:off x="10282237" y="6511926"/>
              <a:ext cx="142875" cy="60325"/>
            </a:xfrm>
            <a:custGeom>
              <a:avLst/>
              <a:gdLst>
                <a:gd name="T0" fmla="*/ 1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39"/>
            <p:cNvSpPr>
              <a:spLocks/>
            </p:cNvSpPr>
            <p:nvPr/>
          </p:nvSpPr>
          <p:spPr bwMode="auto">
            <a:xfrm>
              <a:off x="10923587" y="6451601"/>
              <a:ext cx="744537" cy="422275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4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40"/>
            <p:cNvSpPr>
              <a:spLocks/>
            </p:cNvSpPr>
            <p:nvPr/>
          </p:nvSpPr>
          <p:spPr bwMode="auto">
            <a:xfrm>
              <a:off x="11037887" y="6456363"/>
              <a:ext cx="549275" cy="285750"/>
            </a:xfrm>
            <a:custGeom>
              <a:avLst/>
              <a:gdLst>
                <a:gd name="T0" fmla="*/ 56 w 100"/>
                <a:gd name="T1" fmla="*/ 52 h 52"/>
                <a:gd name="T2" fmla="*/ 100 w 100"/>
                <a:gd name="T3" fmla="*/ 40 h 52"/>
                <a:gd name="T4" fmla="*/ 60 w 100"/>
                <a:gd name="T5" fmla="*/ 3 h 52"/>
                <a:gd name="T6" fmla="*/ 0 w 100"/>
                <a:gd name="T7" fmla="*/ 27 h 52"/>
                <a:gd name="T8" fmla="*/ 56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7" y="22"/>
                    <a:pt x="86" y="5"/>
                    <a:pt x="60" y="3"/>
                  </a:cubicBezTo>
                  <a:cubicBezTo>
                    <a:pt x="26" y="0"/>
                    <a:pt x="9" y="15"/>
                    <a:pt x="0" y="27"/>
                  </a:cubicBezTo>
                  <a:cubicBezTo>
                    <a:pt x="10" y="43"/>
                    <a:pt x="33" y="50"/>
                    <a:pt x="56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41"/>
            <p:cNvSpPr>
              <a:spLocks/>
            </p:cNvSpPr>
            <p:nvPr/>
          </p:nvSpPr>
          <p:spPr bwMode="auto">
            <a:xfrm>
              <a:off x="11256962" y="6523038"/>
              <a:ext cx="142875" cy="60325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1 w 26"/>
                <a:gd name="T5" fmla="*/ 7 h 11"/>
                <a:gd name="T6" fmla="*/ 13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6"/>
                    <a:pt x="21" y="9"/>
                    <a:pt x="14" y="10"/>
                  </a:cubicBezTo>
                  <a:cubicBezTo>
                    <a:pt x="7" y="11"/>
                    <a:pt x="1" y="9"/>
                    <a:pt x="1" y="7"/>
                  </a:cubicBezTo>
                  <a:cubicBezTo>
                    <a:pt x="0" y="4"/>
                    <a:pt x="6" y="2"/>
                    <a:pt x="13" y="1"/>
                  </a:cubicBezTo>
                  <a:cubicBezTo>
                    <a:pt x="20" y="0"/>
                    <a:pt x="26" y="1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42"/>
            <p:cNvSpPr>
              <a:spLocks/>
            </p:cNvSpPr>
            <p:nvPr/>
          </p:nvSpPr>
          <p:spPr bwMode="auto">
            <a:xfrm>
              <a:off x="11126787" y="4468813"/>
              <a:ext cx="130175" cy="285750"/>
            </a:xfrm>
            <a:custGeom>
              <a:avLst/>
              <a:gdLst>
                <a:gd name="T0" fmla="*/ 4 w 24"/>
                <a:gd name="T1" fmla="*/ 10 h 52"/>
                <a:gd name="T2" fmla="*/ 20 w 24"/>
                <a:gd name="T3" fmla="*/ 52 h 52"/>
                <a:gd name="T4" fmla="*/ 23 w 24"/>
                <a:gd name="T5" fmla="*/ 24 h 52"/>
                <a:gd name="T6" fmla="*/ 24 w 24"/>
                <a:gd name="T7" fmla="*/ 0 h 52"/>
                <a:gd name="T8" fmla="*/ 0 w 24"/>
                <a:gd name="T9" fmla="*/ 4 h 52"/>
                <a:gd name="T10" fmla="*/ 4 w 24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0"/>
                  </a:moveTo>
                  <a:cubicBezTo>
                    <a:pt x="9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3" y="8"/>
                    <a:pt x="4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43"/>
            <p:cNvSpPr>
              <a:spLocks/>
            </p:cNvSpPr>
            <p:nvPr/>
          </p:nvSpPr>
          <p:spPr bwMode="auto">
            <a:xfrm>
              <a:off x="10353675" y="2579688"/>
              <a:ext cx="712787" cy="1801813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9 h 328"/>
                <a:gd name="T4" fmla="*/ 130 w 130"/>
                <a:gd name="T5" fmla="*/ 283 h 328"/>
                <a:gd name="T6" fmla="*/ 106 w 130"/>
                <a:gd name="T7" fmla="*/ 19 h 328"/>
                <a:gd name="T8" fmla="*/ 106 w 130"/>
                <a:gd name="T9" fmla="*/ 1 h 328"/>
                <a:gd name="T10" fmla="*/ 3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8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4"/>
            <p:cNvSpPr>
              <a:spLocks/>
            </p:cNvSpPr>
            <p:nvPr/>
          </p:nvSpPr>
          <p:spPr bwMode="auto">
            <a:xfrm>
              <a:off x="10452100" y="2668588"/>
              <a:ext cx="361950" cy="207963"/>
            </a:xfrm>
            <a:custGeom>
              <a:avLst/>
              <a:gdLst>
                <a:gd name="T0" fmla="*/ 64 w 66"/>
                <a:gd name="T1" fmla="*/ 5 h 38"/>
                <a:gd name="T2" fmla="*/ 0 w 66"/>
                <a:gd name="T3" fmla="*/ 0 h 38"/>
                <a:gd name="T4" fmla="*/ 0 w 66"/>
                <a:gd name="T5" fmla="*/ 7 h 38"/>
                <a:gd name="T6" fmla="*/ 6 w 66"/>
                <a:gd name="T7" fmla="*/ 7 h 38"/>
                <a:gd name="T8" fmla="*/ 28 w 66"/>
                <a:gd name="T9" fmla="*/ 33 h 38"/>
                <a:gd name="T10" fmla="*/ 62 w 66"/>
                <a:gd name="T11" fmla="*/ 10 h 38"/>
                <a:gd name="T12" fmla="*/ 64 w 66"/>
                <a:gd name="T13" fmla="*/ 11 h 38"/>
                <a:gd name="T14" fmla="*/ 64 w 66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8">
                  <a:moveTo>
                    <a:pt x="64" y="5"/>
                  </a:moveTo>
                  <a:cubicBezTo>
                    <a:pt x="45" y="6"/>
                    <a:pt x="21" y="5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4" y="7"/>
                    <a:pt x="6" y="7"/>
                  </a:cubicBezTo>
                  <a:cubicBezTo>
                    <a:pt x="15" y="9"/>
                    <a:pt x="3" y="29"/>
                    <a:pt x="28" y="33"/>
                  </a:cubicBezTo>
                  <a:cubicBezTo>
                    <a:pt x="66" y="38"/>
                    <a:pt x="50" y="9"/>
                    <a:pt x="62" y="10"/>
                  </a:cubicBezTo>
                  <a:cubicBezTo>
                    <a:pt x="63" y="10"/>
                    <a:pt x="64" y="10"/>
                    <a:pt x="64" y="11"/>
                  </a:cubicBezTo>
                  <a:lnTo>
                    <a:pt x="64" y="5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45"/>
            <p:cNvSpPr>
              <a:spLocks/>
            </p:cNvSpPr>
            <p:nvPr/>
          </p:nvSpPr>
          <p:spPr bwMode="auto">
            <a:xfrm>
              <a:off x="10337800" y="2782888"/>
              <a:ext cx="268287" cy="292100"/>
            </a:xfrm>
            <a:custGeom>
              <a:avLst/>
              <a:gdLst>
                <a:gd name="T0" fmla="*/ 30 w 49"/>
                <a:gd name="T1" fmla="*/ 0 h 53"/>
                <a:gd name="T2" fmla="*/ 0 w 49"/>
                <a:gd name="T3" fmla="*/ 1 h 53"/>
                <a:gd name="T4" fmla="*/ 34 w 49"/>
                <a:gd name="T5" fmla="*/ 53 h 53"/>
                <a:gd name="T6" fmla="*/ 42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30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6" y="49"/>
                    <a:pt x="39" y="45"/>
                    <a:pt x="42" y="41"/>
                  </a:cubicBezTo>
                  <a:cubicBezTo>
                    <a:pt x="43" y="38"/>
                    <a:pt x="44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6"/>
            <p:cNvSpPr>
              <a:spLocks/>
            </p:cNvSpPr>
            <p:nvPr/>
          </p:nvSpPr>
          <p:spPr bwMode="auto">
            <a:xfrm>
              <a:off x="10671175" y="2755901"/>
              <a:ext cx="234950" cy="30162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3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8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47"/>
            <p:cNvSpPr>
              <a:spLocks/>
            </p:cNvSpPr>
            <p:nvPr/>
          </p:nvSpPr>
          <p:spPr bwMode="auto">
            <a:xfrm>
              <a:off x="10337800" y="2701926"/>
              <a:ext cx="273050" cy="29051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50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9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48"/>
            <p:cNvSpPr>
              <a:spLocks/>
            </p:cNvSpPr>
            <p:nvPr/>
          </p:nvSpPr>
          <p:spPr bwMode="auto">
            <a:xfrm>
              <a:off x="10648950" y="2695576"/>
              <a:ext cx="241300" cy="301625"/>
            </a:xfrm>
            <a:custGeom>
              <a:avLst/>
              <a:gdLst>
                <a:gd name="T0" fmla="*/ 0 w 44"/>
                <a:gd name="T1" fmla="*/ 29 h 55"/>
                <a:gd name="T2" fmla="*/ 0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2 h 55"/>
                <a:gd name="T16" fmla="*/ 14 w 44"/>
                <a:gd name="T17" fmla="*/ 14 h 55"/>
                <a:gd name="T18" fmla="*/ 6 w 44"/>
                <a:gd name="T19" fmla="*/ 23 h 55"/>
                <a:gd name="T20" fmla="*/ 0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7" y="0"/>
                    <a:pt x="32" y="2"/>
                    <a:pt x="26" y="1"/>
                  </a:cubicBezTo>
                  <a:cubicBezTo>
                    <a:pt x="23" y="0"/>
                    <a:pt x="24" y="0"/>
                    <a:pt x="22" y="2"/>
                  </a:cubicBezTo>
                  <a:cubicBezTo>
                    <a:pt x="20" y="5"/>
                    <a:pt x="15" y="12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9"/>
            <p:cNvSpPr>
              <a:spLocks/>
            </p:cNvSpPr>
            <p:nvPr/>
          </p:nvSpPr>
          <p:spPr bwMode="auto">
            <a:xfrm>
              <a:off x="10402887" y="2695576"/>
              <a:ext cx="207962" cy="258763"/>
            </a:xfrm>
            <a:custGeom>
              <a:avLst/>
              <a:gdLst>
                <a:gd name="T0" fmla="*/ 21 w 38"/>
                <a:gd name="T1" fmla="*/ 28 h 47"/>
                <a:gd name="T2" fmla="*/ 33 w 38"/>
                <a:gd name="T3" fmla="*/ 35 h 47"/>
                <a:gd name="T4" fmla="*/ 34 w 38"/>
                <a:gd name="T5" fmla="*/ 35 h 47"/>
                <a:gd name="T6" fmla="*/ 36 w 38"/>
                <a:gd name="T7" fmla="*/ 28 h 47"/>
                <a:gd name="T8" fmla="*/ 31 w 38"/>
                <a:gd name="T9" fmla="*/ 25 h 47"/>
                <a:gd name="T10" fmla="*/ 18 w 38"/>
                <a:gd name="T11" fmla="*/ 1 h 47"/>
                <a:gd name="T12" fmla="*/ 0 w 38"/>
                <a:gd name="T13" fmla="*/ 1 h 47"/>
                <a:gd name="T14" fmla="*/ 11 w 38"/>
                <a:gd name="T15" fmla="*/ 47 h 47"/>
                <a:gd name="T16" fmla="*/ 13 w 38"/>
                <a:gd name="T17" fmla="*/ 22 h 47"/>
                <a:gd name="T18" fmla="*/ 21 w 38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3" y="35"/>
                    <a:pt x="34" y="35"/>
                  </a:cubicBezTo>
                  <a:cubicBezTo>
                    <a:pt x="35" y="33"/>
                    <a:pt x="38" y="31"/>
                    <a:pt x="36" y="28"/>
                  </a:cubicBezTo>
                  <a:cubicBezTo>
                    <a:pt x="35" y="26"/>
                    <a:pt x="33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2" y="1"/>
                    <a:pt x="0" y="1"/>
                  </a:cubicBezTo>
                  <a:cubicBezTo>
                    <a:pt x="3" y="16"/>
                    <a:pt x="1" y="34"/>
                    <a:pt x="11" y="47"/>
                  </a:cubicBezTo>
                  <a:cubicBezTo>
                    <a:pt x="14" y="42"/>
                    <a:pt x="13" y="26"/>
                    <a:pt x="13" y="22"/>
                  </a:cubicBezTo>
                  <a:cubicBezTo>
                    <a:pt x="16" y="23"/>
                    <a:pt x="19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0"/>
            <p:cNvSpPr>
              <a:spLocks/>
            </p:cNvSpPr>
            <p:nvPr/>
          </p:nvSpPr>
          <p:spPr bwMode="auto">
            <a:xfrm>
              <a:off x="10648950" y="2695576"/>
              <a:ext cx="214312" cy="247650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2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2"/>
                  </a:cubicBezTo>
                  <a:cubicBezTo>
                    <a:pt x="20" y="5"/>
                    <a:pt x="15" y="12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1"/>
            <p:cNvSpPr>
              <a:spLocks/>
            </p:cNvSpPr>
            <p:nvPr/>
          </p:nvSpPr>
          <p:spPr bwMode="auto">
            <a:xfrm>
              <a:off x="10326687" y="4133851"/>
              <a:ext cx="793750" cy="379413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52"/>
            <p:cNvSpPr>
              <a:spLocks/>
            </p:cNvSpPr>
            <p:nvPr/>
          </p:nvSpPr>
          <p:spPr bwMode="auto">
            <a:xfrm>
              <a:off x="10326687" y="4133851"/>
              <a:ext cx="793750" cy="241300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50" y="22"/>
                    <a:pt x="58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7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3"/>
            <p:cNvSpPr>
              <a:spLocks/>
            </p:cNvSpPr>
            <p:nvPr/>
          </p:nvSpPr>
          <p:spPr bwMode="auto">
            <a:xfrm>
              <a:off x="10655300" y="4205288"/>
              <a:ext cx="241300" cy="2206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1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4"/>
            <p:cNvSpPr>
              <a:spLocks/>
            </p:cNvSpPr>
            <p:nvPr/>
          </p:nvSpPr>
          <p:spPr bwMode="auto">
            <a:xfrm>
              <a:off x="10655300" y="4205288"/>
              <a:ext cx="241300" cy="160338"/>
            </a:xfrm>
            <a:custGeom>
              <a:avLst/>
              <a:gdLst>
                <a:gd name="T0" fmla="*/ 3 w 44"/>
                <a:gd name="T1" fmla="*/ 7 h 29"/>
                <a:gd name="T2" fmla="*/ 19 w 44"/>
                <a:gd name="T3" fmla="*/ 18 h 29"/>
                <a:gd name="T4" fmla="*/ 30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1 w 44"/>
                <a:gd name="T11" fmla="*/ 0 h 29"/>
                <a:gd name="T12" fmla="*/ 0 w 44"/>
                <a:gd name="T13" fmla="*/ 5 h 29"/>
                <a:gd name="T14" fmla="*/ 3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3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2"/>
                    <a:pt x="30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2" y="28"/>
                    <a:pt x="43" y="27"/>
                    <a:pt x="44" y="2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3" y="5"/>
                    <a:pt x="0" y="5"/>
                  </a:cubicBezTo>
                  <a:cubicBezTo>
                    <a:pt x="1" y="6"/>
                    <a:pt x="2" y="6"/>
                    <a:pt x="3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5"/>
            <p:cNvSpPr>
              <a:spLocks/>
            </p:cNvSpPr>
            <p:nvPr/>
          </p:nvSpPr>
          <p:spPr bwMode="auto">
            <a:xfrm>
              <a:off x="10731500" y="2701926"/>
              <a:ext cx="838200" cy="2162175"/>
            </a:xfrm>
            <a:custGeom>
              <a:avLst/>
              <a:gdLst>
                <a:gd name="T0" fmla="*/ 21 w 153"/>
                <a:gd name="T1" fmla="*/ 0 h 394"/>
                <a:gd name="T2" fmla="*/ 103 w 153"/>
                <a:gd name="T3" fmla="*/ 2 h 394"/>
                <a:gd name="T4" fmla="*/ 126 w 153"/>
                <a:gd name="T5" fmla="*/ 8 h 394"/>
                <a:gd name="T6" fmla="*/ 138 w 153"/>
                <a:gd name="T7" fmla="*/ 15 h 394"/>
                <a:gd name="T8" fmla="*/ 140 w 153"/>
                <a:gd name="T9" fmla="*/ 29 h 394"/>
                <a:gd name="T10" fmla="*/ 134 w 153"/>
                <a:gd name="T11" fmla="*/ 46 h 394"/>
                <a:gd name="T12" fmla="*/ 124 w 153"/>
                <a:gd name="T13" fmla="*/ 82 h 394"/>
                <a:gd name="T14" fmla="*/ 117 w 153"/>
                <a:gd name="T15" fmla="*/ 118 h 394"/>
                <a:gd name="T16" fmla="*/ 97 w 153"/>
                <a:gd name="T17" fmla="*/ 234 h 394"/>
                <a:gd name="T18" fmla="*/ 115 w 153"/>
                <a:gd name="T19" fmla="*/ 267 h 394"/>
                <a:gd name="T20" fmla="*/ 147 w 153"/>
                <a:gd name="T21" fmla="*/ 318 h 394"/>
                <a:gd name="T22" fmla="*/ 152 w 153"/>
                <a:gd name="T23" fmla="*/ 337 h 394"/>
                <a:gd name="T24" fmla="*/ 107 w 153"/>
                <a:gd name="T25" fmla="*/ 362 h 394"/>
                <a:gd name="T26" fmla="*/ 40 w 153"/>
                <a:gd name="T27" fmla="*/ 245 h 394"/>
                <a:gd name="T28" fmla="*/ 21 w 153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4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1" y="3"/>
                    <a:pt x="119" y="5"/>
                    <a:pt x="126" y="8"/>
                  </a:cubicBezTo>
                  <a:cubicBezTo>
                    <a:pt x="130" y="10"/>
                    <a:pt x="136" y="12"/>
                    <a:pt x="138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8" y="70"/>
                    <a:pt x="124" y="82"/>
                  </a:cubicBezTo>
                  <a:cubicBezTo>
                    <a:pt x="121" y="94"/>
                    <a:pt x="118" y="106"/>
                    <a:pt x="117" y="118"/>
                  </a:cubicBezTo>
                  <a:cubicBezTo>
                    <a:pt x="110" y="165"/>
                    <a:pt x="94" y="225"/>
                    <a:pt x="97" y="234"/>
                  </a:cubicBezTo>
                  <a:cubicBezTo>
                    <a:pt x="101" y="244"/>
                    <a:pt x="115" y="267"/>
                    <a:pt x="115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8"/>
                    <a:pt x="152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4" y="330"/>
                    <a:pt x="52" y="288"/>
                    <a:pt x="40" y="245"/>
                  </a:cubicBezTo>
                  <a:cubicBezTo>
                    <a:pt x="28" y="203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6"/>
            <p:cNvSpPr>
              <a:spLocks/>
            </p:cNvSpPr>
            <p:nvPr/>
          </p:nvSpPr>
          <p:spPr bwMode="auto">
            <a:xfrm>
              <a:off x="10896600" y="2701926"/>
              <a:ext cx="547687" cy="1592263"/>
            </a:xfrm>
            <a:custGeom>
              <a:avLst/>
              <a:gdLst>
                <a:gd name="T0" fmla="*/ 67 w 100"/>
                <a:gd name="T1" fmla="*/ 234 h 290"/>
                <a:gd name="T2" fmla="*/ 87 w 100"/>
                <a:gd name="T3" fmla="*/ 118 h 290"/>
                <a:gd name="T4" fmla="*/ 94 w 100"/>
                <a:gd name="T5" fmla="*/ 82 h 290"/>
                <a:gd name="T6" fmla="*/ 99 w 100"/>
                <a:gd name="T7" fmla="*/ 62 h 290"/>
                <a:gd name="T8" fmla="*/ 74 w 100"/>
                <a:gd name="T9" fmla="*/ 2 h 290"/>
                <a:gd name="T10" fmla="*/ 73 w 100"/>
                <a:gd name="T11" fmla="*/ 2 h 290"/>
                <a:gd name="T12" fmla="*/ 5 w 100"/>
                <a:gd name="T13" fmla="*/ 0 h 290"/>
                <a:gd name="T14" fmla="*/ 1 w 100"/>
                <a:gd name="T15" fmla="*/ 37 h 290"/>
                <a:gd name="T16" fmla="*/ 19 w 100"/>
                <a:gd name="T17" fmla="*/ 85 h 290"/>
                <a:gd name="T18" fmla="*/ 53 w 100"/>
                <a:gd name="T19" fmla="*/ 181 h 290"/>
                <a:gd name="T20" fmla="*/ 55 w 100"/>
                <a:gd name="T21" fmla="*/ 228 h 290"/>
                <a:gd name="T22" fmla="*/ 77 w 100"/>
                <a:gd name="T23" fmla="*/ 273 h 290"/>
                <a:gd name="T24" fmla="*/ 100 w 100"/>
                <a:gd name="T25" fmla="*/ 290 h 290"/>
                <a:gd name="T26" fmla="*/ 85 w 100"/>
                <a:gd name="T27" fmla="*/ 267 h 290"/>
                <a:gd name="T28" fmla="*/ 67 w 100"/>
                <a:gd name="T29" fmla="*/ 23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290">
                  <a:moveTo>
                    <a:pt x="67" y="234"/>
                  </a:moveTo>
                  <a:cubicBezTo>
                    <a:pt x="64" y="225"/>
                    <a:pt x="80" y="165"/>
                    <a:pt x="87" y="118"/>
                  </a:cubicBezTo>
                  <a:cubicBezTo>
                    <a:pt x="88" y="106"/>
                    <a:pt x="91" y="94"/>
                    <a:pt x="94" y="82"/>
                  </a:cubicBezTo>
                  <a:cubicBezTo>
                    <a:pt x="96" y="76"/>
                    <a:pt x="98" y="69"/>
                    <a:pt x="99" y="62"/>
                  </a:cubicBezTo>
                  <a:cubicBezTo>
                    <a:pt x="87" y="45"/>
                    <a:pt x="72" y="20"/>
                    <a:pt x="74" y="2"/>
                  </a:cubicBezTo>
                  <a:cubicBezTo>
                    <a:pt x="74" y="2"/>
                    <a:pt x="74" y="2"/>
                    <a:pt x="73" y="2"/>
                  </a:cubicBezTo>
                  <a:cubicBezTo>
                    <a:pt x="64" y="1"/>
                    <a:pt x="26" y="0"/>
                    <a:pt x="5" y="0"/>
                  </a:cubicBezTo>
                  <a:cubicBezTo>
                    <a:pt x="1" y="12"/>
                    <a:pt x="0" y="25"/>
                    <a:pt x="1" y="37"/>
                  </a:cubicBezTo>
                  <a:cubicBezTo>
                    <a:pt x="2" y="55"/>
                    <a:pt x="11" y="70"/>
                    <a:pt x="19" y="85"/>
                  </a:cubicBezTo>
                  <a:cubicBezTo>
                    <a:pt x="34" y="115"/>
                    <a:pt x="48" y="148"/>
                    <a:pt x="53" y="181"/>
                  </a:cubicBezTo>
                  <a:cubicBezTo>
                    <a:pt x="56" y="197"/>
                    <a:pt x="55" y="212"/>
                    <a:pt x="55" y="228"/>
                  </a:cubicBezTo>
                  <a:cubicBezTo>
                    <a:pt x="56" y="246"/>
                    <a:pt x="64" y="260"/>
                    <a:pt x="77" y="273"/>
                  </a:cubicBezTo>
                  <a:cubicBezTo>
                    <a:pt x="84" y="279"/>
                    <a:pt x="92" y="285"/>
                    <a:pt x="100" y="290"/>
                  </a:cubicBezTo>
                  <a:cubicBezTo>
                    <a:pt x="85" y="267"/>
                    <a:pt x="85" y="267"/>
                    <a:pt x="85" y="267"/>
                  </a:cubicBezTo>
                  <a:cubicBezTo>
                    <a:pt x="85" y="267"/>
                    <a:pt x="71" y="244"/>
                    <a:pt x="67" y="23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7"/>
            <p:cNvSpPr>
              <a:spLocks/>
            </p:cNvSpPr>
            <p:nvPr/>
          </p:nvSpPr>
          <p:spPr bwMode="auto">
            <a:xfrm>
              <a:off x="10731500" y="2701926"/>
              <a:ext cx="400050" cy="1460500"/>
            </a:xfrm>
            <a:custGeom>
              <a:avLst/>
              <a:gdLst>
                <a:gd name="T0" fmla="*/ 47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5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1 w 73"/>
                <a:gd name="T13" fmla="*/ 0 h 266"/>
                <a:gd name="T14" fmla="*/ 40 w 73"/>
                <a:gd name="T15" fmla="*/ 245 h 266"/>
                <a:gd name="T16" fmla="*/ 47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7" y="266"/>
                  </a:moveTo>
                  <a:cubicBezTo>
                    <a:pt x="44" y="236"/>
                    <a:pt x="38" y="206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3"/>
                    <a:pt x="40" y="245"/>
                  </a:cubicBezTo>
                  <a:cubicBezTo>
                    <a:pt x="42" y="252"/>
                    <a:pt x="45" y="259"/>
                    <a:pt x="47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8"/>
            <p:cNvSpPr>
              <a:spLocks/>
            </p:cNvSpPr>
            <p:nvPr/>
          </p:nvSpPr>
          <p:spPr bwMode="auto">
            <a:xfrm>
              <a:off x="10507662" y="2932113"/>
              <a:ext cx="442912" cy="1301750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2 h 237"/>
                <a:gd name="T4" fmla="*/ 27 w 81"/>
                <a:gd name="T5" fmla="*/ 237 h 237"/>
                <a:gd name="T6" fmla="*/ 76 w 81"/>
                <a:gd name="T7" fmla="*/ 232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2"/>
                  </a:cubicBezTo>
                  <a:cubicBezTo>
                    <a:pt x="9" y="180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4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9"/>
            <p:cNvSpPr>
              <a:spLocks/>
            </p:cNvSpPr>
            <p:nvPr/>
          </p:nvSpPr>
          <p:spPr bwMode="auto">
            <a:xfrm>
              <a:off x="10545762" y="2932113"/>
              <a:ext cx="371475" cy="1411288"/>
            </a:xfrm>
            <a:custGeom>
              <a:avLst/>
              <a:gdLst>
                <a:gd name="T0" fmla="*/ 10 w 68"/>
                <a:gd name="T1" fmla="*/ 0 h 257"/>
                <a:gd name="T2" fmla="*/ 4 w 68"/>
                <a:gd name="T3" fmla="*/ 132 h 257"/>
                <a:gd name="T4" fmla="*/ 23 w 68"/>
                <a:gd name="T5" fmla="*/ 233 h 257"/>
                <a:gd name="T6" fmla="*/ 59 w 68"/>
                <a:gd name="T7" fmla="*/ 257 h 257"/>
                <a:gd name="T8" fmla="*/ 68 w 68"/>
                <a:gd name="T9" fmla="*/ 209 h 257"/>
                <a:gd name="T10" fmla="*/ 31 w 68"/>
                <a:gd name="T11" fmla="*/ 89 h 257"/>
                <a:gd name="T12" fmla="*/ 19 w 68"/>
                <a:gd name="T13" fmla="*/ 0 h 257"/>
                <a:gd name="T14" fmla="*/ 10 w 6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7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68" y="209"/>
                    <a:pt x="35" y="124"/>
                    <a:pt x="31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0"/>
            <p:cNvSpPr>
              <a:spLocks/>
            </p:cNvSpPr>
            <p:nvPr/>
          </p:nvSpPr>
          <p:spPr bwMode="auto">
            <a:xfrm>
              <a:off x="10545762" y="2932113"/>
              <a:ext cx="328612" cy="1411288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8 h 257"/>
                <a:gd name="T6" fmla="*/ 17 w 60"/>
                <a:gd name="T7" fmla="*/ 17 h 257"/>
                <a:gd name="T8" fmla="*/ 21 w 60"/>
                <a:gd name="T9" fmla="*/ 10 h 257"/>
                <a:gd name="T10" fmla="*/ 19 w 60"/>
                <a:gd name="T11" fmla="*/ 0 h 257"/>
                <a:gd name="T12" fmla="*/ 10 w 60"/>
                <a:gd name="T13" fmla="*/ 0 h 257"/>
                <a:gd name="T14" fmla="*/ 4 w 60"/>
                <a:gd name="T15" fmla="*/ 132 h 257"/>
                <a:gd name="T16" fmla="*/ 23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7" y="153"/>
                    <a:pt x="21" y="131"/>
                  </a:cubicBezTo>
                  <a:cubicBezTo>
                    <a:pt x="15" y="111"/>
                    <a:pt x="11" y="89"/>
                    <a:pt x="13" y="68"/>
                  </a:cubicBezTo>
                  <a:cubicBezTo>
                    <a:pt x="14" y="52"/>
                    <a:pt x="12" y="32"/>
                    <a:pt x="17" y="17"/>
                  </a:cubicBezTo>
                  <a:cubicBezTo>
                    <a:pt x="18" y="14"/>
                    <a:pt x="19" y="12"/>
                    <a:pt x="21" y="10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4"/>
                    <a:pt x="4" y="132"/>
                  </a:cubicBezTo>
                  <a:cubicBezTo>
                    <a:pt x="7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8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61"/>
            <p:cNvSpPr>
              <a:spLocks/>
            </p:cNvSpPr>
            <p:nvPr/>
          </p:nvSpPr>
          <p:spPr bwMode="auto">
            <a:xfrm>
              <a:off x="10566400" y="2838451"/>
              <a:ext cx="131762" cy="120650"/>
            </a:xfrm>
            <a:custGeom>
              <a:avLst/>
              <a:gdLst>
                <a:gd name="T0" fmla="*/ 2 w 24"/>
                <a:gd name="T1" fmla="*/ 0 h 22"/>
                <a:gd name="T2" fmla="*/ 19 w 24"/>
                <a:gd name="T3" fmla="*/ 3 h 22"/>
                <a:gd name="T4" fmla="*/ 19 w 24"/>
                <a:gd name="T5" fmla="*/ 20 h 22"/>
                <a:gd name="T6" fmla="*/ 1 w 24"/>
                <a:gd name="T7" fmla="*/ 16 h 22"/>
                <a:gd name="T8" fmla="*/ 2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4" y="19"/>
                    <a:pt x="19" y="20"/>
                  </a:cubicBezTo>
                  <a:cubicBezTo>
                    <a:pt x="13" y="22"/>
                    <a:pt x="1" y="21"/>
                    <a:pt x="1" y="16"/>
                  </a:cubicBezTo>
                  <a:cubicBezTo>
                    <a:pt x="0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2"/>
            <p:cNvSpPr>
              <a:spLocks/>
            </p:cNvSpPr>
            <p:nvPr/>
          </p:nvSpPr>
          <p:spPr bwMode="auto">
            <a:xfrm>
              <a:off x="9855200" y="2690813"/>
              <a:ext cx="652462" cy="2124075"/>
            </a:xfrm>
            <a:custGeom>
              <a:avLst/>
              <a:gdLst>
                <a:gd name="T0" fmla="*/ 77 w 119"/>
                <a:gd name="T1" fmla="*/ 376 h 387"/>
                <a:gd name="T2" fmla="*/ 53 w 119"/>
                <a:gd name="T3" fmla="*/ 385 h 387"/>
                <a:gd name="T4" fmla="*/ 15 w 119"/>
                <a:gd name="T5" fmla="*/ 361 h 387"/>
                <a:gd name="T6" fmla="*/ 38 w 119"/>
                <a:gd name="T7" fmla="*/ 326 h 387"/>
                <a:gd name="T8" fmla="*/ 58 w 119"/>
                <a:gd name="T9" fmla="*/ 264 h 387"/>
                <a:gd name="T10" fmla="*/ 32 w 119"/>
                <a:gd name="T11" fmla="*/ 131 h 387"/>
                <a:gd name="T12" fmla="*/ 5 w 119"/>
                <a:gd name="T13" fmla="*/ 51 h 387"/>
                <a:gd name="T14" fmla="*/ 5 w 119"/>
                <a:gd name="T15" fmla="*/ 36 h 387"/>
                <a:gd name="T16" fmla="*/ 94 w 119"/>
                <a:gd name="T17" fmla="*/ 1 h 387"/>
                <a:gd name="T18" fmla="*/ 103 w 119"/>
                <a:gd name="T19" fmla="*/ 2 h 387"/>
                <a:gd name="T20" fmla="*/ 104 w 119"/>
                <a:gd name="T21" fmla="*/ 243 h 387"/>
                <a:gd name="T22" fmla="*/ 77 w 119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387">
                  <a:moveTo>
                    <a:pt x="77" y="376"/>
                  </a:moveTo>
                  <a:cubicBezTo>
                    <a:pt x="67" y="383"/>
                    <a:pt x="58" y="385"/>
                    <a:pt x="53" y="385"/>
                  </a:cubicBezTo>
                  <a:cubicBezTo>
                    <a:pt x="38" y="387"/>
                    <a:pt x="16" y="372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5"/>
                    <a:pt x="51" y="285"/>
                    <a:pt x="58" y="264"/>
                  </a:cubicBezTo>
                  <a:cubicBezTo>
                    <a:pt x="66" y="236"/>
                    <a:pt x="45" y="218"/>
                    <a:pt x="32" y="131"/>
                  </a:cubicBezTo>
                  <a:cubicBezTo>
                    <a:pt x="20" y="45"/>
                    <a:pt x="5" y="51"/>
                    <a:pt x="5" y="51"/>
                  </a:cubicBezTo>
                  <a:cubicBezTo>
                    <a:pt x="5" y="51"/>
                    <a:pt x="0" y="51"/>
                    <a:pt x="5" y="36"/>
                  </a:cubicBezTo>
                  <a:cubicBezTo>
                    <a:pt x="9" y="20"/>
                    <a:pt x="73" y="3"/>
                    <a:pt x="94" y="1"/>
                  </a:cubicBezTo>
                  <a:cubicBezTo>
                    <a:pt x="100" y="0"/>
                    <a:pt x="103" y="2"/>
                    <a:pt x="103" y="2"/>
                  </a:cubicBezTo>
                  <a:cubicBezTo>
                    <a:pt x="119" y="28"/>
                    <a:pt x="112" y="178"/>
                    <a:pt x="104" y="243"/>
                  </a:cubicBezTo>
                  <a:cubicBezTo>
                    <a:pt x="98" y="287"/>
                    <a:pt x="91" y="365"/>
                    <a:pt x="77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3"/>
            <p:cNvSpPr>
              <a:spLocks/>
            </p:cNvSpPr>
            <p:nvPr/>
          </p:nvSpPr>
          <p:spPr bwMode="auto">
            <a:xfrm>
              <a:off x="9898062" y="2701926"/>
              <a:ext cx="482600" cy="1152525"/>
            </a:xfrm>
            <a:custGeom>
              <a:avLst/>
              <a:gdLst>
                <a:gd name="T0" fmla="*/ 16 w 88"/>
                <a:gd name="T1" fmla="*/ 43 h 210"/>
                <a:gd name="T2" fmla="*/ 12 w 88"/>
                <a:gd name="T3" fmla="*/ 71 h 210"/>
                <a:gd name="T4" fmla="*/ 24 w 88"/>
                <a:gd name="T5" fmla="*/ 129 h 210"/>
                <a:gd name="T6" fmla="*/ 42 w 88"/>
                <a:gd name="T7" fmla="*/ 210 h 210"/>
                <a:gd name="T8" fmla="*/ 68 w 88"/>
                <a:gd name="T9" fmla="*/ 183 h 210"/>
                <a:gd name="T10" fmla="*/ 84 w 88"/>
                <a:gd name="T11" fmla="*/ 111 h 210"/>
                <a:gd name="T12" fmla="*/ 87 w 88"/>
                <a:gd name="T13" fmla="*/ 44 h 210"/>
                <a:gd name="T14" fmla="*/ 81 w 88"/>
                <a:gd name="T15" fmla="*/ 0 h 210"/>
                <a:gd name="T16" fmla="*/ 0 w 88"/>
                <a:gd name="T17" fmla="*/ 29 h 210"/>
                <a:gd name="T18" fmla="*/ 7 w 88"/>
                <a:gd name="T19" fmla="*/ 34 h 210"/>
                <a:gd name="T20" fmla="*/ 16 w 88"/>
                <a:gd name="T21" fmla="*/ 4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10">
                  <a:moveTo>
                    <a:pt x="16" y="43"/>
                  </a:moveTo>
                  <a:cubicBezTo>
                    <a:pt x="18" y="52"/>
                    <a:pt x="15" y="62"/>
                    <a:pt x="12" y="71"/>
                  </a:cubicBezTo>
                  <a:cubicBezTo>
                    <a:pt x="16" y="83"/>
                    <a:pt x="20" y="101"/>
                    <a:pt x="24" y="129"/>
                  </a:cubicBezTo>
                  <a:cubicBezTo>
                    <a:pt x="29" y="167"/>
                    <a:pt x="37" y="192"/>
                    <a:pt x="42" y="210"/>
                  </a:cubicBezTo>
                  <a:cubicBezTo>
                    <a:pt x="52" y="203"/>
                    <a:pt x="62" y="196"/>
                    <a:pt x="68" y="183"/>
                  </a:cubicBezTo>
                  <a:cubicBezTo>
                    <a:pt x="78" y="161"/>
                    <a:pt x="81" y="135"/>
                    <a:pt x="84" y="111"/>
                  </a:cubicBezTo>
                  <a:cubicBezTo>
                    <a:pt x="86" y="89"/>
                    <a:pt x="87" y="66"/>
                    <a:pt x="87" y="44"/>
                  </a:cubicBezTo>
                  <a:cubicBezTo>
                    <a:pt x="88" y="28"/>
                    <a:pt x="86" y="13"/>
                    <a:pt x="81" y="0"/>
                  </a:cubicBezTo>
                  <a:cubicBezTo>
                    <a:pt x="59" y="3"/>
                    <a:pt x="13" y="16"/>
                    <a:pt x="0" y="29"/>
                  </a:cubicBezTo>
                  <a:cubicBezTo>
                    <a:pt x="2" y="31"/>
                    <a:pt x="4" y="33"/>
                    <a:pt x="7" y="34"/>
                  </a:cubicBezTo>
                  <a:cubicBezTo>
                    <a:pt x="10" y="36"/>
                    <a:pt x="14" y="39"/>
                    <a:pt x="16" y="4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64"/>
            <p:cNvSpPr>
              <a:spLocks/>
            </p:cNvSpPr>
            <p:nvPr/>
          </p:nvSpPr>
          <p:spPr bwMode="auto">
            <a:xfrm>
              <a:off x="10085387" y="2690813"/>
              <a:ext cx="404812" cy="1163638"/>
            </a:xfrm>
            <a:custGeom>
              <a:avLst/>
              <a:gdLst>
                <a:gd name="T0" fmla="*/ 61 w 74"/>
                <a:gd name="T1" fmla="*/ 2 h 212"/>
                <a:gd name="T2" fmla="*/ 52 w 74"/>
                <a:gd name="T3" fmla="*/ 1 h 212"/>
                <a:gd name="T4" fmla="*/ 14 w 74"/>
                <a:gd name="T5" fmla="*/ 9 h 212"/>
                <a:gd name="T6" fmla="*/ 27 w 74"/>
                <a:gd name="T7" fmla="*/ 20 h 212"/>
                <a:gd name="T8" fmla="*/ 59 w 74"/>
                <a:gd name="T9" fmla="*/ 102 h 212"/>
                <a:gd name="T10" fmla="*/ 59 w 74"/>
                <a:gd name="T11" fmla="*/ 103 h 212"/>
                <a:gd name="T12" fmla="*/ 56 w 74"/>
                <a:gd name="T13" fmla="*/ 149 h 212"/>
                <a:gd name="T14" fmla="*/ 58 w 74"/>
                <a:gd name="T15" fmla="*/ 164 h 212"/>
                <a:gd name="T16" fmla="*/ 65 w 74"/>
                <a:gd name="T17" fmla="*/ 212 h 212"/>
                <a:gd name="T18" fmla="*/ 61 w 74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2">
                  <a:moveTo>
                    <a:pt x="61" y="2"/>
                  </a:moveTo>
                  <a:cubicBezTo>
                    <a:pt x="61" y="2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7" y="134"/>
                    <a:pt x="56" y="149"/>
                  </a:cubicBezTo>
                  <a:cubicBezTo>
                    <a:pt x="57" y="154"/>
                    <a:pt x="58" y="159"/>
                    <a:pt x="58" y="164"/>
                  </a:cubicBezTo>
                  <a:cubicBezTo>
                    <a:pt x="61" y="180"/>
                    <a:pt x="63" y="196"/>
                    <a:pt x="65" y="212"/>
                  </a:cubicBezTo>
                  <a:cubicBezTo>
                    <a:pt x="71" y="139"/>
                    <a:pt x="74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5"/>
            <p:cNvSpPr>
              <a:spLocks/>
            </p:cNvSpPr>
            <p:nvPr/>
          </p:nvSpPr>
          <p:spPr bwMode="auto">
            <a:xfrm>
              <a:off x="10074275" y="3705226"/>
              <a:ext cx="174625" cy="752475"/>
            </a:xfrm>
            <a:custGeom>
              <a:avLst/>
              <a:gdLst>
                <a:gd name="T0" fmla="*/ 16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5"/>
                    <a:pt x="8" y="7"/>
                    <a:pt x="3" y="0"/>
                  </a:cubicBezTo>
                  <a:cubicBezTo>
                    <a:pt x="14" y="42"/>
                    <a:pt x="24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8" y="116"/>
                    <a:pt x="13" y="106"/>
                  </a:cubicBezTo>
                  <a:cubicBezTo>
                    <a:pt x="18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66"/>
            <p:cNvSpPr>
              <a:spLocks/>
            </p:cNvSpPr>
            <p:nvPr/>
          </p:nvSpPr>
          <p:spPr bwMode="auto">
            <a:xfrm>
              <a:off x="9877425" y="2898776"/>
              <a:ext cx="476250" cy="982663"/>
            </a:xfrm>
            <a:custGeom>
              <a:avLst/>
              <a:gdLst>
                <a:gd name="T0" fmla="*/ 28 w 87"/>
                <a:gd name="T1" fmla="*/ 0 h 179"/>
                <a:gd name="T2" fmla="*/ 1 w 87"/>
                <a:gd name="T3" fmla="*/ 145 h 179"/>
                <a:gd name="T4" fmla="*/ 30 w 87"/>
                <a:gd name="T5" fmla="*/ 178 h 179"/>
                <a:gd name="T6" fmla="*/ 84 w 87"/>
                <a:gd name="T7" fmla="*/ 0 h 179"/>
                <a:gd name="T8" fmla="*/ 28 w 87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79">
                  <a:moveTo>
                    <a:pt x="28" y="0"/>
                  </a:moveTo>
                  <a:cubicBezTo>
                    <a:pt x="28" y="0"/>
                    <a:pt x="0" y="134"/>
                    <a:pt x="1" y="145"/>
                  </a:cubicBezTo>
                  <a:cubicBezTo>
                    <a:pt x="2" y="156"/>
                    <a:pt x="3" y="177"/>
                    <a:pt x="30" y="178"/>
                  </a:cubicBezTo>
                  <a:cubicBezTo>
                    <a:pt x="56" y="179"/>
                    <a:pt x="87" y="129"/>
                    <a:pt x="8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67"/>
            <p:cNvSpPr>
              <a:spLocks/>
            </p:cNvSpPr>
            <p:nvPr/>
          </p:nvSpPr>
          <p:spPr bwMode="auto">
            <a:xfrm>
              <a:off x="9886950" y="2997201"/>
              <a:ext cx="450850" cy="884238"/>
            </a:xfrm>
            <a:custGeom>
              <a:avLst/>
              <a:gdLst>
                <a:gd name="T0" fmla="*/ 56 w 82"/>
                <a:gd name="T1" fmla="*/ 8 h 161"/>
                <a:gd name="T2" fmla="*/ 22 w 82"/>
                <a:gd name="T3" fmla="*/ 0 h 161"/>
                <a:gd name="T4" fmla="*/ 21 w 82"/>
                <a:gd name="T5" fmla="*/ 7 h 161"/>
                <a:gd name="T6" fmla="*/ 39 w 82"/>
                <a:gd name="T7" fmla="*/ 10 h 161"/>
                <a:gd name="T8" fmla="*/ 63 w 82"/>
                <a:gd name="T9" fmla="*/ 12 h 161"/>
                <a:gd name="T10" fmla="*/ 71 w 82"/>
                <a:gd name="T11" fmla="*/ 24 h 161"/>
                <a:gd name="T12" fmla="*/ 67 w 82"/>
                <a:gd name="T13" fmla="*/ 69 h 161"/>
                <a:gd name="T14" fmla="*/ 59 w 82"/>
                <a:gd name="T15" fmla="*/ 109 h 161"/>
                <a:gd name="T16" fmla="*/ 16 w 82"/>
                <a:gd name="T17" fmla="*/ 149 h 161"/>
                <a:gd name="T18" fmla="*/ 0 w 82"/>
                <a:gd name="T19" fmla="*/ 139 h 161"/>
                <a:gd name="T20" fmla="*/ 28 w 82"/>
                <a:gd name="T21" fmla="*/ 160 h 161"/>
                <a:gd name="T22" fmla="*/ 82 w 82"/>
                <a:gd name="T23" fmla="*/ 4 h 161"/>
                <a:gd name="T24" fmla="*/ 56 w 82"/>
                <a:gd name="T25" fmla="*/ 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61">
                  <a:moveTo>
                    <a:pt x="56" y="8"/>
                  </a:moveTo>
                  <a:cubicBezTo>
                    <a:pt x="44" y="8"/>
                    <a:pt x="32" y="6"/>
                    <a:pt x="22" y="0"/>
                  </a:cubicBezTo>
                  <a:cubicBezTo>
                    <a:pt x="22" y="2"/>
                    <a:pt x="21" y="4"/>
                    <a:pt x="21" y="7"/>
                  </a:cubicBezTo>
                  <a:cubicBezTo>
                    <a:pt x="26" y="10"/>
                    <a:pt x="34" y="10"/>
                    <a:pt x="39" y="10"/>
                  </a:cubicBezTo>
                  <a:cubicBezTo>
                    <a:pt x="47" y="11"/>
                    <a:pt x="55" y="11"/>
                    <a:pt x="63" y="12"/>
                  </a:cubicBezTo>
                  <a:cubicBezTo>
                    <a:pt x="70" y="12"/>
                    <a:pt x="72" y="17"/>
                    <a:pt x="71" y="24"/>
                  </a:cubicBezTo>
                  <a:cubicBezTo>
                    <a:pt x="69" y="39"/>
                    <a:pt x="67" y="54"/>
                    <a:pt x="67" y="69"/>
                  </a:cubicBezTo>
                  <a:cubicBezTo>
                    <a:pt x="67" y="83"/>
                    <a:pt x="64" y="96"/>
                    <a:pt x="59" y="109"/>
                  </a:cubicBezTo>
                  <a:cubicBezTo>
                    <a:pt x="52" y="126"/>
                    <a:pt x="40" y="152"/>
                    <a:pt x="16" y="149"/>
                  </a:cubicBezTo>
                  <a:cubicBezTo>
                    <a:pt x="11" y="148"/>
                    <a:pt x="4" y="144"/>
                    <a:pt x="0" y="139"/>
                  </a:cubicBezTo>
                  <a:cubicBezTo>
                    <a:pt x="3" y="149"/>
                    <a:pt x="8" y="159"/>
                    <a:pt x="28" y="160"/>
                  </a:cubicBezTo>
                  <a:cubicBezTo>
                    <a:pt x="53" y="161"/>
                    <a:pt x="81" y="117"/>
                    <a:pt x="82" y="4"/>
                  </a:cubicBezTo>
                  <a:cubicBezTo>
                    <a:pt x="75" y="8"/>
                    <a:pt x="65" y="9"/>
                    <a:pt x="56" y="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68"/>
            <p:cNvSpPr>
              <a:spLocks/>
            </p:cNvSpPr>
            <p:nvPr/>
          </p:nvSpPr>
          <p:spPr bwMode="auto">
            <a:xfrm>
              <a:off x="9788525" y="725488"/>
              <a:ext cx="1671637" cy="1212850"/>
            </a:xfrm>
            <a:custGeom>
              <a:avLst/>
              <a:gdLst>
                <a:gd name="T0" fmla="*/ 26 w 305"/>
                <a:gd name="T1" fmla="*/ 221 h 221"/>
                <a:gd name="T2" fmla="*/ 7 w 305"/>
                <a:gd name="T3" fmla="*/ 78 h 221"/>
                <a:gd name="T4" fmla="*/ 23 w 305"/>
                <a:gd name="T5" fmla="*/ 51 h 221"/>
                <a:gd name="T6" fmla="*/ 287 w 305"/>
                <a:gd name="T7" fmla="*/ 0 h 221"/>
                <a:gd name="T8" fmla="*/ 272 w 305"/>
                <a:gd name="T9" fmla="*/ 37 h 221"/>
                <a:gd name="T10" fmla="*/ 295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5"/>
                    <a:pt x="23" y="51"/>
                  </a:cubicBezTo>
                  <a:cubicBezTo>
                    <a:pt x="47" y="48"/>
                    <a:pt x="274" y="9"/>
                    <a:pt x="287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69"/>
            <p:cNvSpPr>
              <a:spLocks/>
            </p:cNvSpPr>
            <p:nvPr/>
          </p:nvSpPr>
          <p:spPr bwMode="auto">
            <a:xfrm>
              <a:off x="9975850" y="1196976"/>
              <a:ext cx="1276350" cy="746125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9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70"/>
            <p:cNvSpPr>
              <a:spLocks/>
            </p:cNvSpPr>
            <p:nvPr/>
          </p:nvSpPr>
          <p:spPr bwMode="auto">
            <a:xfrm>
              <a:off x="9832975" y="1339851"/>
              <a:ext cx="1562100" cy="1416050"/>
            </a:xfrm>
            <a:custGeom>
              <a:avLst/>
              <a:gdLst>
                <a:gd name="T0" fmla="*/ 38 w 285"/>
                <a:gd name="T1" fmla="*/ 14 h 258"/>
                <a:gd name="T2" fmla="*/ 251 w 285"/>
                <a:gd name="T3" fmla="*/ 24 h 258"/>
                <a:gd name="T4" fmla="*/ 247 w 285"/>
                <a:gd name="T5" fmla="*/ 89 h 258"/>
                <a:gd name="T6" fmla="*/ 284 w 285"/>
                <a:gd name="T7" fmla="*/ 114 h 258"/>
                <a:gd name="T8" fmla="*/ 248 w 285"/>
                <a:gd name="T9" fmla="*/ 134 h 258"/>
                <a:gd name="T10" fmla="*/ 236 w 285"/>
                <a:gd name="T11" fmla="*/ 216 h 258"/>
                <a:gd name="T12" fmla="*/ 207 w 285"/>
                <a:gd name="T13" fmla="*/ 256 h 258"/>
                <a:gd name="T14" fmla="*/ 173 w 285"/>
                <a:gd name="T15" fmla="*/ 252 h 258"/>
                <a:gd name="T16" fmla="*/ 121 w 285"/>
                <a:gd name="T17" fmla="*/ 250 h 258"/>
                <a:gd name="T18" fmla="*/ 76 w 285"/>
                <a:gd name="T19" fmla="*/ 243 h 258"/>
                <a:gd name="T20" fmla="*/ 49 w 285"/>
                <a:gd name="T21" fmla="*/ 205 h 258"/>
                <a:gd name="T22" fmla="*/ 39 w 285"/>
                <a:gd name="T23" fmla="*/ 137 h 258"/>
                <a:gd name="T24" fmla="*/ 6 w 285"/>
                <a:gd name="T25" fmla="*/ 114 h 258"/>
                <a:gd name="T26" fmla="*/ 37 w 285"/>
                <a:gd name="T27" fmla="*/ 88 h 258"/>
                <a:gd name="T28" fmla="*/ 38 w 285"/>
                <a:gd name="T29" fmla="*/ 1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8">
                  <a:moveTo>
                    <a:pt x="38" y="14"/>
                  </a:moveTo>
                  <a:cubicBezTo>
                    <a:pt x="38" y="14"/>
                    <a:pt x="158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4" y="85"/>
                    <a:pt x="284" y="114"/>
                  </a:cubicBezTo>
                  <a:cubicBezTo>
                    <a:pt x="285" y="143"/>
                    <a:pt x="248" y="134"/>
                    <a:pt x="248" y="134"/>
                  </a:cubicBezTo>
                  <a:cubicBezTo>
                    <a:pt x="236" y="216"/>
                    <a:pt x="236" y="216"/>
                    <a:pt x="236" y="216"/>
                  </a:cubicBezTo>
                  <a:cubicBezTo>
                    <a:pt x="236" y="216"/>
                    <a:pt x="234" y="258"/>
                    <a:pt x="207" y="256"/>
                  </a:cubicBezTo>
                  <a:cubicBezTo>
                    <a:pt x="204" y="255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50" y="237"/>
                    <a:pt x="49" y="205"/>
                    <a:pt x="49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71"/>
            <p:cNvSpPr>
              <a:spLocks/>
            </p:cNvSpPr>
            <p:nvPr/>
          </p:nvSpPr>
          <p:spPr bwMode="auto">
            <a:xfrm>
              <a:off x="10452100" y="2311401"/>
              <a:ext cx="284162" cy="290513"/>
            </a:xfrm>
            <a:custGeom>
              <a:avLst/>
              <a:gdLst>
                <a:gd name="T0" fmla="*/ 52 w 52"/>
                <a:gd name="T1" fmla="*/ 27 h 53"/>
                <a:gd name="T2" fmla="*/ 21 w 52"/>
                <a:gd name="T3" fmla="*/ 53 h 53"/>
                <a:gd name="T4" fmla="*/ 0 w 52"/>
                <a:gd name="T5" fmla="*/ 27 h 53"/>
                <a:gd name="T6" fmla="*/ 36 w 52"/>
                <a:gd name="T7" fmla="*/ 0 h 53"/>
                <a:gd name="T8" fmla="*/ 52 w 52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52" y="27"/>
                  </a:moveTo>
                  <a:cubicBezTo>
                    <a:pt x="52" y="41"/>
                    <a:pt x="36" y="53"/>
                    <a:pt x="21" y="53"/>
                  </a:cubicBezTo>
                  <a:cubicBezTo>
                    <a:pt x="7" y="53"/>
                    <a:pt x="0" y="41"/>
                    <a:pt x="0" y="27"/>
                  </a:cubicBezTo>
                  <a:cubicBezTo>
                    <a:pt x="0" y="12"/>
                    <a:pt x="21" y="0"/>
                    <a:pt x="36" y="0"/>
                  </a:cubicBezTo>
                  <a:cubicBezTo>
                    <a:pt x="51" y="0"/>
                    <a:pt x="52" y="12"/>
                    <a:pt x="52" y="27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72"/>
            <p:cNvSpPr>
              <a:spLocks/>
            </p:cNvSpPr>
            <p:nvPr/>
          </p:nvSpPr>
          <p:spPr bwMode="auto">
            <a:xfrm>
              <a:off x="10452100" y="2393951"/>
              <a:ext cx="203200" cy="207963"/>
            </a:xfrm>
            <a:custGeom>
              <a:avLst/>
              <a:gdLst>
                <a:gd name="T0" fmla="*/ 35 w 37"/>
                <a:gd name="T1" fmla="*/ 35 h 38"/>
                <a:gd name="T2" fmla="*/ 36 w 37"/>
                <a:gd name="T3" fmla="*/ 32 h 38"/>
                <a:gd name="T4" fmla="*/ 29 w 37"/>
                <a:gd name="T5" fmla="*/ 11 h 38"/>
                <a:gd name="T6" fmla="*/ 10 w 37"/>
                <a:gd name="T7" fmla="*/ 0 h 38"/>
                <a:gd name="T8" fmla="*/ 3 w 37"/>
                <a:gd name="T9" fmla="*/ 2 h 38"/>
                <a:gd name="T10" fmla="*/ 0 w 37"/>
                <a:gd name="T11" fmla="*/ 12 h 38"/>
                <a:gd name="T12" fmla="*/ 21 w 37"/>
                <a:gd name="T13" fmla="*/ 38 h 38"/>
                <a:gd name="T14" fmla="*/ 35 w 37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8">
                  <a:moveTo>
                    <a:pt x="35" y="35"/>
                  </a:moveTo>
                  <a:cubicBezTo>
                    <a:pt x="35" y="34"/>
                    <a:pt x="36" y="33"/>
                    <a:pt x="36" y="32"/>
                  </a:cubicBezTo>
                  <a:cubicBezTo>
                    <a:pt x="37" y="25"/>
                    <a:pt x="33" y="17"/>
                    <a:pt x="29" y="11"/>
                  </a:cubicBezTo>
                  <a:cubicBezTo>
                    <a:pt x="24" y="6"/>
                    <a:pt x="17" y="0"/>
                    <a:pt x="10" y="0"/>
                  </a:cubicBezTo>
                  <a:cubicBezTo>
                    <a:pt x="7" y="0"/>
                    <a:pt x="5" y="1"/>
                    <a:pt x="3" y="2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26"/>
                    <a:pt x="7" y="38"/>
                    <a:pt x="21" y="38"/>
                  </a:cubicBezTo>
                  <a:cubicBezTo>
                    <a:pt x="26" y="38"/>
                    <a:pt x="31" y="37"/>
                    <a:pt x="35" y="35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73"/>
            <p:cNvSpPr>
              <a:spLocks/>
            </p:cNvSpPr>
            <p:nvPr/>
          </p:nvSpPr>
          <p:spPr bwMode="auto">
            <a:xfrm>
              <a:off x="10056812" y="2157413"/>
              <a:ext cx="334962" cy="538163"/>
            </a:xfrm>
            <a:custGeom>
              <a:avLst/>
              <a:gdLst>
                <a:gd name="T0" fmla="*/ 44 w 61"/>
                <a:gd name="T1" fmla="*/ 43 h 98"/>
                <a:gd name="T2" fmla="*/ 31 w 61"/>
                <a:gd name="T3" fmla="*/ 23 h 98"/>
                <a:gd name="T4" fmla="*/ 19 w 61"/>
                <a:gd name="T5" fmla="*/ 19 h 98"/>
                <a:gd name="T6" fmla="*/ 15 w 61"/>
                <a:gd name="T7" fmla="*/ 12 h 98"/>
                <a:gd name="T8" fmla="*/ 0 w 61"/>
                <a:gd name="T9" fmla="*/ 0 h 98"/>
                <a:gd name="T10" fmla="*/ 8 w 61"/>
                <a:gd name="T11" fmla="*/ 56 h 98"/>
                <a:gd name="T12" fmla="*/ 35 w 61"/>
                <a:gd name="T13" fmla="*/ 94 h 98"/>
                <a:gd name="T14" fmla="*/ 61 w 61"/>
                <a:gd name="T15" fmla="*/ 98 h 98"/>
                <a:gd name="T16" fmla="*/ 44 w 61"/>
                <a:gd name="T17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98">
                  <a:moveTo>
                    <a:pt x="44" y="43"/>
                  </a:moveTo>
                  <a:cubicBezTo>
                    <a:pt x="41" y="36"/>
                    <a:pt x="38" y="27"/>
                    <a:pt x="31" y="23"/>
                  </a:cubicBezTo>
                  <a:cubicBezTo>
                    <a:pt x="28" y="21"/>
                    <a:pt x="23" y="22"/>
                    <a:pt x="19" y="19"/>
                  </a:cubicBezTo>
                  <a:cubicBezTo>
                    <a:pt x="17" y="18"/>
                    <a:pt x="16" y="14"/>
                    <a:pt x="15" y="12"/>
                  </a:cubicBezTo>
                  <a:cubicBezTo>
                    <a:pt x="12" y="3"/>
                    <a:pt x="6" y="1"/>
                    <a:pt x="0" y="0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6"/>
                    <a:pt x="9" y="88"/>
                    <a:pt x="35" y="94"/>
                  </a:cubicBezTo>
                  <a:cubicBezTo>
                    <a:pt x="39" y="95"/>
                    <a:pt x="49" y="97"/>
                    <a:pt x="61" y="98"/>
                  </a:cubicBezTo>
                  <a:cubicBezTo>
                    <a:pt x="56" y="80"/>
                    <a:pt x="50" y="62"/>
                    <a:pt x="44" y="4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4"/>
            <p:cNvSpPr>
              <a:spLocks noEditPoints="1"/>
            </p:cNvSpPr>
            <p:nvPr/>
          </p:nvSpPr>
          <p:spPr bwMode="auto">
            <a:xfrm>
              <a:off x="9832975" y="1339851"/>
              <a:ext cx="1562100" cy="1416050"/>
            </a:xfrm>
            <a:custGeom>
              <a:avLst/>
              <a:gdLst>
                <a:gd name="T0" fmla="*/ 284 w 285"/>
                <a:gd name="T1" fmla="*/ 114 h 258"/>
                <a:gd name="T2" fmla="*/ 247 w 285"/>
                <a:gd name="T3" fmla="*/ 89 h 258"/>
                <a:gd name="T4" fmla="*/ 251 w 285"/>
                <a:gd name="T5" fmla="*/ 24 h 258"/>
                <a:gd name="T6" fmla="*/ 38 w 285"/>
                <a:gd name="T7" fmla="*/ 14 h 258"/>
                <a:gd name="T8" fmla="*/ 37 w 285"/>
                <a:gd name="T9" fmla="*/ 88 h 258"/>
                <a:gd name="T10" fmla="*/ 6 w 285"/>
                <a:gd name="T11" fmla="*/ 114 h 258"/>
                <a:gd name="T12" fmla="*/ 39 w 285"/>
                <a:gd name="T13" fmla="*/ 137 h 258"/>
                <a:gd name="T14" fmla="*/ 49 w 285"/>
                <a:gd name="T15" fmla="*/ 205 h 258"/>
                <a:gd name="T16" fmla="*/ 76 w 285"/>
                <a:gd name="T17" fmla="*/ 243 h 258"/>
                <a:gd name="T18" fmla="*/ 119 w 285"/>
                <a:gd name="T19" fmla="*/ 250 h 258"/>
                <a:gd name="T20" fmla="*/ 174 w 285"/>
                <a:gd name="T21" fmla="*/ 253 h 258"/>
                <a:gd name="T22" fmla="*/ 207 w 285"/>
                <a:gd name="T23" fmla="*/ 256 h 258"/>
                <a:gd name="T24" fmla="*/ 236 w 285"/>
                <a:gd name="T25" fmla="*/ 216 h 258"/>
                <a:gd name="T26" fmla="*/ 248 w 285"/>
                <a:gd name="T27" fmla="*/ 134 h 258"/>
                <a:gd name="T28" fmla="*/ 284 w 285"/>
                <a:gd name="T29" fmla="*/ 114 h 258"/>
                <a:gd name="T30" fmla="*/ 225 w 285"/>
                <a:gd name="T31" fmla="*/ 200 h 258"/>
                <a:gd name="T32" fmla="*/ 201 w 285"/>
                <a:gd name="T33" fmla="*/ 243 h 258"/>
                <a:gd name="T34" fmla="*/ 71 w 285"/>
                <a:gd name="T35" fmla="*/ 224 h 258"/>
                <a:gd name="T36" fmla="*/ 48 w 285"/>
                <a:gd name="T37" fmla="*/ 140 h 258"/>
                <a:gd name="T38" fmla="*/ 43 w 285"/>
                <a:gd name="T39" fmla="*/ 90 h 258"/>
                <a:gd name="T40" fmla="*/ 47 w 285"/>
                <a:gd name="T41" fmla="*/ 35 h 258"/>
                <a:gd name="T42" fmla="*/ 65 w 285"/>
                <a:gd name="T43" fmla="*/ 15 h 258"/>
                <a:gd name="T44" fmla="*/ 192 w 285"/>
                <a:gd name="T45" fmla="*/ 18 h 258"/>
                <a:gd name="T46" fmla="*/ 242 w 285"/>
                <a:gd name="T47" fmla="*/ 63 h 258"/>
                <a:gd name="T48" fmla="*/ 225 w 285"/>
                <a:gd name="T49" fmla="*/ 2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8">
                  <a:moveTo>
                    <a:pt x="284" y="114"/>
                  </a:moveTo>
                  <a:cubicBezTo>
                    <a:pt x="284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8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50" y="237"/>
                    <a:pt x="76" y="243"/>
                  </a:cubicBezTo>
                  <a:cubicBezTo>
                    <a:pt x="82" y="245"/>
                    <a:pt x="102" y="247"/>
                    <a:pt x="119" y="250"/>
                  </a:cubicBezTo>
                  <a:cubicBezTo>
                    <a:pt x="129" y="251"/>
                    <a:pt x="161" y="252"/>
                    <a:pt x="174" y="253"/>
                  </a:cubicBezTo>
                  <a:cubicBezTo>
                    <a:pt x="184" y="253"/>
                    <a:pt x="204" y="255"/>
                    <a:pt x="207" y="256"/>
                  </a:cubicBezTo>
                  <a:cubicBezTo>
                    <a:pt x="234" y="258"/>
                    <a:pt x="236" y="216"/>
                    <a:pt x="236" y="216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3"/>
                    <a:pt x="284" y="114"/>
                  </a:cubicBezTo>
                  <a:close/>
                  <a:moveTo>
                    <a:pt x="225" y="200"/>
                  </a:moveTo>
                  <a:cubicBezTo>
                    <a:pt x="220" y="223"/>
                    <a:pt x="225" y="235"/>
                    <a:pt x="201" y="243"/>
                  </a:cubicBezTo>
                  <a:cubicBezTo>
                    <a:pt x="177" y="252"/>
                    <a:pt x="90" y="247"/>
                    <a:pt x="71" y="224"/>
                  </a:cubicBezTo>
                  <a:cubicBezTo>
                    <a:pt x="53" y="203"/>
                    <a:pt x="50" y="170"/>
                    <a:pt x="48" y="140"/>
                  </a:cubicBezTo>
                  <a:cubicBezTo>
                    <a:pt x="46" y="118"/>
                    <a:pt x="46" y="112"/>
                    <a:pt x="43" y="90"/>
                  </a:cubicBezTo>
                  <a:cubicBezTo>
                    <a:pt x="41" y="77"/>
                    <a:pt x="40" y="48"/>
                    <a:pt x="47" y="35"/>
                  </a:cubicBezTo>
                  <a:cubicBezTo>
                    <a:pt x="47" y="28"/>
                    <a:pt x="56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5" y="18"/>
                    <a:pt x="237" y="35"/>
                    <a:pt x="242" y="63"/>
                  </a:cubicBezTo>
                  <a:cubicBezTo>
                    <a:pt x="248" y="97"/>
                    <a:pt x="233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75"/>
            <p:cNvSpPr>
              <a:spLocks/>
            </p:cNvSpPr>
            <p:nvPr/>
          </p:nvSpPr>
          <p:spPr bwMode="auto">
            <a:xfrm>
              <a:off x="10847387" y="1585913"/>
              <a:ext cx="223837" cy="153988"/>
            </a:xfrm>
            <a:custGeom>
              <a:avLst/>
              <a:gdLst>
                <a:gd name="T0" fmla="*/ 0 w 41"/>
                <a:gd name="T1" fmla="*/ 12 h 28"/>
                <a:gd name="T2" fmla="*/ 38 w 41"/>
                <a:gd name="T3" fmla="*/ 28 h 28"/>
                <a:gd name="T4" fmla="*/ 29 w 41"/>
                <a:gd name="T5" fmla="*/ 5 h 28"/>
                <a:gd name="T6" fmla="*/ 0 w 41"/>
                <a:gd name="T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8">
                  <a:moveTo>
                    <a:pt x="0" y="12"/>
                  </a:moveTo>
                  <a:cubicBezTo>
                    <a:pt x="0" y="12"/>
                    <a:pt x="30" y="12"/>
                    <a:pt x="38" y="28"/>
                  </a:cubicBezTo>
                  <a:cubicBezTo>
                    <a:pt x="38" y="28"/>
                    <a:pt x="41" y="10"/>
                    <a:pt x="29" y="5"/>
                  </a:cubicBezTo>
                  <a:cubicBezTo>
                    <a:pt x="19" y="0"/>
                    <a:pt x="5" y="3"/>
                    <a:pt x="0" y="1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6"/>
            <p:cNvSpPr>
              <a:spLocks/>
            </p:cNvSpPr>
            <p:nvPr/>
          </p:nvSpPr>
          <p:spPr bwMode="auto">
            <a:xfrm>
              <a:off x="10161587" y="1701801"/>
              <a:ext cx="176212" cy="176213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1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7"/>
            <p:cNvSpPr>
              <a:spLocks/>
            </p:cNvSpPr>
            <p:nvPr/>
          </p:nvSpPr>
          <p:spPr bwMode="auto">
            <a:xfrm>
              <a:off x="10802937" y="1719263"/>
              <a:ext cx="174625" cy="1746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6"/>
                    <a:pt x="23" y="32"/>
                    <a:pt x="15" y="32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2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78"/>
            <p:cNvSpPr>
              <a:spLocks/>
            </p:cNvSpPr>
            <p:nvPr/>
          </p:nvSpPr>
          <p:spPr bwMode="auto">
            <a:xfrm>
              <a:off x="10490200" y="1543051"/>
              <a:ext cx="176212" cy="685800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2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7" y="96"/>
                    <a:pt x="0" y="117"/>
                  </a:cubicBezTo>
                  <a:cubicBezTo>
                    <a:pt x="0" y="117"/>
                    <a:pt x="13" y="125"/>
                    <a:pt x="22" y="122"/>
                  </a:cubicBezTo>
                  <a:cubicBezTo>
                    <a:pt x="32" y="119"/>
                    <a:pt x="21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79"/>
            <p:cNvSpPr>
              <a:spLocks/>
            </p:cNvSpPr>
            <p:nvPr/>
          </p:nvSpPr>
          <p:spPr bwMode="auto">
            <a:xfrm>
              <a:off x="10429875" y="1647826"/>
              <a:ext cx="158750" cy="565150"/>
            </a:xfrm>
            <a:custGeom>
              <a:avLst/>
              <a:gdLst>
                <a:gd name="T0" fmla="*/ 24 w 29"/>
                <a:gd name="T1" fmla="*/ 103 h 103"/>
                <a:gd name="T2" fmla="*/ 6 w 29"/>
                <a:gd name="T3" fmla="*/ 77 h 103"/>
                <a:gd name="T4" fmla="*/ 22 w 29"/>
                <a:gd name="T5" fmla="*/ 4 h 103"/>
                <a:gd name="T6" fmla="*/ 24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4" y="103"/>
                  </a:moveTo>
                  <a:cubicBezTo>
                    <a:pt x="24" y="103"/>
                    <a:pt x="0" y="103"/>
                    <a:pt x="6" y="77"/>
                  </a:cubicBezTo>
                  <a:cubicBezTo>
                    <a:pt x="11" y="51"/>
                    <a:pt x="15" y="0"/>
                    <a:pt x="22" y="4"/>
                  </a:cubicBezTo>
                  <a:cubicBezTo>
                    <a:pt x="29" y="7"/>
                    <a:pt x="24" y="103"/>
                    <a:pt x="24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80"/>
            <p:cNvSpPr>
              <a:spLocks/>
            </p:cNvSpPr>
            <p:nvPr/>
          </p:nvSpPr>
          <p:spPr bwMode="auto">
            <a:xfrm>
              <a:off x="10052050" y="1547813"/>
              <a:ext cx="214312" cy="209550"/>
            </a:xfrm>
            <a:custGeom>
              <a:avLst/>
              <a:gdLst>
                <a:gd name="T0" fmla="*/ 8 w 39"/>
                <a:gd name="T1" fmla="*/ 38 h 38"/>
                <a:gd name="T2" fmla="*/ 39 w 39"/>
                <a:gd name="T3" fmla="*/ 6 h 38"/>
                <a:gd name="T4" fmla="*/ 11 w 39"/>
                <a:gd name="T5" fmla="*/ 14 h 38"/>
                <a:gd name="T6" fmla="*/ 8 w 39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8" y="38"/>
                  </a:moveTo>
                  <a:cubicBezTo>
                    <a:pt x="8" y="38"/>
                    <a:pt x="21" y="18"/>
                    <a:pt x="39" y="6"/>
                  </a:cubicBezTo>
                  <a:cubicBezTo>
                    <a:pt x="39" y="6"/>
                    <a:pt x="24" y="0"/>
                    <a:pt x="11" y="14"/>
                  </a:cubicBezTo>
                  <a:cubicBezTo>
                    <a:pt x="0" y="26"/>
                    <a:pt x="8" y="38"/>
                    <a:pt x="8" y="38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81"/>
            <p:cNvSpPr>
              <a:spLocks/>
            </p:cNvSpPr>
            <p:nvPr/>
          </p:nvSpPr>
          <p:spPr bwMode="auto">
            <a:xfrm>
              <a:off x="11131550" y="725488"/>
              <a:ext cx="230187" cy="223838"/>
            </a:xfrm>
            <a:custGeom>
              <a:avLst/>
              <a:gdLst>
                <a:gd name="T0" fmla="*/ 145 w 145"/>
                <a:gd name="T1" fmla="*/ 0 h 141"/>
                <a:gd name="T2" fmla="*/ 0 w 145"/>
                <a:gd name="T3" fmla="*/ 141 h 141"/>
                <a:gd name="T4" fmla="*/ 93 w 145"/>
                <a:gd name="T5" fmla="*/ 127 h 141"/>
                <a:gd name="T6" fmla="*/ 145 w 145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1">
                  <a:moveTo>
                    <a:pt x="145" y="0"/>
                  </a:moveTo>
                  <a:lnTo>
                    <a:pt x="0" y="141"/>
                  </a:lnTo>
                  <a:lnTo>
                    <a:pt x="93" y="12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2"/>
            <p:cNvSpPr>
              <a:spLocks/>
            </p:cNvSpPr>
            <p:nvPr/>
          </p:nvSpPr>
          <p:spPr bwMode="auto">
            <a:xfrm>
              <a:off x="11312525" y="895351"/>
              <a:ext cx="93662" cy="214313"/>
            </a:xfrm>
            <a:custGeom>
              <a:avLst/>
              <a:gdLst>
                <a:gd name="T0" fmla="*/ 59 w 59"/>
                <a:gd name="T1" fmla="*/ 0 h 135"/>
                <a:gd name="T2" fmla="*/ 0 w 59"/>
                <a:gd name="T3" fmla="*/ 135 h 135"/>
                <a:gd name="T4" fmla="*/ 52 w 59"/>
                <a:gd name="T5" fmla="*/ 79 h 135"/>
                <a:gd name="T6" fmla="*/ 59 w 59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35">
                  <a:moveTo>
                    <a:pt x="59" y="0"/>
                  </a:moveTo>
                  <a:lnTo>
                    <a:pt x="0" y="135"/>
                  </a:lnTo>
                  <a:lnTo>
                    <a:pt x="52" y="7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83"/>
            <p:cNvSpPr>
              <a:spLocks/>
            </p:cNvSpPr>
            <p:nvPr/>
          </p:nvSpPr>
          <p:spPr bwMode="auto">
            <a:xfrm>
              <a:off x="9848850" y="1779588"/>
              <a:ext cx="307975" cy="306388"/>
            </a:xfrm>
            <a:custGeom>
              <a:avLst/>
              <a:gdLst>
                <a:gd name="T0" fmla="*/ 56 w 56"/>
                <a:gd name="T1" fmla="*/ 27 h 56"/>
                <a:gd name="T2" fmla="*/ 21 w 56"/>
                <a:gd name="T3" fmla="*/ 7 h 56"/>
                <a:gd name="T4" fmla="*/ 44 w 56"/>
                <a:gd name="T5" fmla="*/ 56 h 56"/>
                <a:gd name="T6" fmla="*/ 56 w 56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27"/>
                  </a:moveTo>
                  <a:cubicBezTo>
                    <a:pt x="56" y="27"/>
                    <a:pt x="39" y="0"/>
                    <a:pt x="21" y="7"/>
                  </a:cubicBezTo>
                  <a:cubicBezTo>
                    <a:pt x="4" y="14"/>
                    <a:pt x="0" y="55"/>
                    <a:pt x="44" y="56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84"/>
            <p:cNvSpPr>
              <a:spLocks/>
            </p:cNvSpPr>
            <p:nvPr/>
          </p:nvSpPr>
          <p:spPr bwMode="auto">
            <a:xfrm>
              <a:off x="11104562" y="1811338"/>
              <a:ext cx="284162" cy="303213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0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85"/>
            <p:cNvSpPr>
              <a:spLocks/>
            </p:cNvSpPr>
            <p:nvPr/>
          </p:nvSpPr>
          <p:spPr bwMode="auto">
            <a:xfrm>
              <a:off x="10983912" y="2827338"/>
              <a:ext cx="661987" cy="1103313"/>
            </a:xfrm>
            <a:custGeom>
              <a:avLst/>
              <a:gdLst>
                <a:gd name="T0" fmla="*/ 0 w 121"/>
                <a:gd name="T1" fmla="*/ 19 h 201"/>
                <a:gd name="T2" fmla="*/ 51 w 121"/>
                <a:gd name="T3" fmla="*/ 178 h 201"/>
                <a:gd name="T4" fmla="*/ 91 w 121"/>
                <a:gd name="T5" fmla="*/ 195 h 201"/>
                <a:gd name="T6" fmla="*/ 101 w 121"/>
                <a:gd name="T7" fmla="*/ 98 h 201"/>
                <a:gd name="T8" fmla="*/ 53 w 121"/>
                <a:gd name="T9" fmla="*/ 0 h 201"/>
                <a:gd name="T10" fmla="*/ 0 w 121"/>
                <a:gd name="T11" fmla="*/ 1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1">
                  <a:moveTo>
                    <a:pt x="0" y="19"/>
                  </a:moveTo>
                  <a:cubicBezTo>
                    <a:pt x="0" y="19"/>
                    <a:pt x="40" y="166"/>
                    <a:pt x="51" y="178"/>
                  </a:cubicBezTo>
                  <a:cubicBezTo>
                    <a:pt x="62" y="190"/>
                    <a:pt x="74" y="201"/>
                    <a:pt x="91" y="195"/>
                  </a:cubicBezTo>
                  <a:cubicBezTo>
                    <a:pt x="108" y="188"/>
                    <a:pt x="121" y="151"/>
                    <a:pt x="101" y="98"/>
                  </a:cubicBezTo>
                  <a:cubicBezTo>
                    <a:pt x="81" y="45"/>
                    <a:pt x="53" y="0"/>
                    <a:pt x="53" y="0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86"/>
            <p:cNvSpPr>
              <a:spLocks/>
            </p:cNvSpPr>
            <p:nvPr/>
          </p:nvSpPr>
          <p:spPr bwMode="auto">
            <a:xfrm>
              <a:off x="11010900" y="2947988"/>
              <a:ext cx="625475" cy="982663"/>
            </a:xfrm>
            <a:custGeom>
              <a:avLst/>
              <a:gdLst>
                <a:gd name="T0" fmla="*/ 100 w 114"/>
                <a:gd name="T1" fmla="*/ 86 h 179"/>
                <a:gd name="T2" fmla="*/ 93 w 114"/>
                <a:gd name="T3" fmla="*/ 141 h 179"/>
                <a:gd name="T4" fmla="*/ 72 w 114"/>
                <a:gd name="T5" fmla="*/ 158 h 179"/>
                <a:gd name="T6" fmla="*/ 53 w 114"/>
                <a:gd name="T7" fmla="*/ 139 h 179"/>
                <a:gd name="T8" fmla="*/ 41 w 114"/>
                <a:gd name="T9" fmla="*/ 98 h 179"/>
                <a:gd name="T10" fmla="*/ 19 w 114"/>
                <a:gd name="T11" fmla="*/ 40 h 179"/>
                <a:gd name="T12" fmla="*/ 25 w 114"/>
                <a:gd name="T13" fmla="*/ 22 h 179"/>
                <a:gd name="T14" fmla="*/ 64 w 114"/>
                <a:gd name="T15" fmla="*/ 5 h 179"/>
                <a:gd name="T16" fmla="*/ 61 w 114"/>
                <a:gd name="T17" fmla="*/ 0 h 179"/>
                <a:gd name="T18" fmla="*/ 48 w 114"/>
                <a:gd name="T19" fmla="*/ 14 h 179"/>
                <a:gd name="T20" fmla="*/ 0 w 114"/>
                <a:gd name="T21" fmla="*/ 16 h 179"/>
                <a:gd name="T22" fmla="*/ 46 w 114"/>
                <a:gd name="T23" fmla="*/ 156 h 179"/>
                <a:gd name="T24" fmla="*/ 86 w 114"/>
                <a:gd name="T25" fmla="*/ 173 h 179"/>
                <a:gd name="T26" fmla="*/ 100 w 114"/>
                <a:gd name="T27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79">
                  <a:moveTo>
                    <a:pt x="100" y="86"/>
                  </a:moveTo>
                  <a:cubicBezTo>
                    <a:pt x="102" y="105"/>
                    <a:pt x="102" y="123"/>
                    <a:pt x="93" y="141"/>
                  </a:cubicBezTo>
                  <a:cubicBezTo>
                    <a:pt x="89" y="150"/>
                    <a:pt x="83" y="158"/>
                    <a:pt x="72" y="158"/>
                  </a:cubicBezTo>
                  <a:cubicBezTo>
                    <a:pt x="63" y="157"/>
                    <a:pt x="56" y="147"/>
                    <a:pt x="53" y="139"/>
                  </a:cubicBezTo>
                  <a:cubicBezTo>
                    <a:pt x="48" y="126"/>
                    <a:pt x="46" y="112"/>
                    <a:pt x="41" y="98"/>
                  </a:cubicBezTo>
                  <a:cubicBezTo>
                    <a:pt x="35" y="78"/>
                    <a:pt x="28" y="59"/>
                    <a:pt x="19" y="40"/>
                  </a:cubicBezTo>
                  <a:cubicBezTo>
                    <a:pt x="16" y="33"/>
                    <a:pt x="16" y="23"/>
                    <a:pt x="25" y="22"/>
                  </a:cubicBezTo>
                  <a:cubicBezTo>
                    <a:pt x="39" y="20"/>
                    <a:pt x="54" y="16"/>
                    <a:pt x="64" y="5"/>
                  </a:cubicBezTo>
                  <a:cubicBezTo>
                    <a:pt x="63" y="3"/>
                    <a:pt x="62" y="2"/>
                    <a:pt x="61" y="0"/>
                  </a:cubicBezTo>
                  <a:cubicBezTo>
                    <a:pt x="58" y="6"/>
                    <a:pt x="54" y="11"/>
                    <a:pt x="48" y="14"/>
                  </a:cubicBezTo>
                  <a:cubicBezTo>
                    <a:pt x="32" y="22"/>
                    <a:pt x="17" y="20"/>
                    <a:pt x="0" y="16"/>
                  </a:cubicBezTo>
                  <a:cubicBezTo>
                    <a:pt x="12" y="56"/>
                    <a:pt x="38" y="146"/>
                    <a:pt x="46" y="156"/>
                  </a:cubicBezTo>
                  <a:cubicBezTo>
                    <a:pt x="57" y="168"/>
                    <a:pt x="69" y="179"/>
                    <a:pt x="86" y="173"/>
                  </a:cubicBezTo>
                  <a:cubicBezTo>
                    <a:pt x="101" y="167"/>
                    <a:pt x="114" y="134"/>
                    <a:pt x="100" y="8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7"/>
            <p:cNvSpPr>
              <a:spLocks/>
            </p:cNvSpPr>
            <p:nvPr/>
          </p:nvSpPr>
          <p:spPr bwMode="auto">
            <a:xfrm>
              <a:off x="10928350" y="2311401"/>
              <a:ext cx="460375" cy="725488"/>
            </a:xfrm>
            <a:custGeom>
              <a:avLst/>
              <a:gdLst>
                <a:gd name="T0" fmla="*/ 24 w 84"/>
                <a:gd name="T1" fmla="*/ 125 h 132"/>
                <a:gd name="T2" fmla="*/ 2 w 84"/>
                <a:gd name="T3" fmla="*/ 94 h 132"/>
                <a:gd name="T4" fmla="*/ 4 w 84"/>
                <a:gd name="T5" fmla="*/ 75 h 132"/>
                <a:gd name="T6" fmla="*/ 24 w 84"/>
                <a:gd name="T7" fmla="*/ 67 h 132"/>
                <a:gd name="T8" fmla="*/ 30 w 84"/>
                <a:gd name="T9" fmla="*/ 52 h 132"/>
                <a:gd name="T10" fmla="*/ 31 w 84"/>
                <a:gd name="T11" fmla="*/ 29 h 132"/>
                <a:gd name="T12" fmla="*/ 31 w 84"/>
                <a:gd name="T13" fmla="*/ 17 h 132"/>
                <a:gd name="T14" fmla="*/ 37 w 84"/>
                <a:gd name="T15" fmla="*/ 12 h 132"/>
                <a:gd name="T16" fmla="*/ 43 w 84"/>
                <a:gd name="T17" fmla="*/ 17 h 132"/>
                <a:gd name="T18" fmla="*/ 52 w 84"/>
                <a:gd name="T19" fmla="*/ 2 h 132"/>
                <a:gd name="T20" fmla="*/ 63 w 84"/>
                <a:gd name="T21" fmla="*/ 14 h 132"/>
                <a:gd name="T22" fmla="*/ 73 w 84"/>
                <a:gd name="T23" fmla="*/ 7 h 132"/>
                <a:gd name="T24" fmla="*/ 80 w 84"/>
                <a:gd name="T25" fmla="*/ 20 h 132"/>
                <a:gd name="T26" fmla="*/ 77 w 84"/>
                <a:gd name="T27" fmla="*/ 54 h 132"/>
                <a:gd name="T28" fmla="*/ 68 w 84"/>
                <a:gd name="T29" fmla="*/ 66 h 132"/>
                <a:gd name="T30" fmla="*/ 62 w 84"/>
                <a:gd name="T31" fmla="*/ 84 h 132"/>
                <a:gd name="T32" fmla="*/ 65 w 84"/>
                <a:gd name="T33" fmla="*/ 101 h 132"/>
                <a:gd name="T34" fmla="*/ 62 w 84"/>
                <a:gd name="T35" fmla="*/ 116 h 132"/>
                <a:gd name="T36" fmla="*/ 61 w 84"/>
                <a:gd name="T37" fmla="*/ 118 h 132"/>
                <a:gd name="T38" fmla="*/ 24 w 84"/>
                <a:gd name="T39" fmla="*/ 1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2">
                  <a:moveTo>
                    <a:pt x="24" y="125"/>
                  </a:moveTo>
                  <a:cubicBezTo>
                    <a:pt x="11" y="121"/>
                    <a:pt x="0" y="109"/>
                    <a:pt x="2" y="94"/>
                  </a:cubicBezTo>
                  <a:cubicBezTo>
                    <a:pt x="2" y="88"/>
                    <a:pt x="1" y="80"/>
                    <a:pt x="4" y="75"/>
                  </a:cubicBezTo>
                  <a:cubicBezTo>
                    <a:pt x="7" y="70"/>
                    <a:pt x="19" y="70"/>
                    <a:pt x="24" y="67"/>
                  </a:cubicBezTo>
                  <a:cubicBezTo>
                    <a:pt x="29" y="64"/>
                    <a:pt x="30" y="58"/>
                    <a:pt x="30" y="52"/>
                  </a:cubicBezTo>
                  <a:cubicBezTo>
                    <a:pt x="31" y="45"/>
                    <a:pt x="32" y="37"/>
                    <a:pt x="31" y="29"/>
                  </a:cubicBezTo>
                  <a:cubicBezTo>
                    <a:pt x="31" y="25"/>
                    <a:pt x="30" y="21"/>
                    <a:pt x="31" y="17"/>
                  </a:cubicBezTo>
                  <a:cubicBezTo>
                    <a:pt x="32" y="14"/>
                    <a:pt x="34" y="12"/>
                    <a:pt x="37" y="12"/>
                  </a:cubicBezTo>
                  <a:cubicBezTo>
                    <a:pt x="40" y="12"/>
                    <a:pt x="41" y="15"/>
                    <a:pt x="43" y="17"/>
                  </a:cubicBezTo>
                  <a:cubicBezTo>
                    <a:pt x="45" y="12"/>
                    <a:pt x="46" y="4"/>
                    <a:pt x="52" y="2"/>
                  </a:cubicBezTo>
                  <a:cubicBezTo>
                    <a:pt x="60" y="0"/>
                    <a:pt x="62" y="8"/>
                    <a:pt x="63" y="14"/>
                  </a:cubicBezTo>
                  <a:cubicBezTo>
                    <a:pt x="63" y="9"/>
                    <a:pt x="67" y="6"/>
                    <a:pt x="73" y="7"/>
                  </a:cubicBezTo>
                  <a:cubicBezTo>
                    <a:pt x="78" y="8"/>
                    <a:pt x="79" y="15"/>
                    <a:pt x="80" y="20"/>
                  </a:cubicBezTo>
                  <a:cubicBezTo>
                    <a:pt x="84" y="31"/>
                    <a:pt x="82" y="43"/>
                    <a:pt x="77" y="54"/>
                  </a:cubicBezTo>
                  <a:cubicBezTo>
                    <a:pt x="74" y="59"/>
                    <a:pt x="70" y="62"/>
                    <a:pt x="68" y="66"/>
                  </a:cubicBezTo>
                  <a:cubicBezTo>
                    <a:pt x="64" y="72"/>
                    <a:pt x="62" y="78"/>
                    <a:pt x="62" y="84"/>
                  </a:cubicBezTo>
                  <a:cubicBezTo>
                    <a:pt x="62" y="90"/>
                    <a:pt x="64" y="96"/>
                    <a:pt x="65" y="101"/>
                  </a:cubicBezTo>
                  <a:cubicBezTo>
                    <a:pt x="66" y="107"/>
                    <a:pt x="65" y="111"/>
                    <a:pt x="62" y="116"/>
                  </a:cubicBezTo>
                  <a:cubicBezTo>
                    <a:pt x="62" y="117"/>
                    <a:pt x="62" y="118"/>
                    <a:pt x="61" y="118"/>
                  </a:cubicBezTo>
                  <a:cubicBezTo>
                    <a:pt x="61" y="118"/>
                    <a:pt x="48" y="132"/>
                    <a:pt x="24" y="12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88"/>
            <p:cNvSpPr>
              <a:spLocks/>
            </p:cNvSpPr>
            <p:nvPr/>
          </p:nvSpPr>
          <p:spPr bwMode="auto">
            <a:xfrm>
              <a:off x="11236325" y="2327276"/>
              <a:ext cx="65087" cy="363538"/>
            </a:xfrm>
            <a:custGeom>
              <a:avLst/>
              <a:gdLst>
                <a:gd name="T0" fmla="*/ 2 w 12"/>
                <a:gd name="T1" fmla="*/ 1 h 66"/>
                <a:gd name="T2" fmla="*/ 6 w 12"/>
                <a:gd name="T3" fmla="*/ 34 h 66"/>
                <a:gd name="T4" fmla="*/ 2 w 12"/>
                <a:gd name="T5" fmla="*/ 57 h 66"/>
                <a:gd name="T6" fmla="*/ 2 w 12"/>
                <a:gd name="T7" fmla="*/ 64 h 66"/>
                <a:gd name="T8" fmla="*/ 7 w 12"/>
                <a:gd name="T9" fmla="*/ 49 h 66"/>
                <a:gd name="T10" fmla="*/ 10 w 12"/>
                <a:gd name="T11" fmla="*/ 18 h 66"/>
                <a:gd name="T12" fmla="*/ 12 w 12"/>
                <a:gd name="T13" fmla="*/ 4 h 66"/>
                <a:gd name="T14" fmla="*/ 7 w 12"/>
                <a:gd name="T15" fmla="*/ 11 h 66"/>
                <a:gd name="T16" fmla="*/ 1 w 12"/>
                <a:gd name="T17" fmla="*/ 0 h 66"/>
                <a:gd name="T18" fmla="*/ 2 w 12"/>
                <a:gd name="T19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6">
                  <a:moveTo>
                    <a:pt x="2" y="1"/>
                  </a:moveTo>
                  <a:cubicBezTo>
                    <a:pt x="6" y="10"/>
                    <a:pt x="6" y="25"/>
                    <a:pt x="6" y="34"/>
                  </a:cubicBezTo>
                  <a:cubicBezTo>
                    <a:pt x="6" y="42"/>
                    <a:pt x="5" y="49"/>
                    <a:pt x="2" y="57"/>
                  </a:cubicBezTo>
                  <a:cubicBezTo>
                    <a:pt x="2" y="57"/>
                    <a:pt x="0" y="66"/>
                    <a:pt x="2" y="64"/>
                  </a:cubicBezTo>
                  <a:cubicBezTo>
                    <a:pt x="4" y="59"/>
                    <a:pt x="6" y="54"/>
                    <a:pt x="7" y="49"/>
                  </a:cubicBezTo>
                  <a:cubicBezTo>
                    <a:pt x="8" y="39"/>
                    <a:pt x="10" y="28"/>
                    <a:pt x="10" y="18"/>
                  </a:cubicBezTo>
                  <a:cubicBezTo>
                    <a:pt x="10" y="13"/>
                    <a:pt x="10" y="8"/>
                    <a:pt x="12" y="4"/>
                  </a:cubicBezTo>
                  <a:cubicBezTo>
                    <a:pt x="9" y="5"/>
                    <a:pt x="7" y="8"/>
                    <a:pt x="7" y="11"/>
                  </a:cubicBezTo>
                  <a:cubicBezTo>
                    <a:pt x="6" y="7"/>
                    <a:pt x="5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89"/>
            <p:cNvSpPr>
              <a:spLocks/>
            </p:cNvSpPr>
            <p:nvPr/>
          </p:nvSpPr>
          <p:spPr bwMode="auto">
            <a:xfrm>
              <a:off x="10939462" y="2405063"/>
              <a:ext cx="207962" cy="406400"/>
            </a:xfrm>
            <a:custGeom>
              <a:avLst/>
              <a:gdLst>
                <a:gd name="T0" fmla="*/ 0 w 38"/>
                <a:gd name="T1" fmla="*/ 74 h 74"/>
                <a:gd name="T2" fmla="*/ 26 w 38"/>
                <a:gd name="T3" fmla="*/ 56 h 74"/>
                <a:gd name="T4" fmla="*/ 29 w 38"/>
                <a:gd name="T5" fmla="*/ 0 h 74"/>
                <a:gd name="T6" fmla="*/ 29 w 38"/>
                <a:gd name="T7" fmla="*/ 0 h 74"/>
                <a:gd name="T8" fmla="*/ 29 w 38"/>
                <a:gd name="T9" fmla="*/ 12 h 74"/>
                <a:gd name="T10" fmla="*/ 28 w 38"/>
                <a:gd name="T11" fmla="*/ 35 h 74"/>
                <a:gd name="T12" fmla="*/ 22 w 38"/>
                <a:gd name="T13" fmla="*/ 50 h 74"/>
                <a:gd name="T14" fmla="*/ 2 w 38"/>
                <a:gd name="T15" fmla="*/ 58 h 74"/>
                <a:gd name="T16" fmla="*/ 0 w 38"/>
                <a:gd name="T17" fmla="*/ 74 h 74"/>
                <a:gd name="T18" fmla="*/ 0 w 38"/>
                <a:gd name="T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74">
                  <a:moveTo>
                    <a:pt x="0" y="74"/>
                  </a:moveTo>
                  <a:cubicBezTo>
                    <a:pt x="6" y="64"/>
                    <a:pt x="18" y="64"/>
                    <a:pt x="26" y="56"/>
                  </a:cubicBezTo>
                  <a:cubicBezTo>
                    <a:pt x="38" y="42"/>
                    <a:pt x="33" y="16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4"/>
                    <a:pt x="29" y="8"/>
                    <a:pt x="29" y="12"/>
                  </a:cubicBezTo>
                  <a:cubicBezTo>
                    <a:pt x="30" y="20"/>
                    <a:pt x="29" y="28"/>
                    <a:pt x="28" y="35"/>
                  </a:cubicBezTo>
                  <a:cubicBezTo>
                    <a:pt x="28" y="41"/>
                    <a:pt x="27" y="47"/>
                    <a:pt x="22" y="50"/>
                  </a:cubicBezTo>
                  <a:cubicBezTo>
                    <a:pt x="17" y="53"/>
                    <a:pt x="5" y="53"/>
                    <a:pt x="2" y="58"/>
                  </a:cubicBezTo>
                  <a:cubicBezTo>
                    <a:pt x="0" y="62"/>
                    <a:pt x="0" y="68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90"/>
            <p:cNvSpPr>
              <a:spLocks/>
            </p:cNvSpPr>
            <p:nvPr/>
          </p:nvSpPr>
          <p:spPr bwMode="auto">
            <a:xfrm>
              <a:off x="10961687" y="2487613"/>
              <a:ext cx="415925" cy="549275"/>
            </a:xfrm>
            <a:custGeom>
              <a:avLst/>
              <a:gdLst>
                <a:gd name="T0" fmla="*/ 69 w 76"/>
                <a:gd name="T1" fmla="*/ 18 h 100"/>
                <a:gd name="T2" fmla="*/ 59 w 76"/>
                <a:gd name="T3" fmla="*/ 32 h 100"/>
                <a:gd name="T4" fmla="*/ 55 w 76"/>
                <a:gd name="T5" fmla="*/ 38 h 100"/>
                <a:gd name="T6" fmla="*/ 54 w 76"/>
                <a:gd name="T7" fmla="*/ 42 h 100"/>
                <a:gd name="T8" fmla="*/ 53 w 76"/>
                <a:gd name="T9" fmla="*/ 67 h 100"/>
                <a:gd name="T10" fmla="*/ 43 w 76"/>
                <a:gd name="T11" fmla="*/ 87 h 100"/>
                <a:gd name="T12" fmla="*/ 0 w 76"/>
                <a:gd name="T13" fmla="*/ 78 h 100"/>
                <a:gd name="T14" fmla="*/ 0 w 76"/>
                <a:gd name="T15" fmla="*/ 79 h 100"/>
                <a:gd name="T16" fmla="*/ 18 w 76"/>
                <a:gd name="T17" fmla="*/ 93 h 100"/>
                <a:gd name="T18" fmla="*/ 55 w 76"/>
                <a:gd name="T19" fmla="*/ 86 h 100"/>
                <a:gd name="T20" fmla="*/ 56 w 76"/>
                <a:gd name="T21" fmla="*/ 84 h 100"/>
                <a:gd name="T22" fmla="*/ 59 w 76"/>
                <a:gd name="T23" fmla="*/ 69 h 100"/>
                <a:gd name="T24" fmla="*/ 56 w 76"/>
                <a:gd name="T25" fmla="*/ 52 h 100"/>
                <a:gd name="T26" fmla="*/ 62 w 76"/>
                <a:gd name="T27" fmla="*/ 34 h 100"/>
                <a:gd name="T28" fmla="*/ 71 w 76"/>
                <a:gd name="T29" fmla="*/ 22 h 100"/>
                <a:gd name="T30" fmla="*/ 76 w 76"/>
                <a:gd name="T31" fmla="*/ 0 h 100"/>
                <a:gd name="T32" fmla="*/ 69 w 76"/>
                <a:gd name="T33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00">
                  <a:moveTo>
                    <a:pt x="69" y="18"/>
                  </a:moveTo>
                  <a:cubicBezTo>
                    <a:pt x="66" y="23"/>
                    <a:pt x="63" y="27"/>
                    <a:pt x="59" y="32"/>
                  </a:cubicBezTo>
                  <a:cubicBezTo>
                    <a:pt x="58" y="34"/>
                    <a:pt x="57" y="37"/>
                    <a:pt x="55" y="38"/>
                  </a:cubicBezTo>
                  <a:cubicBezTo>
                    <a:pt x="55" y="39"/>
                    <a:pt x="54" y="40"/>
                    <a:pt x="54" y="42"/>
                  </a:cubicBezTo>
                  <a:cubicBezTo>
                    <a:pt x="50" y="51"/>
                    <a:pt x="52" y="58"/>
                    <a:pt x="53" y="67"/>
                  </a:cubicBezTo>
                  <a:cubicBezTo>
                    <a:pt x="53" y="76"/>
                    <a:pt x="52" y="84"/>
                    <a:pt x="43" y="87"/>
                  </a:cubicBezTo>
                  <a:cubicBezTo>
                    <a:pt x="26" y="93"/>
                    <a:pt x="11" y="88"/>
                    <a:pt x="0" y="78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4" y="86"/>
                    <a:pt x="10" y="90"/>
                    <a:pt x="18" y="93"/>
                  </a:cubicBezTo>
                  <a:cubicBezTo>
                    <a:pt x="42" y="100"/>
                    <a:pt x="55" y="86"/>
                    <a:pt x="55" y="86"/>
                  </a:cubicBezTo>
                  <a:cubicBezTo>
                    <a:pt x="56" y="86"/>
                    <a:pt x="56" y="85"/>
                    <a:pt x="56" y="84"/>
                  </a:cubicBezTo>
                  <a:cubicBezTo>
                    <a:pt x="59" y="79"/>
                    <a:pt x="60" y="75"/>
                    <a:pt x="59" y="69"/>
                  </a:cubicBezTo>
                  <a:cubicBezTo>
                    <a:pt x="58" y="64"/>
                    <a:pt x="56" y="58"/>
                    <a:pt x="56" y="52"/>
                  </a:cubicBezTo>
                  <a:cubicBezTo>
                    <a:pt x="56" y="46"/>
                    <a:pt x="58" y="40"/>
                    <a:pt x="62" y="34"/>
                  </a:cubicBezTo>
                  <a:cubicBezTo>
                    <a:pt x="64" y="30"/>
                    <a:pt x="68" y="27"/>
                    <a:pt x="71" y="22"/>
                  </a:cubicBezTo>
                  <a:cubicBezTo>
                    <a:pt x="74" y="15"/>
                    <a:pt x="76" y="7"/>
                    <a:pt x="76" y="0"/>
                  </a:cubicBezTo>
                  <a:cubicBezTo>
                    <a:pt x="75" y="6"/>
                    <a:pt x="73" y="13"/>
                    <a:pt x="69" y="1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1"/>
            <p:cNvSpPr>
              <a:spLocks/>
            </p:cNvSpPr>
            <p:nvPr/>
          </p:nvSpPr>
          <p:spPr bwMode="auto">
            <a:xfrm>
              <a:off x="11142662" y="2378076"/>
              <a:ext cx="71437" cy="388938"/>
            </a:xfrm>
            <a:custGeom>
              <a:avLst/>
              <a:gdLst>
                <a:gd name="T0" fmla="*/ 6 w 13"/>
                <a:gd name="T1" fmla="*/ 18 h 71"/>
                <a:gd name="T2" fmla="*/ 4 w 13"/>
                <a:gd name="T3" fmla="*/ 60 h 71"/>
                <a:gd name="T4" fmla="*/ 0 w 13"/>
                <a:gd name="T5" fmla="*/ 71 h 71"/>
                <a:gd name="T6" fmla="*/ 11 w 13"/>
                <a:gd name="T7" fmla="*/ 58 h 71"/>
                <a:gd name="T8" fmla="*/ 11 w 13"/>
                <a:gd name="T9" fmla="*/ 53 h 71"/>
                <a:gd name="T10" fmla="*/ 9 w 13"/>
                <a:gd name="T11" fmla="*/ 22 h 71"/>
                <a:gd name="T12" fmla="*/ 6 w 13"/>
                <a:gd name="T13" fmla="*/ 0 h 71"/>
                <a:gd name="T14" fmla="*/ 4 w 13"/>
                <a:gd name="T15" fmla="*/ 5 h 71"/>
                <a:gd name="T16" fmla="*/ 3 w 13"/>
                <a:gd name="T17" fmla="*/ 4 h 71"/>
                <a:gd name="T18" fmla="*/ 6 w 13"/>
                <a:gd name="T1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1">
                  <a:moveTo>
                    <a:pt x="6" y="18"/>
                  </a:moveTo>
                  <a:cubicBezTo>
                    <a:pt x="8" y="32"/>
                    <a:pt x="8" y="47"/>
                    <a:pt x="4" y="60"/>
                  </a:cubicBezTo>
                  <a:cubicBezTo>
                    <a:pt x="3" y="64"/>
                    <a:pt x="1" y="67"/>
                    <a:pt x="0" y="71"/>
                  </a:cubicBezTo>
                  <a:cubicBezTo>
                    <a:pt x="6" y="68"/>
                    <a:pt x="9" y="63"/>
                    <a:pt x="11" y="58"/>
                  </a:cubicBezTo>
                  <a:cubicBezTo>
                    <a:pt x="11" y="56"/>
                    <a:pt x="11" y="55"/>
                    <a:pt x="11" y="53"/>
                  </a:cubicBezTo>
                  <a:cubicBezTo>
                    <a:pt x="13" y="42"/>
                    <a:pt x="11" y="33"/>
                    <a:pt x="9" y="22"/>
                  </a:cubicBezTo>
                  <a:cubicBezTo>
                    <a:pt x="8" y="16"/>
                    <a:pt x="6" y="8"/>
                    <a:pt x="6" y="0"/>
                  </a:cubicBezTo>
                  <a:cubicBezTo>
                    <a:pt x="5" y="2"/>
                    <a:pt x="5" y="4"/>
                    <a:pt x="4" y="5"/>
                  </a:cubicBezTo>
                  <a:cubicBezTo>
                    <a:pt x="4" y="5"/>
                    <a:pt x="3" y="4"/>
                    <a:pt x="3" y="4"/>
                  </a:cubicBezTo>
                  <a:cubicBezTo>
                    <a:pt x="5" y="9"/>
                    <a:pt x="6" y="16"/>
                    <a:pt x="6" y="1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92"/>
            <p:cNvSpPr>
              <a:spLocks/>
            </p:cNvSpPr>
            <p:nvPr/>
          </p:nvSpPr>
          <p:spPr bwMode="auto">
            <a:xfrm>
              <a:off x="9866312" y="2168526"/>
              <a:ext cx="530225" cy="812800"/>
            </a:xfrm>
            <a:custGeom>
              <a:avLst/>
              <a:gdLst>
                <a:gd name="T0" fmla="*/ 48 w 97"/>
                <a:gd name="T1" fmla="*/ 145 h 148"/>
                <a:gd name="T2" fmla="*/ 68 w 97"/>
                <a:gd name="T3" fmla="*/ 147 h 148"/>
                <a:gd name="T4" fmla="*/ 87 w 97"/>
                <a:gd name="T5" fmla="*/ 134 h 148"/>
                <a:gd name="T6" fmla="*/ 91 w 97"/>
                <a:gd name="T7" fmla="*/ 97 h 148"/>
                <a:gd name="T8" fmla="*/ 71 w 97"/>
                <a:gd name="T9" fmla="*/ 46 h 148"/>
                <a:gd name="T10" fmla="*/ 49 w 97"/>
                <a:gd name="T11" fmla="*/ 29 h 148"/>
                <a:gd name="T12" fmla="*/ 39 w 97"/>
                <a:gd name="T13" fmla="*/ 5 h 148"/>
                <a:gd name="T14" fmla="*/ 26 w 97"/>
                <a:gd name="T15" fmla="*/ 22 h 148"/>
                <a:gd name="T16" fmla="*/ 17 w 97"/>
                <a:gd name="T17" fmla="*/ 18 h 148"/>
                <a:gd name="T18" fmla="*/ 8 w 97"/>
                <a:gd name="T19" fmla="*/ 26 h 148"/>
                <a:gd name="T20" fmla="*/ 10 w 97"/>
                <a:gd name="T21" fmla="*/ 51 h 148"/>
                <a:gd name="T22" fmla="*/ 0 w 97"/>
                <a:gd name="T23" fmla="*/ 59 h 148"/>
                <a:gd name="T24" fmla="*/ 8 w 97"/>
                <a:gd name="T25" fmla="*/ 84 h 148"/>
                <a:gd name="T26" fmla="*/ 26 w 97"/>
                <a:gd name="T27" fmla="*/ 123 h 148"/>
                <a:gd name="T28" fmla="*/ 34 w 97"/>
                <a:gd name="T29" fmla="*/ 138 h 148"/>
                <a:gd name="T30" fmla="*/ 48 w 97"/>
                <a:gd name="T31" fmla="*/ 14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148">
                  <a:moveTo>
                    <a:pt x="48" y="145"/>
                  </a:moveTo>
                  <a:cubicBezTo>
                    <a:pt x="48" y="145"/>
                    <a:pt x="61" y="148"/>
                    <a:pt x="68" y="147"/>
                  </a:cubicBezTo>
                  <a:cubicBezTo>
                    <a:pt x="74" y="147"/>
                    <a:pt x="83" y="139"/>
                    <a:pt x="87" y="134"/>
                  </a:cubicBezTo>
                  <a:cubicBezTo>
                    <a:pt x="97" y="123"/>
                    <a:pt x="94" y="111"/>
                    <a:pt x="91" y="97"/>
                  </a:cubicBezTo>
                  <a:cubicBezTo>
                    <a:pt x="87" y="80"/>
                    <a:pt x="78" y="62"/>
                    <a:pt x="71" y="46"/>
                  </a:cubicBezTo>
                  <a:cubicBezTo>
                    <a:pt x="68" y="39"/>
                    <a:pt x="60" y="14"/>
                    <a:pt x="49" y="29"/>
                  </a:cubicBezTo>
                  <a:cubicBezTo>
                    <a:pt x="47" y="22"/>
                    <a:pt x="46" y="8"/>
                    <a:pt x="39" y="5"/>
                  </a:cubicBezTo>
                  <a:cubicBezTo>
                    <a:pt x="28" y="0"/>
                    <a:pt x="27" y="15"/>
                    <a:pt x="26" y="22"/>
                  </a:cubicBezTo>
                  <a:cubicBezTo>
                    <a:pt x="23" y="20"/>
                    <a:pt x="22" y="17"/>
                    <a:pt x="17" y="18"/>
                  </a:cubicBezTo>
                  <a:cubicBezTo>
                    <a:pt x="12" y="18"/>
                    <a:pt x="10" y="21"/>
                    <a:pt x="8" y="26"/>
                  </a:cubicBezTo>
                  <a:cubicBezTo>
                    <a:pt x="6" y="33"/>
                    <a:pt x="6" y="44"/>
                    <a:pt x="10" y="51"/>
                  </a:cubicBezTo>
                  <a:cubicBezTo>
                    <a:pt x="1" y="51"/>
                    <a:pt x="0" y="51"/>
                    <a:pt x="0" y="59"/>
                  </a:cubicBezTo>
                  <a:cubicBezTo>
                    <a:pt x="1" y="66"/>
                    <a:pt x="4" y="79"/>
                    <a:pt x="8" y="84"/>
                  </a:cubicBezTo>
                  <a:cubicBezTo>
                    <a:pt x="16" y="97"/>
                    <a:pt x="24" y="108"/>
                    <a:pt x="26" y="123"/>
                  </a:cubicBezTo>
                  <a:cubicBezTo>
                    <a:pt x="27" y="130"/>
                    <a:pt x="28" y="135"/>
                    <a:pt x="34" y="138"/>
                  </a:cubicBezTo>
                  <a:lnTo>
                    <a:pt x="48" y="145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93"/>
            <p:cNvSpPr>
              <a:spLocks/>
            </p:cNvSpPr>
            <p:nvPr/>
          </p:nvSpPr>
          <p:spPr bwMode="auto">
            <a:xfrm>
              <a:off x="10248900" y="2405063"/>
              <a:ext cx="49212" cy="114300"/>
            </a:xfrm>
            <a:custGeom>
              <a:avLst/>
              <a:gdLst>
                <a:gd name="T0" fmla="*/ 1 w 9"/>
                <a:gd name="T1" fmla="*/ 4 h 21"/>
                <a:gd name="T2" fmla="*/ 9 w 9"/>
                <a:gd name="T3" fmla="*/ 21 h 21"/>
                <a:gd name="T4" fmla="*/ 1 w 9"/>
                <a:gd name="T5" fmla="*/ 3 h 21"/>
                <a:gd name="T6" fmla="*/ 0 w 9"/>
                <a:gd name="T7" fmla="*/ 0 h 21"/>
                <a:gd name="T8" fmla="*/ 1 w 9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1" y="4"/>
                  </a:moveTo>
                  <a:cubicBezTo>
                    <a:pt x="3" y="9"/>
                    <a:pt x="6" y="15"/>
                    <a:pt x="9" y="21"/>
                  </a:cubicBezTo>
                  <a:cubicBezTo>
                    <a:pt x="6" y="15"/>
                    <a:pt x="3" y="9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94"/>
            <p:cNvSpPr>
              <a:spLocks/>
            </p:cNvSpPr>
            <p:nvPr/>
          </p:nvSpPr>
          <p:spPr bwMode="auto">
            <a:xfrm>
              <a:off x="10101262" y="2266951"/>
              <a:ext cx="120650" cy="390525"/>
            </a:xfrm>
            <a:custGeom>
              <a:avLst/>
              <a:gdLst>
                <a:gd name="T0" fmla="*/ 4 w 22"/>
                <a:gd name="T1" fmla="*/ 40 h 71"/>
                <a:gd name="T2" fmla="*/ 10 w 22"/>
                <a:gd name="T3" fmla="*/ 59 h 71"/>
                <a:gd name="T4" fmla="*/ 16 w 22"/>
                <a:gd name="T5" fmla="*/ 68 h 71"/>
                <a:gd name="T6" fmla="*/ 22 w 22"/>
                <a:gd name="T7" fmla="*/ 70 h 71"/>
                <a:gd name="T8" fmla="*/ 12 w 22"/>
                <a:gd name="T9" fmla="*/ 49 h 71"/>
                <a:gd name="T10" fmla="*/ 12 w 22"/>
                <a:gd name="T11" fmla="*/ 6 h 71"/>
                <a:gd name="T12" fmla="*/ 6 w 22"/>
                <a:gd name="T13" fmla="*/ 11 h 71"/>
                <a:gd name="T14" fmla="*/ 3 w 22"/>
                <a:gd name="T15" fmla="*/ 0 h 71"/>
                <a:gd name="T16" fmla="*/ 4 w 22"/>
                <a:gd name="T17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1">
                  <a:moveTo>
                    <a:pt x="4" y="40"/>
                  </a:moveTo>
                  <a:cubicBezTo>
                    <a:pt x="6" y="47"/>
                    <a:pt x="7" y="53"/>
                    <a:pt x="10" y="59"/>
                  </a:cubicBezTo>
                  <a:cubicBezTo>
                    <a:pt x="12" y="62"/>
                    <a:pt x="14" y="65"/>
                    <a:pt x="16" y="68"/>
                  </a:cubicBezTo>
                  <a:cubicBezTo>
                    <a:pt x="18" y="70"/>
                    <a:pt x="19" y="71"/>
                    <a:pt x="22" y="70"/>
                  </a:cubicBezTo>
                  <a:cubicBezTo>
                    <a:pt x="19" y="63"/>
                    <a:pt x="14" y="56"/>
                    <a:pt x="12" y="49"/>
                  </a:cubicBezTo>
                  <a:cubicBezTo>
                    <a:pt x="9" y="39"/>
                    <a:pt x="6" y="19"/>
                    <a:pt x="12" y="6"/>
                  </a:cubicBezTo>
                  <a:cubicBezTo>
                    <a:pt x="10" y="7"/>
                    <a:pt x="8" y="8"/>
                    <a:pt x="6" y="11"/>
                  </a:cubicBezTo>
                  <a:cubicBezTo>
                    <a:pt x="5" y="8"/>
                    <a:pt x="5" y="4"/>
                    <a:pt x="3" y="0"/>
                  </a:cubicBezTo>
                  <a:cubicBezTo>
                    <a:pt x="0" y="13"/>
                    <a:pt x="1" y="28"/>
                    <a:pt x="4" y="4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95"/>
            <p:cNvSpPr>
              <a:spLocks/>
            </p:cNvSpPr>
            <p:nvPr/>
          </p:nvSpPr>
          <p:spPr bwMode="auto">
            <a:xfrm>
              <a:off x="9898062" y="2295526"/>
              <a:ext cx="104775" cy="346075"/>
            </a:xfrm>
            <a:custGeom>
              <a:avLst/>
              <a:gdLst>
                <a:gd name="T0" fmla="*/ 2 w 19"/>
                <a:gd name="T1" fmla="*/ 28 h 63"/>
                <a:gd name="T2" fmla="*/ 10 w 19"/>
                <a:gd name="T3" fmla="*/ 44 h 63"/>
                <a:gd name="T4" fmla="*/ 16 w 19"/>
                <a:gd name="T5" fmla="*/ 57 h 63"/>
                <a:gd name="T6" fmla="*/ 15 w 19"/>
                <a:gd name="T7" fmla="*/ 50 h 63"/>
                <a:gd name="T8" fmla="*/ 4 w 19"/>
                <a:gd name="T9" fmla="*/ 11 h 63"/>
                <a:gd name="T10" fmla="*/ 3 w 19"/>
                <a:gd name="T11" fmla="*/ 0 h 63"/>
                <a:gd name="T12" fmla="*/ 2 w 19"/>
                <a:gd name="T13" fmla="*/ 3 h 63"/>
                <a:gd name="T14" fmla="*/ 4 w 19"/>
                <a:gd name="T15" fmla="*/ 28 h 63"/>
                <a:gd name="T16" fmla="*/ 2 w 19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3">
                  <a:moveTo>
                    <a:pt x="2" y="28"/>
                  </a:moveTo>
                  <a:cubicBezTo>
                    <a:pt x="6" y="32"/>
                    <a:pt x="8" y="40"/>
                    <a:pt x="10" y="44"/>
                  </a:cubicBezTo>
                  <a:cubicBezTo>
                    <a:pt x="12" y="49"/>
                    <a:pt x="13" y="53"/>
                    <a:pt x="16" y="57"/>
                  </a:cubicBezTo>
                  <a:cubicBezTo>
                    <a:pt x="19" y="63"/>
                    <a:pt x="16" y="52"/>
                    <a:pt x="15" y="50"/>
                  </a:cubicBezTo>
                  <a:cubicBezTo>
                    <a:pt x="10" y="38"/>
                    <a:pt x="5" y="23"/>
                    <a:pt x="4" y="11"/>
                  </a:cubicBezTo>
                  <a:cubicBezTo>
                    <a:pt x="4" y="8"/>
                    <a:pt x="3" y="4"/>
                    <a:pt x="3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0" y="10"/>
                    <a:pt x="0" y="21"/>
                    <a:pt x="4" y="28"/>
                  </a:cubicBezTo>
                  <a:cubicBezTo>
                    <a:pt x="3" y="28"/>
                    <a:pt x="2" y="28"/>
                    <a:pt x="2" y="2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96"/>
            <p:cNvSpPr>
              <a:spLocks/>
            </p:cNvSpPr>
            <p:nvPr/>
          </p:nvSpPr>
          <p:spPr bwMode="auto">
            <a:xfrm>
              <a:off x="10007600" y="2590801"/>
              <a:ext cx="388937" cy="390525"/>
            </a:xfrm>
            <a:custGeom>
              <a:avLst/>
              <a:gdLst>
                <a:gd name="T0" fmla="*/ 65 w 71"/>
                <a:gd name="T1" fmla="*/ 20 h 71"/>
                <a:gd name="T2" fmla="*/ 58 w 71"/>
                <a:gd name="T3" fmla="*/ 0 h 71"/>
                <a:gd name="T4" fmla="*/ 65 w 71"/>
                <a:gd name="T5" fmla="*/ 38 h 71"/>
                <a:gd name="T6" fmla="*/ 51 w 71"/>
                <a:gd name="T7" fmla="*/ 65 h 71"/>
                <a:gd name="T8" fmla="*/ 19 w 71"/>
                <a:gd name="T9" fmla="*/ 62 h 71"/>
                <a:gd name="T10" fmla="*/ 0 w 71"/>
                <a:gd name="T11" fmla="*/ 44 h 71"/>
                <a:gd name="T12" fmla="*/ 0 w 71"/>
                <a:gd name="T13" fmla="*/ 46 h 71"/>
                <a:gd name="T14" fmla="*/ 8 w 71"/>
                <a:gd name="T15" fmla="*/ 61 h 71"/>
                <a:gd name="T16" fmla="*/ 22 w 71"/>
                <a:gd name="T17" fmla="*/ 68 h 71"/>
                <a:gd name="T18" fmla="*/ 42 w 71"/>
                <a:gd name="T19" fmla="*/ 70 h 71"/>
                <a:gd name="T20" fmla="*/ 61 w 71"/>
                <a:gd name="T21" fmla="*/ 57 h 71"/>
                <a:gd name="T22" fmla="*/ 65 w 71"/>
                <a:gd name="T23" fmla="*/ 2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1">
                  <a:moveTo>
                    <a:pt x="65" y="20"/>
                  </a:moveTo>
                  <a:cubicBezTo>
                    <a:pt x="63" y="14"/>
                    <a:pt x="61" y="7"/>
                    <a:pt x="58" y="0"/>
                  </a:cubicBezTo>
                  <a:cubicBezTo>
                    <a:pt x="63" y="12"/>
                    <a:pt x="66" y="25"/>
                    <a:pt x="65" y="38"/>
                  </a:cubicBezTo>
                  <a:cubicBezTo>
                    <a:pt x="65" y="48"/>
                    <a:pt x="62" y="60"/>
                    <a:pt x="51" y="65"/>
                  </a:cubicBezTo>
                  <a:cubicBezTo>
                    <a:pt x="40" y="70"/>
                    <a:pt x="29" y="68"/>
                    <a:pt x="19" y="62"/>
                  </a:cubicBezTo>
                  <a:cubicBezTo>
                    <a:pt x="12" y="58"/>
                    <a:pt x="5" y="52"/>
                    <a:pt x="0" y="44"/>
                  </a:cubicBezTo>
                  <a:cubicBezTo>
                    <a:pt x="0" y="45"/>
                    <a:pt x="0" y="46"/>
                    <a:pt x="0" y="46"/>
                  </a:cubicBezTo>
                  <a:cubicBezTo>
                    <a:pt x="1" y="53"/>
                    <a:pt x="2" y="58"/>
                    <a:pt x="8" y="61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35" y="71"/>
                    <a:pt x="42" y="70"/>
                  </a:cubicBezTo>
                  <a:cubicBezTo>
                    <a:pt x="48" y="70"/>
                    <a:pt x="57" y="62"/>
                    <a:pt x="61" y="57"/>
                  </a:cubicBezTo>
                  <a:cubicBezTo>
                    <a:pt x="71" y="46"/>
                    <a:pt x="68" y="34"/>
                    <a:pt x="65" y="2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97"/>
            <p:cNvSpPr>
              <a:spLocks/>
            </p:cNvSpPr>
            <p:nvPr/>
          </p:nvSpPr>
          <p:spPr bwMode="auto">
            <a:xfrm>
              <a:off x="9986962" y="2206626"/>
              <a:ext cx="109537" cy="444500"/>
            </a:xfrm>
            <a:custGeom>
              <a:avLst/>
              <a:gdLst>
                <a:gd name="T0" fmla="*/ 0 w 20"/>
                <a:gd name="T1" fmla="*/ 20 h 81"/>
                <a:gd name="T2" fmla="*/ 5 w 20"/>
                <a:gd name="T3" fmla="*/ 46 h 81"/>
                <a:gd name="T4" fmla="*/ 14 w 20"/>
                <a:gd name="T5" fmla="*/ 69 h 81"/>
                <a:gd name="T6" fmla="*/ 17 w 20"/>
                <a:gd name="T7" fmla="*/ 76 h 81"/>
                <a:gd name="T8" fmla="*/ 18 w 20"/>
                <a:gd name="T9" fmla="*/ 73 h 81"/>
                <a:gd name="T10" fmla="*/ 11 w 20"/>
                <a:gd name="T11" fmla="*/ 38 h 81"/>
                <a:gd name="T12" fmla="*/ 8 w 20"/>
                <a:gd name="T13" fmla="*/ 0 h 81"/>
                <a:gd name="T14" fmla="*/ 4 w 20"/>
                <a:gd name="T15" fmla="*/ 15 h 81"/>
                <a:gd name="T16" fmla="*/ 0 w 20"/>
                <a:gd name="T17" fmla="*/ 12 h 81"/>
                <a:gd name="T18" fmla="*/ 0 w 20"/>
                <a:gd name="T19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81">
                  <a:moveTo>
                    <a:pt x="0" y="20"/>
                  </a:moveTo>
                  <a:cubicBezTo>
                    <a:pt x="0" y="29"/>
                    <a:pt x="2" y="37"/>
                    <a:pt x="5" y="46"/>
                  </a:cubicBezTo>
                  <a:cubicBezTo>
                    <a:pt x="8" y="54"/>
                    <a:pt x="11" y="61"/>
                    <a:pt x="14" y="69"/>
                  </a:cubicBezTo>
                  <a:cubicBezTo>
                    <a:pt x="15" y="71"/>
                    <a:pt x="16" y="74"/>
                    <a:pt x="17" y="76"/>
                  </a:cubicBezTo>
                  <a:cubicBezTo>
                    <a:pt x="20" y="81"/>
                    <a:pt x="18" y="73"/>
                    <a:pt x="18" y="73"/>
                  </a:cubicBezTo>
                  <a:cubicBezTo>
                    <a:pt x="14" y="62"/>
                    <a:pt x="11" y="50"/>
                    <a:pt x="11" y="38"/>
                  </a:cubicBezTo>
                  <a:cubicBezTo>
                    <a:pt x="10" y="26"/>
                    <a:pt x="6" y="12"/>
                    <a:pt x="8" y="0"/>
                  </a:cubicBezTo>
                  <a:cubicBezTo>
                    <a:pt x="5" y="4"/>
                    <a:pt x="5" y="11"/>
                    <a:pt x="4" y="15"/>
                  </a:cubicBezTo>
                  <a:cubicBezTo>
                    <a:pt x="3" y="14"/>
                    <a:pt x="2" y="13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4580763" y="1268361"/>
            <a:ext cx="3649598" cy="5062642"/>
            <a:chOff x="4189412" y="725488"/>
            <a:chExt cx="4432300" cy="6148388"/>
          </a:xfrm>
        </p:grpSpPr>
        <p:sp>
          <p:nvSpPr>
            <p:cNvPr id="137" name="Freeform 298"/>
            <p:cNvSpPr>
              <a:spLocks/>
            </p:cNvSpPr>
            <p:nvPr/>
          </p:nvSpPr>
          <p:spPr bwMode="auto">
            <a:xfrm>
              <a:off x="4703762" y="2898776"/>
              <a:ext cx="1155700" cy="884238"/>
            </a:xfrm>
            <a:custGeom>
              <a:avLst/>
              <a:gdLst>
                <a:gd name="T0" fmla="*/ 0 w 211"/>
                <a:gd name="T1" fmla="*/ 40 h 161"/>
                <a:gd name="T2" fmla="*/ 140 w 211"/>
                <a:gd name="T3" fmla="*/ 159 h 161"/>
                <a:gd name="T4" fmla="*/ 211 w 211"/>
                <a:gd name="T5" fmla="*/ 69 h 161"/>
                <a:gd name="T6" fmla="*/ 164 w 211"/>
                <a:gd name="T7" fmla="*/ 0 h 161"/>
                <a:gd name="T8" fmla="*/ 129 w 211"/>
                <a:gd name="T9" fmla="*/ 83 h 161"/>
                <a:gd name="T10" fmla="*/ 55 w 211"/>
                <a:gd name="T11" fmla="*/ 5 h 161"/>
                <a:gd name="T12" fmla="*/ 0 w 211"/>
                <a:gd name="T13" fmla="*/ 4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61">
                  <a:moveTo>
                    <a:pt x="0" y="40"/>
                  </a:moveTo>
                  <a:cubicBezTo>
                    <a:pt x="0" y="40"/>
                    <a:pt x="100" y="161"/>
                    <a:pt x="140" y="159"/>
                  </a:cubicBezTo>
                  <a:cubicBezTo>
                    <a:pt x="180" y="158"/>
                    <a:pt x="211" y="69"/>
                    <a:pt x="211" y="69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55" y="5"/>
                    <a:pt x="55" y="5"/>
                    <a:pt x="55" y="5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99"/>
            <p:cNvSpPr>
              <a:spLocks/>
            </p:cNvSpPr>
            <p:nvPr/>
          </p:nvSpPr>
          <p:spPr bwMode="auto">
            <a:xfrm>
              <a:off x="5410200" y="3316288"/>
              <a:ext cx="100012" cy="131763"/>
            </a:xfrm>
            <a:custGeom>
              <a:avLst/>
              <a:gdLst>
                <a:gd name="T0" fmla="*/ 18 w 18"/>
                <a:gd name="T1" fmla="*/ 24 h 24"/>
                <a:gd name="T2" fmla="*/ 2 w 18"/>
                <a:gd name="T3" fmla="*/ 0 h 24"/>
                <a:gd name="T4" fmla="*/ 0 w 18"/>
                <a:gd name="T5" fmla="*/ 7 h 24"/>
                <a:gd name="T6" fmla="*/ 18 w 18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18" y="24"/>
                  </a:moveTo>
                  <a:cubicBezTo>
                    <a:pt x="16" y="18"/>
                    <a:pt x="6" y="4"/>
                    <a:pt x="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8" y="20"/>
                    <a:pt x="18" y="2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00"/>
            <p:cNvSpPr>
              <a:spLocks/>
            </p:cNvSpPr>
            <p:nvPr/>
          </p:nvSpPr>
          <p:spPr bwMode="auto">
            <a:xfrm>
              <a:off x="4703762" y="2898776"/>
              <a:ext cx="1155700" cy="884238"/>
            </a:xfrm>
            <a:custGeom>
              <a:avLst/>
              <a:gdLst>
                <a:gd name="T0" fmla="*/ 164 w 211"/>
                <a:gd name="T1" fmla="*/ 0 h 161"/>
                <a:gd name="T2" fmla="*/ 156 w 211"/>
                <a:gd name="T3" fmla="*/ 19 h 161"/>
                <a:gd name="T4" fmla="*/ 176 w 211"/>
                <a:gd name="T5" fmla="*/ 93 h 161"/>
                <a:gd name="T6" fmla="*/ 129 w 211"/>
                <a:gd name="T7" fmla="*/ 140 h 161"/>
                <a:gd name="T8" fmla="*/ 75 w 211"/>
                <a:gd name="T9" fmla="*/ 106 h 161"/>
                <a:gd name="T10" fmla="*/ 48 w 211"/>
                <a:gd name="T11" fmla="*/ 79 h 161"/>
                <a:gd name="T12" fmla="*/ 30 w 211"/>
                <a:gd name="T13" fmla="*/ 59 h 161"/>
                <a:gd name="T14" fmla="*/ 68 w 211"/>
                <a:gd name="T15" fmla="*/ 19 h 161"/>
                <a:gd name="T16" fmla="*/ 55 w 211"/>
                <a:gd name="T17" fmla="*/ 5 h 161"/>
                <a:gd name="T18" fmla="*/ 0 w 211"/>
                <a:gd name="T19" fmla="*/ 40 h 161"/>
                <a:gd name="T20" fmla="*/ 140 w 211"/>
                <a:gd name="T21" fmla="*/ 159 h 161"/>
                <a:gd name="T22" fmla="*/ 211 w 211"/>
                <a:gd name="T23" fmla="*/ 69 h 161"/>
                <a:gd name="T24" fmla="*/ 164 w 211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161">
                  <a:moveTo>
                    <a:pt x="164" y="0"/>
                  </a:moveTo>
                  <a:cubicBezTo>
                    <a:pt x="156" y="19"/>
                    <a:pt x="156" y="19"/>
                    <a:pt x="156" y="19"/>
                  </a:cubicBezTo>
                  <a:cubicBezTo>
                    <a:pt x="174" y="38"/>
                    <a:pt x="179" y="68"/>
                    <a:pt x="176" y="93"/>
                  </a:cubicBezTo>
                  <a:cubicBezTo>
                    <a:pt x="172" y="117"/>
                    <a:pt x="157" y="145"/>
                    <a:pt x="129" y="140"/>
                  </a:cubicBezTo>
                  <a:cubicBezTo>
                    <a:pt x="108" y="136"/>
                    <a:pt x="89" y="120"/>
                    <a:pt x="75" y="106"/>
                  </a:cubicBezTo>
                  <a:cubicBezTo>
                    <a:pt x="66" y="97"/>
                    <a:pt x="57" y="88"/>
                    <a:pt x="48" y="79"/>
                  </a:cubicBezTo>
                  <a:cubicBezTo>
                    <a:pt x="41" y="74"/>
                    <a:pt x="33" y="67"/>
                    <a:pt x="30" y="59"/>
                  </a:cubicBezTo>
                  <a:cubicBezTo>
                    <a:pt x="20" y="36"/>
                    <a:pt x="52" y="32"/>
                    <a:pt x="68" y="19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00" y="161"/>
                    <a:pt x="140" y="159"/>
                  </a:cubicBezTo>
                  <a:cubicBezTo>
                    <a:pt x="180" y="158"/>
                    <a:pt x="211" y="69"/>
                    <a:pt x="211" y="69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01"/>
            <p:cNvSpPr>
              <a:spLocks/>
            </p:cNvSpPr>
            <p:nvPr/>
          </p:nvSpPr>
          <p:spPr bwMode="auto">
            <a:xfrm>
              <a:off x="4189412" y="2266951"/>
              <a:ext cx="1084262" cy="966788"/>
            </a:xfrm>
            <a:custGeom>
              <a:avLst/>
              <a:gdLst>
                <a:gd name="T0" fmla="*/ 134 w 198"/>
                <a:gd name="T1" fmla="*/ 137 h 176"/>
                <a:gd name="T2" fmla="*/ 165 w 198"/>
                <a:gd name="T3" fmla="*/ 116 h 176"/>
                <a:gd name="T4" fmla="*/ 170 w 198"/>
                <a:gd name="T5" fmla="*/ 88 h 176"/>
                <a:gd name="T6" fmla="*/ 182 w 198"/>
                <a:gd name="T7" fmla="*/ 70 h 176"/>
                <a:gd name="T8" fmla="*/ 184 w 198"/>
                <a:gd name="T9" fmla="*/ 52 h 176"/>
                <a:gd name="T10" fmla="*/ 148 w 198"/>
                <a:gd name="T11" fmla="*/ 72 h 176"/>
                <a:gd name="T12" fmla="*/ 142 w 198"/>
                <a:gd name="T13" fmla="*/ 68 h 176"/>
                <a:gd name="T14" fmla="*/ 128 w 198"/>
                <a:gd name="T15" fmla="*/ 15 h 176"/>
                <a:gd name="T16" fmla="*/ 101 w 198"/>
                <a:gd name="T17" fmla="*/ 14 h 176"/>
                <a:gd name="T18" fmla="*/ 109 w 198"/>
                <a:gd name="T19" fmla="*/ 76 h 176"/>
                <a:gd name="T20" fmla="*/ 71 w 198"/>
                <a:gd name="T21" fmla="*/ 16 h 176"/>
                <a:gd name="T22" fmla="*/ 82 w 198"/>
                <a:gd name="T23" fmla="*/ 92 h 176"/>
                <a:gd name="T24" fmla="*/ 43 w 198"/>
                <a:gd name="T25" fmla="*/ 41 h 176"/>
                <a:gd name="T26" fmla="*/ 61 w 198"/>
                <a:gd name="T27" fmla="*/ 108 h 176"/>
                <a:gd name="T28" fmla="*/ 13 w 198"/>
                <a:gd name="T29" fmla="*/ 65 h 176"/>
                <a:gd name="T30" fmla="*/ 64 w 198"/>
                <a:gd name="T31" fmla="*/ 150 h 176"/>
                <a:gd name="T32" fmla="*/ 134 w 198"/>
                <a:gd name="T33" fmla="*/ 13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76">
                  <a:moveTo>
                    <a:pt x="134" y="137"/>
                  </a:moveTo>
                  <a:cubicBezTo>
                    <a:pt x="134" y="137"/>
                    <a:pt x="160" y="136"/>
                    <a:pt x="165" y="116"/>
                  </a:cubicBezTo>
                  <a:cubicBezTo>
                    <a:pt x="168" y="105"/>
                    <a:pt x="167" y="99"/>
                    <a:pt x="170" y="88"/>
                  </a:cubicBezTo>
                  <a:cubicBezTo>
                    <a:pt x="172" y="82"/>
                    <a:pt x="176" y="73"/>
                    <a:pt x="182" y="70"/>
                  </a:cubicBezTo>
                  <a:cubicBezTo>
                    <a:pt x="198" y="62"/>
                    <a:pt x="190" y="55"/>
                    <a:pt x="184" y="52"/>
                  </a:cubicBezTo>
                  <a:cubicBezTo>
                    <a:pt x="176" y="48"/>
                    <a:pt x="157" y="38"/>
                    <a:pt x="148" y="72"/>
                  </a:cubicBezTo>
                  <a:cubicBezTo>
                    <a:pt x="148" y="72"/>
                    <a:pt x="145" y="77"/>
                    <a:pt x="142" y="68"/>
                  </a:cubicBezTo>
                  <a:cubicBezTo>
                    <a:pt x="140" y="59"/>
                    <a:pt x="135" y="26"/>
                    <a:pt x="128" y="15"/>
                  </a:cubicBezTo>
                  <a:cubicBezTo>
                    <a:pt x="121" y="5"/>
                    <a:pt x="103" y="0"/>
                    <a:pt x="101" y="14"/>
                  </a:cubicBezTo>
                  <a:cubicBezTo>
                    <a:pt x="99" y="27"/>
                    <a:pt x="109" y="76"/>
                    <a:pt x="109" y="76"/>
                  </a:cubicBezTo>
                  <a:cubicBezTo>
                    <a:pt x="109" y="76"/>
                    <a:pt x="90" y="14"/>
                    <a:pt x="71" y="16"/>
                  </a:cubicBezTo>
                  <a:cubicBezTo>
                    <a:pt x="51" y="19"/>
                    <a:pt x="65" y="57"/>
                    <a:pt x="82" y="92"/>
                  </a:cubicBezTo>
                  <a:cubicBezTo>
                    <a:pt x="82" y="92"/>
                    <a:pt x="56" y="32"/>
                    <a:pt x="43" y="41"/>
                  </a:cubicBezTo>
                  <a:cubicBezTo>
                    <a:pt x="26" y="52"/>
                    <a:pt x="61" y="108"/>
                    <a:pt x="61" y="108"/>
                  </a:cubicBezTo>
                  <a:cubicBezTo>
                    <a:pt x="61" y="108"/>
                    <a:pt x="26" y="54"/>
                    <a:pt x="13" y="65"/>
                  </a:cubicBezTo>
                  <a:cubicBezTo>
                    <a:pt x="0" y="76"/>
                    <a:pt x="50" y="141"/>
                    <a:pt x="64" y="150"/>
                  </a:cubicBezTo>
                  <a:cubicBezTo>
                    <a:pt x="78" y="159"/>
                    <a:pt x="112" y="176"/>
                    <a:pt x="134" y="137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02"/>
            <p:cNvSpPr>
              <a:spLocks/>
            </p:cNvSpPr>
            <p:nvPr/>
          </p:nvSpPr>
          <p:spPr bwMode="auto">
            <a:xfrm>
              <a:off x="4292600" y="2498726"/>
              <a:ext cx="279400" cy="415925"/>
            </a:xfrm>
            <a:custGeom>
              <a:avLst/>
              <a:gdLst>
                <a:gd name="T0" fmla="*/ 22 w 51"/>
                <a:gd name="T1" fmla="*/ 0 h 76"/>
                <a:gd name="T2" fmla="*/ 20 w 51"/>
                <a:gd name="T3" fmla="*/ 11 h 76"/>
                <a:gd name="T4" fmla="*/ 33 w 51"/>
                <a:gd name="T5" fmla="*/ 47 h 76"/>
                <a:gd name="T6" fmla="*/ 35 w 51"/>
                <a:gd name="T7" fmla="*/ 50 h 76"/>
                <a:gd name="T8" fmla="*/ 43 w 51"/>
                <a:gd name="T9" fmla="*/ 63 h 76"/>
                <a:gd name="T10" fmla="*/ 31 w 51"/>
                <a:gd name="T11" fmla="*/ 61 h 76"/>
                <a:gd name="T12" fmla="*/ 0 w 51"/>
                <a:gd name="T13" fmla="*/ 22 h 76"/>
                <a:gd name="T14" fmla="*/ 42 w 51"/>
                <a:gd name="T15" fmla="*/ 66 h 76"/>
                <a:gd name="T16" fmla="*/ 22 w 51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76">
                  <a:moveTo>
                    <a:pt x="22" y="0"/>
                  </a:moveTo>
                  <a:cubicBezTo>
                    <a:pt x="21" y="4"/>
                    <a:pt x="20" y="7"/>
                    <a:pt x="20" y="11"/>
                  </a:cubicBezTo>
                  <a:cubicBezTo>
                    <a:pt x="21" y="23"/>
                    <a:pt x="27" y="36"/>
                    <a:pt x="33" y="47"/>
                  </a:cubicBezTo>
                  <a:cubicBezTo>
                    <a:pt x="34" y="48"/>
                    <a:pt x="34" y="49"/>
                    <a:pt x="35" y="50"/>
                  </a:cubicBezTo>
                  <a:cubicBezTo>
                    <a:pt x="37" y="54"/>
                    <a:pt x="41" y="58"/>
                    <a:pt x="43" y="63"/>
                  </a:cubicBezTo>
                  <a:cubicBezTo>
                    <a:pt x="51" y="76"/>
                    <a:pt x="35" y="66"/>
                    <a:pt x="31" y="61"/>
                  </a:cubicBezTo>
                  <a:cubicBezTo>
                    <a:pt x="27" y="56"/>
                    <a:pt x="12" y="30"/>
                    <a:pt x="0" y="22"/>
                  </a:cubicBezTo>
                  <a:cubicBezTo>
                    <a:pt x="15" y="25"/>
                    <a:pt x="42" y="66"/>
                    <a:pt x="42" y="66"/>
                  </a:cubicBezTo>
                  <a:cubicBezTo>
                    <a:pt x="42" y="66"/>
                    <a:pt x="10" y="14"/>
                    <a:pt x="22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3"/>
            <p:cNvSpPr>
              <a:spLocks/>
            </p:cNvSpPr>
            <p:nvPr/>
          </p:nvSpPr>
          <p:spPr bwMode="auto">
            <a:xfrm>
              <a:off x="4270375" y="2740026"/>
              <a:ext cx="784225" cy="493713"/>
            </a:xfrm>
            <a:custGeom>
              <a:avLst/>
              <a:gdLst>
                <a:gd name="T0" fmla="*/ 13 w 143"/>
                <a:gd name="T1" fmla="*/ 12 h 90"/>
                <a:gd name="T2" fmla="*/ 28 w 143"/>
                <a:gd name="T3" fmla="*/ 32 h 90"/>
                <a:gd name="T4" fmla="*/ 44 w 143"/>
                <a:gd name="T5" fmla="*/ 48 h 90"/>
                <a:gd name="T6" fmla="*/ 110 w 143"/>
                <a:gd name="T7" fmla="*/ 58 h 90"/>
                <a:gd name="T8" fmla="*/ 129 w 143"/>
                <a:gd name="T9" fmla="*/ 45 h 90"/>
                <a:gd name="T10" fmla="*/ 141 w 143"/>
                <a:gd name="T11" fmla="*/ 43 h 90"/>
                <a:gd name="T12" fmla="*/ 143 w 143"/>
                <a:gd name="T13" fmla="*/ 42 h 90"/>
                <a:gd name="T14" fmla="*/ 119 w 143"/>
                <a:gd name="T15" fmla="*/ 51 h 90"/>
                <a:gd name="T16" fmla="*/ 49 w 143"/>
                <a:gd name="T17" fmla="*/ 64 h 90"/>
                <a:gd name="T18" fmla="*/ 0 w 143"/>
                <a:gd name="T19" fmla="*/ 0 h 90"/>
                <a:gd name="T20" fmla="*/ 13 w 143"/>
                <a:gd name="T21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90">
                  <a:moveTo>
                    <a:pt x="13" y="12"/>
                  </a:moveTo>
                  <a:cubicBezTo>
                    <a:pt x="19" y="18"/>
                    <a:pt x="23" y="25"/>
                    <a:pt x="28" y="32"/>
                  </a:cubicBezTo>
                  <a:cubicBezTo>
                    <a:pt x="32" y="38"/>
                    <a:pt x="39" y="43"/>
                    <a:pt x="44" y="48"/>
                  </a:cubicBezTo>
                  <a:cubicBezTo>
                    <a:pt x="65" y="67"/>
                    <a:pt x="88" y="80"/>
                    <a:pt x="110" y="58"/>
                  </a:cubicBezTo>
                  <a:cubicBezTo>
                    <a:pt x="116" y="52"/>
                    <a:pt x="121" y="47"/>
                    <a:pt x="129" y="45"/>
                  </a:cubicBezTo>
                  <a:cubicBezTo>
                    <a:pt x="133" y="44"/>
                    <a:pt x="137" y="44"/>
                    <a:pt x="141" y="43"/>
                  </a:cubicBezTo>
                  <a:cubicBezTo>
                    <a:pt x="142" y="42"/>
                    <a:pt x="143" y="42"/>
                    <a:pt x="143" y="42"/>
                  </a:cubicBezTo>
                  <a:cubicBezTo>
                    <a:pt x="134" y="50"/>
                    <a:pt x="119" y="51"/>
                    <a:pt x="119" y="51"/>
                  </a:cubicBezTo>
                  <a:cubicBezTo>
                    <a:pt x="97" y="90"/>
                    <a:pt x="63" y="73"/>
                    <a:pt x="49" y="64"/>
                  </a:cubicBezTo>
                  <a:cubicBezTo>
                    <a:pt x="39" y="58"/>
                    <a:pt x="11" y="23"/>
                    <a:pt x="0" y="0"/>
                  </a:cubicBezTo>
                  <a:cubicBezTo>
                    <a:pt x="4" y="4"/>
                    <a:pt x="9" y="8"/>
                    <a:pt x="13" y="1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04"/>
            <p:cNvSpPr>
              <a:spLocks/>
            </p:cNvSpPr>
            <p:nvPr/>
          </p:nvSpPr>
          <p:spPr bwMode="auto">
            <a:xfrm>
              <a:off x="4600575" y="2289176"/>
              <a:ext cx="250825" cy="439738"/>
            </a:xfrm>
            <a:custGeom>
              <a:avLst/>
              <a:gdLst>
                <a:gd name="T0" fmla="*/ 46 w 46"/>
                <a:gd name="T1" fmla="*/ 5 h 80"/>
                <a:gd name="T2" fmla="*/ 37 w 46"/>
                <a:gd name="T3" fmla="*/ 7 h 80"/>
                <a:gd name="T4" fmla="*/ 34 w 46"/>
                <a:gd name="T5" fmla="*/ 44 h 80"/>
                <a:gd name="T6" fmla="*/ 38 w 46"/>
                <a:gd name="T7" fmla="*/ 60 h 80"/>
                <a:gd name="T8" fmla="*/ 37 w 46"/>
                <a:gd name="T9" fmla="*/ 75 h 80"/>
                <a:gd name="T10" fmla="*/ 27 w 46"/>
                <a:gd name="T11" fmla="*/ 66 h 80"/>
                <a:gd name="T12" fmla="*/ 14 w 46"/>
                <a:gd name="T13" fmla="*/ 39 h 80"/>
                <a:gd name="T14" fmla="*/ 0 w 46"/>
                <a:gd name="T15" fmla="*/ 13 h 80"/>
                <a:gd name="T16" fmla="*/ 34 w 46"/>
                <a:gd name="T17" fmla="*/ 72 h 80"/>
                <a:gd name="T18" fmla="*/ 26 w 46"/>
                <a:gd name="T19" fmla="*/ 10 h 80"/>
                <a:gd name="T20" fmla="*/ 46 w 46"/>
                <a:gd name="T21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80">
                  <a:moveTo>
                    <a:pt x="46" y="5"/>
                  </a:moveTo>
                  <a:cubicBezTo>
                    <a:pt x="43" y="5"/>
                    <a:pt x="40" y="5"/>
                    <a:pt x="37" y="7"/>
                  </a:cubicBezTo>
                  <a:cubicBezTo>
                    <a:pt x="28" y="13"/>
                    <a:pt x="33" y="36"/>
                    <a:pt x="34" y="44"/>
                  </a:cubicBezTo>
                  <a:cubicBezTo>
                    <a:pt x="35" y="50"/>
                    <a:pt x="37" y="55"/>
                    <a:pt x="38" y="60"/>
                  </a:cubicBezTo>
                  <a:cubicBezTo>
                    <a:pt x="38" y="65"/>
                    <a:pt x="40" y="71"/>
                    <a:pt x="37" y="75"/>
                  </a:cubicBezTo>
                  <a:cubicBezTo>
                    <a:pt x="33" y="80"/>
                    <a:pt x="28" y="69"/>
                    <a:pt x="27" y="66"/>
                  </a:cubicBezTo>
                  <a:cubicBezTo>
                    <a:pt x="23" y="57"/>
                    <a:pt x="18" y="48"/>
                    <a:pt x="14" y="39"/>
                  </a:cubicBezTo>
                  <a:cubicBezTo>
                    <a:pt x="10" y="32"/>
                    <a:pt x="7" y="19"/>
                    <a:pt x="0" y="13"/>
                  </a:cubicBezTo>
                  <a:cubicBezTo>
                    <a:pt x="18" y="20"/>
                    <a:pt x="34" y="72"/>
                    <a:pt x="34" y="72"/>
                  </a:cubicBezTo>
                  <a:cubicBezTo>
                    <a:pt x="34" y="72"/>
                    <a:pt x="24" y="23"/>
                    <a:pt x="26" y="10"/>
                  </a:cubicBezTo>
                  <a:cubicBezTo>
                    <a:pt x="27" y="0"/>
                    <a:pt x="38" y="0"/>
                    <a:pt x="46" y="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05"/>
            <p:cNvSpPr>
              <a:spLocks/>
            </p:cNvSpPr>
            <p:nvPr/>
          </p:nvSpPr>
          <p:spPr bwMode="auto">
            <a:xfrm>
              <a:off x="4435475" y="2470151"/>
              <a:ext cx="234950" cy="319088"/>
            </a:xfrm>
            <a:custGeom>
              <a:avLst/>
              <a:gdLst>
                <a:gd name="T0" fmla="*/ 33 w 43"/>
                <a:gd name="T1" fmla="*/ 46 h 58"/>
                <a:gd name="T2" fmla="*/ 17 w 43"/>
                <a:gd name="T3" fmla="*/ 0 h 58"/>
                <a:gd name="T4" fmla="*/ 22 w 43"/>
                <a:gd name="T5" fmla="*/ 14 h 58"/>
                <a:gd name="T6" fmla="*/ 36 w 43"/>
                <a:gd name="T7" fmla="*/ 40 h 58"/>
                <a:gd name="T8" fmla="*/ 37 w 43"/>
                <a:gd name="T9" fmla="*/ 58 h 58"/>
                <a:gd name="T10" fmla="*/ 31 w 43"/>
                <a:gd name="T11" fmla="*/ 54 h 58"/>
                <a:gd name="T12" fmla="*/ 23 w 43"/>
                <a:gd name="T13" fmla="*/ 42 h 58"/>
                <a:gd name="T14" fmla="*/ 17 w 43"/>
                <a:gd name="T15" fmla="*/ 29 h 58"/>
                <a:gd name="T16" fmla="*/ 3 w 43"/>
                <a:gd name="T17" fmla="*/ 5 h 58"/>
                <a:gd name="T18" fmla="*/ 0 w 43"/>
                <a:gd name="T19" fmla="*/ 3 h 58"/>
                <a:gd name="T20" fmla="*/ 33 w 43"/>
                <a:gd name="T21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8">
                  <a:moveTo>
                    <a:pt x="33" y="46"/>
                  </a:moveTo>
                  <a:cubicBezTo>
                    <a:pt x="25" y="29"/>
                    <a:pt x="19" y="12"/>
                    <a:pt x="17" y="0"/>
                  </a:cubicBezTo>
                  <a:cubicBezTo>
                    <a:pt x="18" y="6"/>
                    <a:pt x="21" y="12"/>
                    <a:pt x="22" y="14"/>
                  </a:cubicBezTo>
                  <a:cubicBezTo>
                    <a:pt x="26" y="23"/>
                    <a:pt x="31" y="31"/>
                    <a:pt x="36" y="40"/>
                  </a:cubicBezTo>
                  <a:cubicBezTo>
                    <a:pt x="38" y="43"/>
                    <a:pt x="43" y="58"/>
                    <a:pt x="37" y="58"/>
                  </a:cubicBezTo>
                  <a:cubicBezTo>
                    <a:pt x="34" y="58"/>
                    <a:pt x="33" y="56"/>
                    <a:pt x="31" y="54"/>
                  </a:cubicBezTo>
                  <a:cubicBezTo>
                    <a:pt x="28" y="50"/>
                    <a:pt x="25" y="46"/>
                    <a:pt x="23" y="42"/>
                  </a:cubicBezTo>
                  <a:cubicBezTo>
                    <a:pt x="21" y="38"/>
                    <a:pt x="19" y="33"/>
                    <a:pt x="17" y="29"/>
                  </a:cubicBezTo>
                  <a:cubicBezTo>
                    <a:pt x="14" y="20"/>
                    <a:pt x="10" y="12"/>
                    <a:pt x="3" y="5"/>
                  </a:cubicBezTo>
                  <a:cubicBezTo>
                    <a:pt x="2" y="4"/>
                    <a:pt x="1" y="3"/>
                    <a:pt x="0" y="3"/>
                  </a:cubicBezTo>
                  <a:cubicBezTo>
                    <a:pt x="10" y="1"/>
                    <a:pt x="25" y="31"/>
                    <a:pt x="33" y="4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06"/>
            <p:cNvSpPr>
              <a:spLocks/>
            </p:cNvSpPr>
            <p:nvPr/>
          </p:nvSpPr>
          <p:spPr bwMode="auto">
            <a:xfrm>
              <a:off x="4545012" y="2476501"/>
              <a:ext cx="695325" cy="482600"/>
            </a:xfrm>
            <a:custGeom>
              <a:avLst/>
              <a:gdLst>
                <a:gd name="T0" fmla="*/ 110 w 127"/>
                <a:gd name="T1" fmla="*/ 16 h 88"/>
                <a:gd name="T2" fmla="*/ 88 w 127"/>
                <a:gd name="T3" fmla="*/ 30 h 88"/>
                <a:gd name="T4" fmla="*/ 46 w 127"/>
                <a:gd name="T5" fmla="*/ 51 h 88"/>
                <a:gd name="T6" fmla="*/ 18 w 127"/>
                <a:gd name="T7" fmla="*/ 70 h 88"/>
                <a:gd name="T8" fmla="*/ 10 w 127"/>
                <a:gd name="T9" fmla="*/ 79 h 88"/>
                <a:gd name="T10" fmla="*/ 4 w 127"/>
                <a:gd name="T11" fmla="*/ 81 h 88"/>
                <a:gd name="T12" fmla="*/ 10 w 127"/>
                <a:gd name="T13" fmla="*/ 71 h 88"/>
                <a:gd name="T14" fmla="*/ 49 w 127"/>
                <a:gd name="T15" fmla="*/ 44 h 88"/>
                <a:gd name="T16" fmla="*/ 77 w 127"/>
                <a:gd name="T17" fmla="*/ 29 h 88"/>
                <a:gd name="T18" fmla="*/ 77 w 127"/>
                <a:gd name="T19" fmla="*/ 29 h 88"/>
                <a:gd name="T20" fmla="*/ 77 w 127"/>
                <a:gd name="T21" fmla="*/ 30 h 88"/>
                <a:gd name="T22" fmla="*/ 83 w 127"/>
                <a:gd name="T23" fmla="*/ 34 h 88"/>
                <a:gd name="T24" fmla="*/ 119 w 127"/>
                <a:gd name="T25" fmla="*/ 14 h 88"/>
                <a:gd name="T26" fmla="*/ 127 w 127"/>
                <a:gd name="T27" fmla="*/ 23 h 88"/>
                <a:gd name="T28" fmla="*/ 110 w 127"/>
                <a:gd name="T2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88">
                  <a:moveTo>
                    <a:pt x="110" y="16"/>
                  </a:moveTo>
                  <a:cubicBezTo>
                    <a:pt x="101" y="18"/>
                    <a:pt x="92" y="21"/>
                    <a:pt x="88" y="30"/>
                  </a:cubicBezTo>
                  <a:cubicBezTo>
                    <a:pt x="81" y="49"/>
                    <a:pt x="60" y="44"/>
                    <a:pt x="46" y="51"/>
                  </a:cubicBezTo>
                  <a:cubicBezTo>
                    <a:pt x="35" y="55"/>
                    <a:pt x="26" y="61"/>
                    <a:pt x="18" y="70"/>
                  </a:cubicBezTo>
                  <a:cubicBezTo>
                    <a:pt x="15" y="73"/>
                    <a:pt x="13" y="76"/>
                    <a:pt x="10" y="79"/>
                  </a:cubicBezTo>
                  <a:cubicBezTo>
                    <a:pt x="8" y="80"/>
                    <a:pt x="0" y="88"/>
                    <a:pt x="4" y="81"/>
                  </a:cubicBezTo>
                  <a:cubicBezTo>
                    <a:pt x="6" y="77"/>
                    <a:pt x="8" y="74"/>
                    <a:pt x="10" y="71"/>
                  </a:cubicBezTo>
                  <a:cubicBezTo>
                    <a:pt x="18" y="58"/>
                    <a:pt x="34" y="49"/>
                    <a:pt x="49" y="44"/>
                  </a:cubicBezTo>
                  <a:cubicBezTo>
                    <a:pt x="59" y="40"/>
                    <a:pt x="71" y="39"/>
                    <a:pt x="77" y="29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30"/>
                    <a:pt x="77" y="30"/>
                  </a:cubicBezTo>
                  <a:cubicBezTo>
                    <a:pt x="80" y="39"/>
                    <a:pt x="83" y="34"/>
                    <a:pt x="83" y="34"/>
                  </a:cubicBezTo>
                  <a:cubicBezTo>
                    <a:pt x="92" y="0"/>
                    <a:pt x="111" y="10"/>
                    <a:pt x="119" y="14"/>
                  </a:cubicBezTo>
                  <a:cubicBezTo>
                    <a:pt x="123" y="16"/>
                    <a:pt x="127" y="19"/>
                    <a:pt x="127" y="23"/>
                  </a:cubicBezTo>
                  <a:cubicBezTo>
                    <a:pt x="123" y="18"/>
                    <a:pt x="119" y="14"/>
                    <a:pt x="110" y="1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07"/>
            <p:cNvSpPr>
              <a:spLocks/>
            </p:cNvSpPr>
            <p:nvPr/>
          </p:nvSpPr>
          <p:spPr bwMode="auto">
            <a:xfrm>
              <a:off x="6923087" y="2805113"/>
              <a:ext cx="1162050" cy="884238"/>
            </a:xfrm>
            <a:custGeom>
              <a:avLst/>
              <a:gdLst>
                <a:gd name="T0" fmla="*/ 212 w 212"/>
                <a:gd name="T1" fmla="*/ 40 h 161"/>
                <a:gd name="T2" fmla="*/ 72 w 212"/>
                <a:gd name="T3" fmla="*/ 160 h 161"/>
                <a:gd name="T4" fmla="*/ 0 w 212"/>
                <a:gd name="T5" fmla="*/ 69 h 161"/>
                <a:gd name="T6" fmla="*/ 47 w 212"/>
                <a:gd name="T7" fmla="*/ 0 h 161"/>
                <a:gd name="T8" fmla="*/ 83 w 212"/>
                <a:gd name="T9" fmla="*/ 83 h 161"/>
                <a:gd name="T10" fmla="*/ 156 w 212"/>
                <a:gd name="T11" fmla="*/ 6 h 161"/>
                <a:gd name="T12" fmla="*/ 212 w 212"/>
                <a:gd name="T13" fmla="*/ 4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61">
                  <a:moveTo>
                    <a:pt x="212" y="40"/>
                  </a:moveTo>
                  <a:cubicBezTo>
                    <a:pt x="212" y="40"/>
                    <a:pt x="112" y="161"/>
                    <a:pt x="72" y="160"/>
                  </a:cubicBezTo>
                  <a:cubicBezTo>
                    <a:pt x="31" y="158"/>
                    <a:pt x="0" y="69"/>
                    <a:pt x="0" y="6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156" y="6"/>
                    <a:pt x="156" y="6"/>
                    <a:pt x="156" y="6"/>
                  </a:cubicBezTo>
                  <a:lnTo>
                    <a:pt x="212" y="4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08"/>
            <p:cNvSpPr>
              <a:spLocks/>
            </p:cNvSpPr>
            <p:nvPr/>
          </p:nvSpPr>
          <p:spPr bwMode="auto">
            <a:xfrm>
              <a:off x="7278687" y="3228976"/>
              <a:ext cx="100012" cy="131763"/>
            </a:xfrm>
            <a:custGeom>
              <a:avLst/>
              <a:gdLst>
                <a:gd name="T0" fmla="*/ 0 w 18"/>
                <a:gd name="T1" fmla="*/ 24 h 24"/>
                <a:gd name="T2" fmla="*/ 15 w 18"/>
                <a:gd name="T3" fmla="*/ 0 h 24"/>
                <a:gd name="T4" fmla="*/ 18 w 18"/>
                <a:gd name="T5" fmla="*/ 6 h 24"/>
                <a:gd name="T6" fmla="*/ 0 w 18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cubicBezTo>
                    <a:pt x="1" y="18"/>
                    <a:pt x="11" y="4"/>
                    <a:pt x="15" y="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0" y="20"/>
                    <a:pt x="0" y="2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09"/>
            <p:cNvSpPr>
              <a:spLocks/>
            </p:cNvSpPr>
            <p:nvPr/>
          </p:nvSpPr>
          <p:spPr bwMode="auto">
            <a:xfrm>
              <a:off x="6923087" y="2805113"/>
              <a:ext cx="1162050" cy="884238"/>
            </a:xfrm>
            <a:custGeom>
              <a:avLst/>
              <a:gdLst>
                <a:gd name="T0" fmla="*/ 47 w 212"/>
                <a:gd name="T1" fmla="*/ 0 h 161"/>
                <a:gd name="T2" fmla="*/ 56 w 212"/>
                <a:gd name="T3" fmla="*/ 19 h 161"/>
                <a:gd name="T4" fmla="*/ 36 w 212"/>
                <a:gd name="T5" fmla="*/ 94 h 161"/>
                <a:gd name="T6" fmla="*/ 83 w 212"/>
                <a:gd name="T7" fmla="*/ 140 h 161"/>
                <a:gd name="T8" fmla="*/ 137 w 212"/>
                <a:gd name="T9" fmla="*/ 106 h 161"/>
                <a:gd name="T10" fmla="*/ 164 w 212"/>
                <a:gd name="T11" fmla="*/ 80 h 161"/>
                <a:gd name="T12" fmla="*/ 182 w 212"/>
                <a:gd name="T13" fmla="*/ 60 h 161"/>
                <a:gd name="T14" fmla="*/ 144 w 212"/>
                <a:gd name="T15" fmla="*/ 19 h 161"/>
                <a:gd name="T16" fmla="*/ 156 w 212"/>
                <a:gd name="T17" fmla="*/ 6 h 161"/>
                <a:gd name="T18" fmla="*/ 212 w 212"/>
                <a:gd name="T19" fmla="*/ 40 h 161"/>
                <a:gd name="T20" fmla="*/ 72 w 212"/>
                <a:gd name="T21" fmla="*/ 160 h 161"/>
                <a:gd name="T22" fmla="*/ 0 w 212"/>
                <a:gd name="T23" fmla="*/ 69 h 161"/>
                <a:gd name="T24" fmla="*/ 47 w 212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161">
                  <a:moveTo>
                    <a:pt x="47" y="0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37" y="38"/>
                    <a:pt x="32" y="69"/>
                    <a:pt x="36" y="94"/>
                  </a:cubicBezTo>
                  <a:cubicBezTo>
                    <a:pt x="40" y="118"/>
                    <a:pt x="54" y="145"/>
                    <a:pt x="83" y="140"/>
                  </a:cubicBezTo>
                  <a:cubicBezTo>
                    <a:pt x="103" y="136"/>
                    <a:pt x="123" y="121"/>
                    <a:pt x="137" y="106"/>
                  </a:cubicBezTo>
                  <a:cubicBezTo>
                    <a:pt x="146" y="97"/>
                    <a:pt x="154" y="88"/>
                    <a:pt x="164" y="80"/>
                  </a:cubicBezTo>
                  <a:cubicBezTo>
                    <a:pt x="170" y="74"/>
                    <a:pt x="179" y="68"/>
                    <a:pt x="182" y="60"/>
                  </a:cubicBezTo>
                  <a:cubicBezTo>
                    <a:pt x="192" y="36"/>
                    <a:pt x="160" y="32"/>
                    <a:pt x="144" y="19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212" y="40"/>
                    <a:pt x="112" y="161"/>
                    <a:pt x="72" y="160"/>
                  </a:cubicBezTo>
                  <a:cubicBezTo>
                    <a:pt x="31" y="158"/>
                    <a:pt x="0" y="69"/>
                    <a:pt x="0" y="69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10"/>
            <p:cNvSpPr>
              <a:spLocks/>
            </p:cNvSpPr>
            <p:nvPr/>
          </p:nvSpPr>
          <p:spPr bwMode="auto">
            <a:xfrm>
              <a:off x="7526337" y="2168526"/>
              <a:ext cx="1095375" cy="971550"/>
            </a:xfrm>
            <a:custGeom>
              <a:avLst/>
              <a:gdLst>
                <a:gd name="T0" fmla="*/ 65 w 200"/>
                <a:gd name="T1" fmla="*/ 138 h 177"/>
                <a:gd name="T2" fmla="*/ 34 w 200"/>
                <a:gd name="T3" fmla="*/ 117 h 177"/>
                <a:gd name="T4" fmla="*/ 29 w 200"/>
                <a:gd name="T5" fmla="*/ 89 h 177"/>
                <a:gd name="T6" fmla="*/ 17 w 200"/>
                <a:gd name="T7" fmla="*/ 70 h 177"/>
                <a:gd name="T8" fmla="*/ 14 w 200"/>
                <a:gd name="T9" fmla="*/ 53 h 177"/>
                <a:gd name="T10" fmla="*/ 51 w 200"/>
                <a:gd name="T11" fmla="*/ 73 h 177"/>
                <a:gd name="T12" fmla="*/ 56 w 200"/>
                <a:gd name="T13" fmla="*/ 68 h 177"/>
                <a:gd name="T14" fmla="*/ 71 w 200"/>
                <a:gd name="T15" fmla="*/ 15 h 177"/>
                <a:gd name="T16" fmla="*/ 98 w 200"/>
                <a:gd name="T17" fmla="*/ 13 h 177"/>
                <a:gd name="T18" fmla="*/ 90 w 200"/>
                <a:gd name="T19" fmla="*/ 76 h 177"/>
                <a:gd name="T20" fmla="*/ 129 w 200"/>
                <a:gd name="T21" fmla="*/ 16 h 177"/>
                <a:gd name="T22" fmla="*/ 117 w 200"/>
                <a:gd name="T23" fmla="*/ 92 h 177"/>
                <a:gd name="T24" fmla="*/ 157 w 200"/>
                <a:gd name="T25" fmla="*/ 41 h 177"/>
                <a:gd name="T26" fmla="*/ 139 w 200"/>
                <a:gd name="T27" fmla="*/ 108 h 177"/>
                <a:gd name="T28" fmla="*/ 187 w 200"/>
                <a:gd name="T29" fmla="*/ 65 h 177"/>
                <a:gd name="T30" fmla="*/ 136 w 200"/>
                <a:gd name="T31" fmla="*/ 151 h 177"/>
                <a:gd name="T32" fmla="*/ 65 w 200"/>
                <a:gd name="T33" fmla="*/ 13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77">
                  <a:moveTo>
                    <a:pt x="65" y="138"/>
                  </a:moveTo>
                  <a:cubicBezTo>
                    <a:pt x="65" y="138"/>
                    <a:pt x="39" y="136"/>
                    <a:pt x="34" y="117"/>
                  </a:cubicBezTo>
                  <a:cubicBezTo>
                    <a:pt x="31" y="105"/>
                    <a:pt x="32" y="99"/>
                    <a:pt x="29" y="89"/>
                  </a:cubicBezTo>
                  <a:cubicBezTo>
                    <a:pt x="26" y="82"/>
                    <a:pt x="23" y="73"/>
                    <a:pt x="17" y="70"/>
                  </a:cubicBezTo>
                  <a:cubicBezTo>
                    <a:pt x="0" y="62"/>
                    <a:pt x="8" y="56"/>
                    <a:pt x="14" y="53"/>
                  </a:cubicBezTo>
                  <a:cubicBezTo>
                    <a:pt x="23" y="48"/>
                    <a:pt x="42" y="38"/>
                    <a:pt x="51" y="73"/>
                  </a:cubicBezTo>
                  <a:cubicBezTo>
                    <a:pt x="51" y="73"/>
                    <a:pt x="54" y="77"/>
                    <a:pt x="56" y="68"/>
                  </a:cubicBezTo>
                  <a:cubicBezTo>
                    <a:pt x="58" y="59"/>
                    <a:pt x="64" y="26"/>
                    <a:pt x="71" y="15"/>
                  </a:cubicBezTo>
                  <a:cubicBezTo>
                    <a:pt x="79" y="5"/>
                    <a:pt x="97" y="0"/>
                    <a:pt x="98" y="13"/>
                  </a:cubicBezTo>
                  <a:cubicBezTo>
                    <a:pt x="100" y="27"/>
                    <a:pt x="90" y="76"/>
                    <a:pt x="90" y="76"/>
                  </a:cubicBezTo>
                  <a:cubicBezTo>
                    <a:pt x="90" y="76"/>
                    <a:pt x="109" y="13"/>
                    <a:pt x="129" y="16"/>
                  </a:cubicBezTo>
                  <a:cubicBezTo>
                    <a:pt x="149" y="19"/>
                    <a:pt x="134" y="57"/>
                    <a:pt x="117" y="92"/>
                  </a:cubicBezTo>
                  <a:cubicBezTo>
                    <a:pt x="117" y="92"/>
                    <a:pt x="144" y="32"/>
                    <a:pt x="157" y="41"/>
                  </a:cubicBezTo>
                  <a:cubicBezTo>
                    <a:pt x="174" y="52"/>
                    <a:pt x="139" y="108"/>
                    <a:pt x="139" y="108"/>
                  </a:cubicBezTo>
                  <a:cubicBezTo>
                    <a:pt x="139" y="108"/>
                    <a:pt x="174" y="54"/>
                    <a:pt x="187" y="65"/>
                  </a:cubicBezTo>
                  <a:cubicBezTo>
                    <a:pt x="200" y="76"/>
                    <a:pt x="150" y="142"/>
                    <a:pt x="136" y="151"/>
                  </a:cubicBezTo>
                  <a:cubicBezTo>
                    <a:pt x="122" y="160"/>
                    <a:pt x="87" y="177"/>
                    <a:pt x="65" y="138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11"/>
            <p:cNvSpPr>
              <a:spLocks/>
            </p:cNvSpPr>
            <p:nvPr/>
          </p:nvSpPr>
          <p:spPr bwMode="auto">
            <a:xfrm>
              <a:off x="8232775" y="2398713"/>
              <a:ext cx="285750" cy="423863"/>
            </a:xfrm>
            <a:custGeom>
              <a:avLst/>
              <a:gdLst>
                <a:gd name="T0" fmla="*/ 30 w 52"/>
                <a:gd name="T1" fmla="*/ 0 h 77"/>
                <a:gd name="T2" fmla="*/ 31 w 52"/>
                <a:gd name="T3" fmla="*/ 11 h 77"/>
                <a:gd name="T4" fmla="*/ 18 w 52"/>
                <a:gd name="T5" fmla="*/ 47 h 77"/>
                <a:gd name="T6" fmla="*/ 17 w 52"/>
                <a:gd name="T7" fmla="*/ 50 h 77"/>
                <a:gd name="T8" fmla="*/ 8 w 52"/>
                <a:gd name="T9" fmla="*/ 63 h 77"/>
                <a:gd name="T10" fmla="*/ 21 w 52"/>
                <a:gd name="T11" fmla="*/ 62 h 77"/>
                <a:gd name="T12" fmla="*/ 52 w 52"/>
                <a:gd name="T13" fmla="*/ 22 h 77"/>
                <a:gd name="T14" fmla="*/ 10 w 52"/>
                <a:gd name="T15" fmla="*/ 66 h 77"/>
                <a:gd name="T16" fmla="*/ 30 w 52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77">
                  <a:moveTo>
                    <a:pt x="30" y="0"/>
                  </a:moveTo>
                  <a:cubicBezTo>
                    <a:pt x="31" y="4"/>
                    <a:pt x="31" y="7"/>
                    <a:pt x="31" y="11"/>
                  </a:cubicBezTo>
                  <a:cubicBezTo>
                    <a:pt x="31" y="23"/>
                    <a:pt x="24" y="36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4" y="55"/>
                    <a:pt x="11" y="59"/>
                    <a:pt x="8" y="63"/>
                  </a:cubicBezTo>
                  <a:cubicBezTo>
                    <a:pt x="0" y="77"/>
                    <a:pt x="17" y="67"/>
                    <a:pt x="21" y="62"/>
                  </a:cubicBezTo>
                  <a:cubicBezTo>
                    <a:pt x="25" y="57"/>
                    <a:pt x="39" y="30"/>
                    <a:pt x="52" y="22"/>
                  </a:cubicBezTo>
                  <a:cubicBezTo>
                    <a:pt x="37" y="25"/>
                    <a:pt x="10" y="66"/>
                    <a:pt x="10" y="66"/>
                  </a:cubicBezTo>
                  <a:cubicBezTo>
                    <a:pt x="10" y="66"/>
                    <a:pt x="42" y="14"/>
                    <a:pt x="30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12"/>
            <p:cNvSpPr>
              <a:spLocks/>
            </p:cNvSpPr>
            <p:nvPr/>
          </p:nvSpPr>
          <p:spPr bwMode="auto">
            <a:xfrm>
              <a:off x="7750175" y="2641601"/>
              <a:ext cx="788987" cy="498475"/>
            </a:xfrm>
            <a:custGeom>
              <a:avLst/>
              <a:gdLst>
                <a:gd name="T0" fmla="*/ 131 w 144"/>
                <a:gd name="T1" fmla="*/ 12 h 91"/>
                <a:gd name="T2" fmla="*/ 116 w 144"/>
                <a:gd name="T3" fmla="*/ 32 h 91"/>
                <a:gd name="T4" fmla="*/ 99 w 144"/>
                <a:gd name="T5" fmla="*/ 49 h 91"/>
                <a:gd name="T6" fmla="*/ 33 w 144"/>
                <a:gd name="T7" fmla="*/ 58 h 91"/>
                <a:gd name="T8" fmla="*/ 14 w 144"/>
                <a:gd name="T9" fmla="*/ 46 h 91"/>
                <a:gd name="T10" fmla="*/ 2 w 144"/>
                <a:gd name="T11" fmla="*/ 43 h 91"/>
                <a:gd name="T12" fmla="*/ 0 w 144"/>
                <a:gd name="T13" fmla="*/ 42 h 91"/>
                <a:gd name="T14" fmla="*/ 24 w 144"/>
                <a:gd name="T15" fmla="*/ 52 h 91"/>
                <a:gd name="T16" fmla="*/ 95 w 144"/>
                <a:gd name="T17" fmla="*/ 65 h 91"/>
                <a:gd name="T18" fmla="*/ 144 w 144"/>
                <a:gd name="T19" fmla="*/ 0 h 91"/>
                <a:gd name="T20" fmla="*/ 131 w 144"/>
                <a:gd name="T21" fmla="*/ 1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91">
                  <a:moveTo>
                    <a:pt x="131" y="12"/>
                  </a:moveTo>
                  <a:cubicBezTo>
                    <a:pt x="125" y="18"/>
                    <a:pt x="121" y="25"/>
                    <a:pt x="116" y="32"/>
                  </a:cubicBezTo>
                  <a:cubicBezTo>
                    <a:pt x="111" y="38"/>
                    <a:pt x="105" y="43"/>
                    <a:pt x="99" y="49"/>
                  </a:cubicBezTo>
                  <a:cubicBezTo>
                    <a:pt x="79" y="68"/>
                    <a:pt x="56" y="81"/>
                    <a:pt x="33" y="58"/>
                  </a:cubicBezTo>
                  <a:cubicBezTo>
                    <a:pt x="27" y="53"/>
                    <a:pt x="22" y="48"/>
                    <a:pt x="14" y="46"/>
                  </a:cubicBezTo>
                  <a:cubicBezTo>
                    <a:pt x="10" y="45"/>
                    <a:pt x="6" y="45"/>
                    <a:pt x="2" y="43"/>
                  </a:cubicBezTo>
                  <a:cubicBezTo>
                    <a:pt x="1" y="43"/>
                    <a:pt x="0" y="43"/>
                    <a:pt x="0" y="42"/>
                  </a:cubicBezTo>
                  <a:cubicBezTo>
                    <a:pt x="9" y="51"/>
                    <a:pt x="24" y="52"/>
                    <a:pt x="24" y="52"/>
                  </a:cubicBezTo>
                  <a:cubicBezTo>
                    <a:pt x="46" y="91"/>
                    <a:pt x="81" y="74"/>
                    <a:pt x="95" y="65"/>
                  </a:cubicBezTo>
                  <a:cubicBezTo>
                    <a:pt x="105" y="59"/>
                    <a:pt x="133" y="24"/>
                    <a:pt x="144" y="0"/>
                  </a:cubicBezTo>
                  <a:cubicBezTo>
                    <a:pt x="140" y="4"/>
                    <a:pt x="135" y="8"/>
                    <a:pt x="131" y="1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13"/>
            <p:cNvSpPr>
              <a:spLocks/>
            </p:cNvSpPr>
            <p:nvPr/>
          </p:nvSpPr>
          <p:spPr bwMode="auto">
            <a:xfrm>
              <a:off x="7953375" y="2184401"/>
              <a:ext cx="252412" cy="446088"/>
            </a:xfrm>
            <a:custGeom>
              <a:avLst/>
              <a:gdLst>
                <a:gd name="T0" fmla="*/ 0 w 46"/>
                <a:gd name="T1" fmla="*/ 5 h 81"/>
                <a:gd name="T2" fmla="*/ 9 w 46"/>
                <a:gd name="T3" fmla="*/ 8 h 81"/>
                <a:gd name="T4" fmla="*/ 12 w 46"/>
                <a:gd name="T5" fmla="*/ 45 h 81"/>
                <a:gd name="T6" fmla="*/ 9 w 46"/>
                <a:gd name="T7" fmla="*/ 62 h 81"/>
                <a:gd name="T8" fmla="*/ 9 w 46"/>
                <a:gd name="T9" fmla="*/ 76 h 81"/>
                <a:gd name="T10" fmla="*/ 19 w 46"/>
                <a:gd name="T11" fmla="*/ 67 h 81"/>
                <a:gd name="T12" fmla="*/ 33 w 46"/>
                <a:gd name="T13" fmla="*/ 40 h 81"/>
                <a:gd name="T14" fmla="*/ 46 w 46"/>
                <a:gd name="T15" fmla="*/ 14 h 81"/>
                <a:gd name="T16" fmla="*/ 12 w 46"/>
                <a:gd name="T17" fmla="*/ 73 h 81"/>
                <a:gd name="T18" fmla="*/ 20 w 46"/>
                <a:gd name="T19" fmla="*/ 10 h 81"/>
                <a:gd name="T20" fmla="*/ 0 w 46"/>
                <a:gd name="T21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81">
                  <a:moveTo>
                    <a:pt x="0" y="5"/>
                  </a:moveTo>
                  <a:cubicBezTo>
                    <a:pt x="3" y="5"/>
                    <a:pt x="6" y="6"/>
                    <a:pt x="9" y="8"/>
                  </a:cubicBezTo>
                  <a:cubicBezTo>
                    <a:pt x="19" y="14"/>
                    <a:pt x="14" y="37"/>
                    <a:pt x="12" y="45"/>
                  </a:cubicBezTo>
                  <a:cubicBezTo>
                    <a:pt x="11" y="51"/>
                    <a:pt x="9" y="56"/>
                    <a:pt x="9" y="62"/>
                  </a:cubicBezTo>
                  <a:cubicBezTo>
                    <a:pt x="8" y="66"/>
                    <a:pt x="7" y="72"/>
                    <a:pt x="9" y="76"/>
                  </a:cubicBezTo>
                  <a:cubicBezTo>
                    <a:pt x="13" y="81"/>
                    <a:pt x="18" y="70"/>
                    <a:pt x="19" y="67"/>
                  </a:cubicBezTo>
                  <a:cubicBezTo>
                    <a:pt x="23" y="58"/>
                    <a:pt x="28" y="49"/>
                    <a:pt x="33" y="40"/>
                  </a:cubicBezTo>
                  <a:cubicBezTo>
                    <a:pt x="36" y="33"/>
                    <a:pt x="39" y="20"/>
                    <a:pt x="46" y="14"/>
                  </a:cubicBezTo>
                  <a:cubicBezTo>
                    <a:pt x="28" y="20"/>
                    <a:pt x="12" y="73"/>
                    <a:pt x="12" y="73"/>
                  </a:cubicBezTo>
                  <a:cubicBezTo>
                    <a:pt x="12" y="73"/>
                    <a:pt x="22" y="24"/>
                    <a:pt x="20" y="10"/>
                  </a:cubicBezTo>
                  <a:cubicBezTo>
                    <a:pt x="19" y="0"/>
                    <a:pt x="9" y="0"/>
                    <a:pt x="0" y="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14"/>
            <p:cNvSpPr>
              <a:spLocks/>
            </p:cNvSpPr>
            <p:nvPr/>
          </p:nvSpPr>
          <p:spPr bwMode="auto">
            <a:xfrm>
              <a:off x="8134350" y="2366963"/>
              <a:ext cx="241300" cy="328613"/>
            </a:xfrm>
            <a:custGeom>
              <a:avLst/>
              <a:gdLst>
                <a:gd name="T0" fmla="*/ 11 w 44"/>
                <a:gd name="T1" fmla="*/ 47 h 60"/>
                <a:gd name="T2" fmla="*/ 27 w 44"/>
                <a:gd name="T3" fmla="*/ 0 h 60"/>
                <a:gd name="T4" fmla="*/ 22 w 44"/>
                <a:gd name="T5" fmla="*/ 15 h 60"/>
                <a:gd name="T6" fmla="*/ 7 w 44"/>
                <a:gd name="T7" fmla="*/ 41 h 60"/>
                <a:gd name="T8" fmla="*/ 7 w 44"/>
                <a:gd name="T9" fmla="*/ 59 h 60"/>
                <a:gd name="T10" fmla="*/ 12 w 44"/>
                <a:gd name="T11" fmla="*/ 55 h 60"/>
                <a:gd name="T12" fmla="*/ 20 w 44"/>
                <a:gd name="T13" fmla="*/ 43 h 60"/>
                <a:gd name="T14" fmla="*/ 26 w 44"/>
                <a:gd name="T15" fmla="*/ 30 h 60"/>
                <a:gd name="T16" fmla="*/ 41 w 44"/>
                <a:gd name="T17" fmla="*/ 6 h 60"/>
                <a:gd name="T18" fmla="*/ 44 w 44"/>
                <a:gd name="T19" fmla="*/ 4 h 60"/>
                <a:gd name="T20" fmla="*/ 11 w 44"/>
                <a:gd name="T21" fmla="*/ 4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0">
                  <a:moveTo>
                    <a:pt x="11" y="47"/>
                  </a:moveTo>
                  <a:cubicBezTo>
                    <a:pt x="18" y="30"/>
                    <a:pt x="25" y="13"/>
                    <a:pt x="27" y="0"/>
                  </a:cubicBezTo>
                  <a:cubicBezTo>
                    <a:pt x="25" y="7"/>
                    <a:pt x="23" y="13"/>
                    <a:pt x="22" y="15"/>
                  </a:cubicBezTo>
                  <a:cubicBezTo>
                    <a:pt x="18" y="24"/>
                    <a:pt x="12" y="33"/>
                    <a:pt x="7" y="41"/>
                  </a:cubicBezTo>
                  <a:cubicBezTo>
                    <a:pt x="6" y="44"/>
                    <a:pt x="0" y="59"/>
                    <a:pt x="7" y="59"/>
                  </a:cubicBezTo>
                  <a:cubicBezTo>
                    <a:pt x="10" y="60"/>
                    <a:pt x="11" y="57"/>
                    <a:pt x="12" y="55"/>
                  </a:cubicBezTo>
                  <a:cubicBezTo>
                    <a:pt x="15" y="51"/>
                    <a:pt x="18" y="48"/>
                    <a:pt x="20" y="43"/>
                  </a:cubicBezTo>
                  <a:cubicBezTo>
                    <a:pt x="22" y="39"/>
                    <a:pt x="24" y="34"/>
                    <a:pt x="26" y="30"/>
                  </a:cubicBezTo>
                  <a:cubicBezTo>
                    <a:pt x="30" y="21"/>
                    <a:pt x="34" y="13"/>
                    <a:pt x="41" y="6"/>
                  </a:cubicBezTo>
                  <a:cubicBezTo>
                    <a:pt x="42" y="5"/>
                    <a:pt x="43" y="4"/>
                    <a:pt x="44" y="4"/>
                  </a:cubicBezTo>
                  <a:cubicBezTo>
                    <a:pt x="34" y="2"/>
                    <a:pt x="18" y="32"/>
                    <a:pt x="11" y="4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15"/>
            <p:cNvSpPr>
              <a:spLocks/>
            </p:cNvSpPr>
            <p:nvPr/>
          </p:nvSpPr>
          <p:spPr bwMode="auto">
            <a:xfrm>
              <a:off x="7564437" y="2378076"/>
              <a:ext cx="695325" cy="487363"/>
            </a:xfrm>
            <a:custGeom>
              <a:avLst/>
              <a:gdLst>
                <a:gd name="T0" fmla="*/ 17 w 127"/>
                <a:gd name="T1" fmla="*/ 16 h 89"/>
                <a:gd name="T2" fmla="*/ 39 w 127"/>
                <a:gd name="T3" fmla="*/ 31 h 89"/>
                <a:gd name="T4" fmla="*/ 82 w 127"/>
                <a:gd name="T5" fmla="*/ 51 h 89"/>
                <a:gd name="T6" fmla="*/ 109 w 127"/>
                <a:gd name="T7" fmla="*/ 70 h 89"/>
                <a:gd name="T8" fmla="*/ 118 w 127"/>
                <a:gd name="T9" fmla="*/ 79 h 89"/>
                <a:gd name="T10" fmla="*/ 123 w 127"/>
                <a:gd name="T11" fmla="*/ 81 h 89"/>
                <a:gd name="T12" fmla="*/ 118 w 127"/>
                <a:gd name="T13" fmla="*/ 72 h 89"/>
                <a:gd name="T14" fmla="*/ 79 w 127"/>
                <a:gd name="T15" fmla="*/ 44 h 89"/>
                <a:gd name="T16" fmla="*/ 50 w 127"/>
                <a:gd name="T17" fmla="*/ 29 h 89"/>
                <a:gd name="T18" fmla="*/ 50 w 127"/>
                <a:gd name="T19" fmla="*/ 29 h 89"/>
                <a:gd name="T20" fmla="*/ 49 w 127"/>
                <a:gd name="T21" fmla="*/ 30 h 89"/>
                <a:gd name="T22" fmla="*/ 44 w 127"/>
                <a:gd name="T23" fmla="*/ 35 h 89"/>
                <a:gd name="T24" fmla="*/ 7 w 127"/>
                <a:gd name="T25" fmla="*/ 15 h 89"/>
                <a:gd name="T26" fmla="*/ 0 w 127"/>
                <a:gd name="T27" fmla="*/ 23 h 89"/>
                <a:gd name="T28" fmla="*/ 17 w 127"/>
                <a:gd name="T29" fmla="*/ 1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89">
                  <a:moveTo>
                    <a:pt x="17" y="16"/>
                  </a:moveTo>
                  <a:cubicBezTo>
                    <a:pt x="25" y="18"/>
                    <a:pt x="35" y="21"/>
                    <a:pt x="39" y="31"/>
                  </a:cubicBezTo>
                  <a:cubicBezTo>
                    <a:pt x="46" y="49"/>
                    <a:pt x="67" y="45"/>
                    <a:pt x="82" y="51"/>
                  </a:cubicBezTo>
                  <a:cubicBezTo>
                    <a:pt x="92" y="55"/>
                    <a:pt x="102" y="61"/>
                    <a:pt x="109" y="70"/>
                  </a:cubicBezTo>
                  <a:cubicBezTo>
                    <a:pt x="112" y="73"/>
                    <a:pt x="115" y="77"/>
                    <a:pt x="118" y="79"/>
                  </a:cubicBezTo>
                  <a:cubicBezTo>
                    <a:pt x="119" y="81"/>
                    <a:pt x="127" y="89"/>
                    <a:pt x="123" y="81"/>
                  </a:cubicBezTo>
                  <a:cubicBezTo>
                    <a:pt x="122" y="78"/>
                    <a:pt x="120" y="75"/>
                    <a:pt x="118" y="72"/>
                  </a:cubicBezTo>
                  <a:cubicBezTo>
                    <a:pt x="109" y="59"/>
                    <a:pt x="93" y="50"/>
                    <a:pt x="79" y="44"/>
                  </a:cubicBezTo>
                  <a:cubicBezTo>
                    <a:pt x="68" y="40"/>
                    <a:pt x="56" y="3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30"/>
                    <a:pt x="49" y="30"/>
                  </a:cubicBezTo>
                  <a:cubicBezTo>
                    <a:pt x="47" y="39"/>
                    <a:pt x="44" y="35"/>
                    <a:pt x="44" y="35"/>
                  </a:cubicBezTo>
                  <a:cubicBezTo>
                    <a:pt x="35" y="0"/>
                    <a:pt x="16" y="10"/>
                    <a:pt x="7" y="15"/>
                  </a:cubicBezTo>
                  <a:cubicBezTo>
                    <a:pt x="4" y="16"/>
                    <a:pt x="0" y="19"/>
                    <a:pt x="0" y="23"/>
                  </a:cubicBezTo>
                  <a:cubicBezTo>
                    <a:pt x="4" y="18"/>
                    <a:pt x="8" y="14"/>
                    <a:pt x="17" y="1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16"/>
            <p:cNvSpPr>
              <a:spLocks/>
            </p:cNvSpPr>
            <p:nvPr/>
          </p:nvSpPr>
          <p:spPr bwMode="auto">
            <a:xfrm>
              <a:off x="5959475" y="4479926"/>
              <a:ext cx="509587" cy="2262188"/>
            </a:xfrm>
            <a:custGeom>
              <a:avLst/>
              <a:gdLst>
                <a:gd name="T0" fmla="*/ 27 w 93"/>
                <a:gd name="T1" fmla="*/ 11 h 412"/>
                <a:gd name="T2" fmla="*/ 2 w 93"/>
                <a:gd name="T3" fmla="*/ 35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89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4 w 93"/>
                <a:gd name="T17" fmla="*/ 42 h 412"/>
                <a:gd name="T18" fmla="*/ 27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9"/>
                  </a:cubicBezTo>
                  <a:cubicBezTo>
                    <a:pt x="77" y="209"/>
                    <a:pt x="69" y="212"/>
                    <a:pt x="72" y="188"/>
                  </a:cubicBezTo>
                  <a:cubicBezTo>
                    <a:pt x="74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17"/>
            <p:cNvSpPr>
              <a:spLocks/>
            </p:cNvSpPr>
            <p:nvPr/>
          </p:nvSpPr>
          <p:spPr bwMode="auto">
            <a:xfrm>
              <a:off x="5964237" y="4540251"/>
              <a:ext cx="125412" cy="269875"/>
            </a:xfrm>
            <a:custGeom>
              <a:avLst/>
              <a:gdLst>
                <a:gd name="T0" fmla="*/ 2 w 23"/>
                <a:gd name="T1" fmla="*/ 49 h 49"/>
                <a:gd name="T2" fmla="*/ 11 w 23"/>
                <a:gd name="T3" fmla="*/ 30 h 49"/>
                <a:gd name="T4" fmla="*/ 23 w 23"/>
                <a:gd name="T5" fmla="*/ 0 h 49"/>
                <a:gd name="T6" fmla="*/ 1 w 23"/>
                <a:gd name="T7" fmla="*/ 24 h 49"/>
                <a:gd name="T8" fmla="*/ 2 w 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2" y="49"/>
                  </a:moveTo>
                  <a:cubicBezTo>
                    <a:pt x="6" y="44"/>
                    <a:pt x="9" y="38"/>
                    <a:pt x="11" y="30"/>
                  </a:cubicBezTo>
                  <a:cubicBezTo>
                    <a:pt x="14" y="20"/>
                    <a:pt x="19" y="10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1" y="27"/>
                    <a:pt x="2" y="36"/>
                    <a:pt x="2" y="4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18"/>
            <p:cNvSpPr>
              <a:spLocks/>
            </p:cNvSpPr>
            <p:nvPr/>
          </p:nvSpPr>
          <p:spPr bwMode="auto">
            <a:xfrm>
              <a:off x="6303962" y="4567238"/>
              <a:ext cx="165100" cy="2174875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1 w 30"/>
                <a:gd name="T5" fmla="*/ 26 h 396"/>
                <a:gd name="T6" fmla="*/ 0 w 30"/>
                <a:gd name="T7" fmla="*/ 0 h 396"/>
                <a:gd name="T8" fmla="*/ 7 w 30"/>
                <a:gd name="T9" fmla="*/ 91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6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6" y="196"/>
                    <a:pt x="9" y="172"/>
                  </a:cubicBezTo>
                  <a:cubicBezTo>
                    <a:pt x="11" y="148"/>
                    <a:pt x="21" y="26"/>
                    <a:pt x="21" y="26"/>
                  </a:cubicBezTo>
                  <a:cubicBezTo>
                    <a:pt x="21" y="26"/>
                    <a:pt x="14" y="10"/>
                    <a:pt x="0" y="0"/>
                  </a:cubicBezTo>
                  <a:cubicBezTo>
                    <a:pt x="8" y="30"/>
                    <a:pt x="9" y="60"/>
                    <a:pt x="7" y="91"/>
                  </a:cubicBezTo>
                  <a:cubicBezTo>
                    <a:pt x="6" y="110"/>
                    <a:pt x="4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1" y="242"/>
                    <a:pt x="17" y="282"/>
                    <a:pt x="17" y="321"/>
                  </a:cubicBezTo>
                  <a:cubicBezTo>
                    <a:pt x="16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6" y="383"/>
                    <a:pt x="26" y="383"/>
                    <a:pt x="26" y="383"/>
                  </a:cubicBezTo>
                  <a:cubicBezTo>
                    <a:pt x="26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19"/>
            <p:cNvSpPr>
              <a:spLocks/>
            </p:cNvSpPr>
            <p:nvPr/>
          </p:nvSpPr>
          <p:spPr bwMode="auto">
            <a:xfrm>
              <a:off x="5915025" y="4205288"/>
              <a:ext cx="1068387" cy="533400"/>
            </a:xfrm>
            <a:custGeom>
              <a:avLst/>
              <a:gdLst>
                <a:gd name="T0" fmla="*/ 18 w 195"/>
                <a:gd name="T1" fmla="*/ 8 h 97"/>
                <a:gd name="T2" fmla="*/ 0 w 195"/>
                <a:gd name="T3" fmla="*/ 67 h 97"/>
                <a:gd name="T4" fmla="*/ 106 w 195"/>
                <a:gd name="T5" fmla="*/ 93 h 97"/>
                <a:gd name="T6" fmla="*/ 188 w 195"/>
                <a:gd name="T7" fmla="*/ 72 h 97"/>
                <a:gd name="T8" fmla="*/ 195 w 195"/>
                <a:gd name="T9" fmla="*/ 64 h 97"/>
                <a:gd name="T10" fmla="*/ 164 w 195"/>
                <a:gd name="T11" fmla="*/ 0 h 97"/>
                <a:gd name="T12" fmla="*/ 18 w 195"/>
                <a:gd name="T1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7">
                  <a:moveTo>
                    <a:pt x="18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6" y="97"/>
                    <a:pt x="106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2" y="34"/>
                    <a:pt x="18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20"/>
            <p:cNvSpPr>
              <a:spLocks/>
            </p:cNvSpPr>
            <p:nvPr/>
          </p:nvSpPr>
          <p:spPr bwMode="auto">
            <a:xfrm>
              <a:off x="6391275" y="4551363"/>
              <a:ext cx="581025" cy="2190750"/>
            </a:xfrm>
            <a:custGeom>
              <a:avLst/>
              <a:gdLst>
                <a:gd name="T0" fmla="*/ 102 w 106"/>
                <a:gd name="T1" fmla="*/ 0 h 399"/>
                <a:gd name="T2" fmla="*/ 97 w 106"/>
                <a:gd name="T3" fmla="*/ 215 h 399"/>
                <a:gd name="T4" fmla="*/ 98 w 106"/>
                <a:gd name="T5" fmla="*/ 399 h 399"/>
                <a:gd name="T6" fmla="*/ 45 w 106"/>
                <a:gd name="T7" fmla="*/ 396 h 399"/>
                <a:gd name="T8" fmla="*/ 0 w 106"/>
                <a:gd name="T9" fmla="*/ 13 h 399"/>
                <a:gd name="T10" fmla="*/ 102 w 106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99">
                  <a:moveTo>
                    <a:pt x="102" y="0"/>
                  </a:moveTo>
                  <a:cubicBezTo>
                    <a:pt x="102" y="0"/>
                    <a:pt x="88" y="183"/>
                    <a:pt x="97" y="215"/>
                  </a:cubicBezTo>
                  <a:cubicBezTo>
                    <a:pt x="106" y="246"/>
                    <a:pt x="98" y="399"/>
                    <a:pt x="98" y="399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1"/>
            <p:cNvSpPr>
              <a:spLocks/>
            </p:cNvSpPr>
            <p:nvPr/>
          </p:nvSpPr>
          <p:spPr bwMode="auto">
            <a:xfrm>
              <a:off x="6424612" y="4683126"/>
              <a:ext cx="263525" cy="2025650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7" y="265"/>
                    <a:pt x="33" y="223"/>
                    <a:pt x="26" y="181"/>
                  </a:cubicBezTo>
                  <a:cubicBezTo>
                    <a:pt x="17" y="123"/>
                    <a:pt x="3" y="54"/>
                    <a:pt x="29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8" y="19"/>
                    <a:pt x="3" y="25"/>
                  </a:cubicBezTo>
                  <a:cubicBezTo>
                    <a:pt x="2" y="27"/>
                    <a:pt x="2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7" y="348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22"/>
            <p:cNvSpPr>
              <a:spLocks/>
            </p:cNvSpPr>
            <p:nvPr/>
          </p:nvSpPr>
          <p:spPr bwMode="auto">
            <a:xfrm>
              <a:off x="5915025" y="4205288"/>
              <a:ext cx="1068387" cy="439738"/>
            </a:xfrm>
            <a:custGeom>
              <a:avLst/>
              <a:gdLst>
                <a:gd name="T0" fmla="*/ 164 w 195"/>
                <a:gd name="T1" fmla="*/ 0 h 80"/>
                <a:gd name="T2" fmla="*/ 18 w 195"/>
                <a:gd name="T3" fmla="*/ 8 h 80"/>
                <a:gd name="T4" fmla="*/ 0 w 195"/>
                <a:gd name="T5" fmla="*/ 67 h 80"/>
                <a:gd name="T6" fmla="*/ 24 w 195"/>
                <a:gd name="T7" fmla="*/ 80 h 80"/>
                <a:gd name="T8" fmla="*/ 31 w 195"/>
                <a:gd name="T9" fmla="*/ 53 h 80"/>
                <a:gd name="T10" fmla="*/ 37 w 195"/>
                <a:gd name="T11" fmla="*/ 43 h 80"/>
                <a:gd name="T12" fmla="*/ 52 w 195"/>
                <a:gd name="T13" fmla="*/ 39 h 80"/>
                <a:gd name="T14" fmla="*/ 156 w 195"/>
                <a:gd name="T15" fmla="*/ 46 h 80"/>
                <a:gd name="T16" fmla="*/ 178 w 195"/>
                <a:gd name="T17" fmla="*/ 79 h 80"/>
                <a:gd name="T18" fmla="*/ 188 w 195"/>
                <a:gd name="T19" fmla="*/ 72 h 80"/>
                <a:gd name="T20" fmla="*/ 195 w 195"/>
                <a:gd name="T21" fmla="*/ 64 h 80"/>
                <a:gd name="T22" fmla="*/ 164 w 195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0">
                  <a:moveTo>
                    <a:pt x="164" y="0"/>
                  </a:moveTo>
                  <a:cubicBezTo>
                    <a:pt x="164" y="0"/>
                    <a:pt x="92" y="34"/>
                    <a:pt x="18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4"/>
                    <a:pt x="24" y="80"/>
                  </a:cubicBezTo>
                  <a:cubicBezTo>
                    <a:pt x="26" y="71"/>
                    <a:pt x="29" y="62"/>
                    <a:pt x="31" y="53"/>
                  </a:cubicBezTo>
                  <a:cubicBezTo>
                    <a:pt x="31" y="48"/>
                    <a:pt x="34" y="45"/>
                    <a:pt x="37" y="43"/>
                  </a:cubicBezTo>
                  <a:cubicBezTo>
                    <a:pt x="41" y="40"/>
                    <a:pt x="46" y="38"/>
                    <a:pt x="52" y="39"/>
                  </a:cubicBezTo>
                  <a:cubicBezTo>
                    <a:pt x="85" y="46"/>
                    <a:pt x="127" y="21"/>
                    <a:pt x="156" y="46"/>
                  </a:cubicBezTo>
                  <a:cubicBezTo>
                    <a:pt x="167" y="55"/>
                    <a:pt x="173" y="67"/>
                    <a:pt x="178" y="79"/>
                  </a:cubicBezTo>
                  <a:cubicBezTo>
                    <a:pt x="186" y="76"/>
                    <a:pt x="188" y="72"/>
                    <a:pt x="188" y="72"/>
                  </a:cubicBezTo>
                  <a:cubicBezTo>
                    <a:pt x="195" y="64"/>
                    <a:pt x="195" y="64"/>
                    <a:pt x="195" y="64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23"/>
            <p:cNvSpPr>
              <a:spLocks/>
            </p:cNvSpPr>
            <p:nvPr/>
          </p:nvSpPr>
          <p:spPr bwMode="auto">
            <a:xfrm>
              <a:off x="6288087" y="4638676"/>
              <a:ext cx="344487" cy="461963"/>
            </a:xfrm>
            <a:custGeom>
              <a:avLst/>
              <a:gdLst>
                <a:gd name="T0" fmla="*/ 31 w 63"/>
                <a:gd name="T1" fmla="*/ 84 h 84"/>
                <a:gd name="T2" fmla="*/ 21 w 63"/>
                <a:gd name="T3" fmla="*/ 24 h 84"/>
                <a:gd name="T4" fmla="*/ 0 w 63"/>
                <a:gd name="T5" fmla="*/ 10 h 84"/>
                <a:gd name="T6" fmla="*/ 63 w 63"/>
                <a:gd name="T7" fmla="*/ 0 h 84"/>
                <a:gd name="T8" fmla="*/ 40 w 63"/>
                <a:gd name="T9" fmla="*/ 28 h 84"/>
                <a:gd name="T10" fmla="*/ 31 w 6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4">
                  <a:moveTo>
                    <a:pt x="31" y="8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4" y="24"/>
                    <a:pt x="63" y="0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24"/>
            <p:cNvSpPr>
              <a:spLocks/>
            </p:cNvSpPr>
            <p:nvPr/>
          </p:nvSpPr>
          <p:spPr bwMode="auto">
            <a:xfrm>
              <a:off x="5711825" y="6445251"/>
              <a:ext cx="735012" cy="417513"/>
            </a:xfrm>
            <a:custGeom>
              <a:avLst/>
              <a:gdLst>
                <a:gd name="T0" fmla="*/ 13 w 134"/>
                <a:gd name="T1" fmla="*/ 75 h 76"/>
                <a:gd name="T2" fmla="*/ 55 w 134"/>
                <a:gd name="T3" fmla="*/ 3 h 76"/>
                <a:gd name="T4" fmla="*/ 120 w 134"/>
                <a:gd name="T5" fmla="*/ 43 h 76"/>
                <a:gd name="T6" fmla="*/ 134 w 134"/>
                <a:gd name="T7" fmla="*/ 41 h 76"/>
                <a:gd name="T8" fmla="*/ 133 w 134"/>
                <a:gd name="T9" fmla="*/ 76 h 76"/>
                <a:gd name="T10" fmla="*/ 13 w 134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0" y="43"/>
                    <a:pt x="120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3" y="76"/>
                    <a:pt x="133" y="76"/>
                    <a:pt x="133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25"/>
            <p:cNvSpPr>
              <a:spLocks/>
            </p:cNvSpPr>
            <p:nvPr/>
          </p:nvSpPr>
          <p:spPr bwMode="auto">
            <a:xfrm>
              <a:off x="5783262" y="6451601"/>
              <a:ext cx="547687" cy="2794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7 h 51"/>
                <a:gd name="T4" fmla="*/ 42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9" y="51"/>
                    <a:pt x="14" y="47"/>
                    <a:pt x="0" y="37"/>
                  </a:cubicBezTo>
                  <a:cubicBezTo>
                    <a:pt x="4" y="20"/>
                    <a:pt x="15" y="3"/>
                    <a:pt x="42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6"/>
            <p:cNvSpPr>
              <a:spLocks/>
            </p:cNvSpPr>
            <p:nvPr/>
          </p:nvSpPr>
          <p:spPr bwMode="auto">
            <a:xfrm>
              <a:off x="5975350" y="6511926"/>
              <a:ext cx="142875" cy="60325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5 w 26"/>
                <a:gd name="T5" fmla="*/ 7 h 11"/>
                <a:gd name="T6" fmla="*/ 13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5" y="7"/>
                  </a:cubicBezTo>
                  <a:cubicBezTo>
                    <a:pt x="26" y="5"/>
                    <a:pt x="20" y="2"/>
                    <a:pt x="13" y="1"/>
                  </a:cubicBezTo>
                  <a:cubicBezTo>
                    <a:pt x="6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7"/>
            <p:cNvSpPr>
              <a:spLocks/>
            </p:cNvSpPr>
            <p:nvPr/>
          </p:nvSpPr>
          <p:spPr bwMode="auto">
            <a:xfrm>
              <a:off x="6610350" y="6451601"/>
              <a:ext cx="746125" cy="422275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5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6" y="0"/>
                    <a:pt x="15" y="43"/>
                    <a:pt x="15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8"/>
            <p:cNvSpPr>
              <a:spLocks/>
            </p:cNvSpPr>
            <p:nvPr/>
          </p:nvSpPr>
          <p:spPr bwMode="auto">
            <a:xfrm>
              <a:off x="6731000" y="6456363"/>
              <a:ext cx="547687" cy="285750"/>
            </a:xfrm>
            <a:custGeom>
              <a:avLst/>
              <a:gdLst>
                <a:gd name="T0" fmla="*/ 55 w 100"/>
                <a:gd name="T1" fmla="*/ 52 h 52"/>
                <a:gd name="T2" fmla="*/ 100 w 100"/>
                <a:gd name="T3" fmla="*/ 40 h 52"/>
                <a:gd name="T4" fmla="*/ 59 w 100"/>
                <a:gd name="T5" fmla="*/ 3 h 52"/>
                <a:gd name="T6" fmla="*/ 0 w 100"/>
                <a:gd name="T7" fmla="*/ 27 h 52"/>
                <a:gd name="T8" fmla="*/ 55 w 10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5" y="52"/>
                  </a:moveTo>
                  <a:cubicBezTo>
                    <a:pt x="71" y="52"/>
                    <a:pt x="86" y="49"/>
                    <a:pt x="100" y="40"/>
                  </a:cubicBezTo>
                  <a:cubicBezTo>
                    <a:pt x="96" y="22"/>
                    <a:pt x="86" y="5"/>
                    <a:pt x="59" y="3"/>
                  </a:cubicBezTo>
                  <a:cubicBezTo>
                    <a:pt x="26" y="0"/>
                    <a:pt x="8" y="15"/>
                    <a:pt x="0" y="27"/>
                  </a:cubicBezTo>
                  <a:cubicBezTo>
                    <a:pt x="10" y="43"/>
                    <a:pt x="32" y="50"/>
                    <a:pt x="55" y="52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29"/>
            <p:cNvSpPr>
              <a:spLocks/>
            </p:cNvSpPr>
            <p:nvPr/>
          </p:nvSpPr>
          <p:spPr bwMode="auto">
            <a:xfrm>
              <a:off x="6950075" y="6523038"/>
              <a:ext cx="142875" cy="60325"/>
            </a:xfrm>
            <a:custGeom>
              <a:avLst/>
              <a:gdLst>
                <a:gd name="T0" fmla="*/ 25 w 26"/>
                <a:gd name="T1" fmla="*/ 4 h 11"/>
                <a:gd name="T2" fmla="*/ 13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5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5" y="4"/>
                  </a:moveTo>
                  <a:cubicBezTo>
                    <a:pt x="26" y="6"/>
                    <a:pt x="20" y="9"/>
                    <a:pt x="13" y="10"/>
                  </a:cubicBezTo>
                  <a:cubicBezTo>
                    <a:pt x="6" y="11"/>
                    <a:pt x="0" y="9"/>
                    <a:pt x="0" y="7"/>
                  </a:cubicBezTo>
                  <a:cubicBezTo>
                    <a:pt x="0" y="4"/>
                    <a:pt x="5" y="2"/>
                    <a:pt x="12" y="1"/>
                  </a:cubicBezTo>
                  <a:cubicBezTo>
                    <a:pt x="19" y="0"/>
                    <a:pt x="25" y="1"/>
                    <a:pt x="25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30"/>
            <p:cNvSpPr>
              <a:spLocks/>
            </p:cNvSpPr>
            <p:nvPr/>
          </p:nvSpPr>
          <p:spPr bwMode="auto">
            <a:xfrm>
              <a:off x="6819900" y="4468813"/>
              <a:ext cx="125412" cy="285750"/>
            </a:xfrm>
            <a:custGeom>
              <a:avLst/>
              <a:gdLst>
                <a:gd name="T0" fmla="*/ 3 w 23"/>
                <a:gd name="T1" fmla="*/ 10 h 52"/>
                <a:gd name="T2" fmla="*/ 20 w 23"/>
                <a:gd name="T3" fmla="*/ 52 h 52"/>
                <a:gd name="T4" fmla="*/ 23 w 23"/>
                <a:gd name="T5" fmla="*/ 24 h 52"/>
                <a:gd name="T6" fmla="*/ 23 w 23"/>
                <a:gd name="T7" fmla="*/ 0 h 52"/>
                <a:gd name="T8" fmla="*/ 0 w 23"/>
                <a:gd name="T9" fmla="*/ 4 h 52"/>
                <a:gd name="T10" fmla="*/ 3 w 23"/>
                <a:gd name="T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3" y="10"/>
                  </a:moveTo>
                  <a:cubicBezTo>
                    <a:pt x="8" y="24"/>
                    <a:pt x="14" y="38"/>
                    <a:pt x="20" y="5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8"/>
                    <a:pt x="3" y="1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31"/>
            <p:cNvSpPr>
              <a:spLocks/>
            </p:cNvSpPr>
            <p:nvPr/>
          </p:nvSpPr>
          <p:spPr bwMode="auto">
            <a:xfrm>
              <a:off x="6040437" y="2579688"/>
              <a:ext cx="712787" cy="1801813"/>
            </a:xfrm>
            <a:custGeom>
              <a:avLst/>
              <a:gdLst>
                <a:gd name="T0" fmla="*/ 3 w 130"/>
                <a:gd name="T1" fmla="*/ 17 h 328"/>
                <a:gd name="T2" fmla="*/ 0 w 130"/>
                <a:gd name="T3" fmla="*/ 289 h 328"/>
                <a:gd name="T4" fmla="*/ 130 w 130"/>
                <a:gd name="T5" fmla="*/ 283 h 328"/>
                <a:gd name="T6" fmla="*/ 106 w 130"/>
                <a:gd name="T7" fmla="*/ 19 h 328"/>
                <a:gd name="T8" fmla="*/ 106 w 130"/>
                <a:gd name="T9" fmla="*/ 1 h 328"/>
                <a:gd name="T10" fmla="*/ 4 w 130"/>
                <a:gd name="T11" fmla="*/ 0 h 328"/>
                <a:gd name="T12" fmla="*/ 3 w 130"/>
                <a:gd name="T13" fmla="*/ 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8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8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32"/>
            <p:cNvSpPr>
              <a:spLocks/>
            </p:cNvSpPr>
            <p:nvPr/>
          </p:nvSpPr>
          <p:spPr bwMode="auto">
            <a:xfrm>
              <a:off x="6156325" y="2673351"/>
              <a:ext cx="344487" cy="203200"/>
            </a:xfrm>
            <a:custGeom>
              <a:avLst/>
              <a:gdLst>
                <a:gd name="T0" fmla="*/ 61 w 63"/>
                <a:gd name="T1" fmla="*/ 4 h 37"/>
                <a:gd name="T2" fmla="*/ 3 w 63"/>
                <a:gd name="T3" fmla="*/ 0 h 37"/>
                <a:gd name="T4" fmla="*/ 3 w 63"/>
                <a:gd name="T5" fmla="*/ 6 h 37"/>
                <a:gd name="T6" fmla="*/ 3 w 63"/>
                <a:gd name="T7" fmla="*/ 6 h 37"/>
                <a:gd name="T8" fmla="*/ 25 w 63"/>
                <a:gd name="T9" fmla="*/ 32 h 37"/>
                <a:gd name="T10" fmla="*/ 60 w 63"/>
                <a:gd name="T11" fmla="*/ 9 h 37"/>
                <a:gd name="T12" fmla="*/ 61 w 63"/>
                <a:gd name="T13" fmla="*/ 9 h 37"/>
                <a:gd name="T14" fmla="*/ 61 w 63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7">
                  <a:moveTo>
                    <a:pt x="61" y="4"/>
                  </a:moveTo>
                  <a:cubicBezTo>
                    <a:pt x="43" y="5"/>
                    <a:pt x="22" y="4"/>
                    <a:pt x="3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8"/>
                    <a:pt x="0" y="28"/>
                    <a:pt x="25" y="32"/>
                  </a:cubicBezTo>
                  <a:cubicBezTo>
                    <a:pt x="63" y="37"/>
                    <a:pt x="48" y="8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lnTo>
                    <a:pt x="61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33"/>
            <p:cNvSpPr>
              <a:spLocks/>
            </p:cNvSpPr>
            <p:nvPr/>
          </p:nvSpPr>
          <p:spPr bwMode="auto">
            <a:xfrm>
              <a:off x="6024562" y="2782888"/>
              <a:ext cx="274637" cy="292100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8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3" y="24"/>
                  </a:cubicBezTo>
                  <a:cubicBezTo>
                    <a:pt x="37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34"/>
            <p:cNvSpPr>
              <a:spLocks/>
            </p:cNvSpPr>
            <p:nvPr/>
          </p:nvSpPr>
          <p:spPr bwMode="auto">
            <a:xfrm>
              <a:off x="6359525" y="2755901"/>
              <a:ext cx="239712" cy="307975"/>
            </a:xfrm>
            <a:custGeom>
              <a:avLst/>
              <a:gdLst>
                <a:gd name="T0" fmla="*/ 0 w 44"/>
                <a:gd name="T1" fmla="*/ 29 h 56"/>
                <a:gd name="T2" fmla="*/ 0 w 44"/>
                <a:gd name="T3" fmla="*/ 30 h 56"/>
                <a:gd name="T4" fmla="*/ 6 w 44"/>
                <a:gd name="T5" fmla="*/ 39 h 56"/>
                <a:gd name="T6" fmla="*/ 14 w 44"/>
                <a:gd name="T7" fmla="*/ 50 h 56"/>
                <a:gd name="T8" fmla="*/ 18 w 44"/>
                <a:gd name="T9" fmla="*/ 55 h 56"/>
                <a:gd name="T10" fmla="*/ 44 w 44"/>
                <a:gd name="T11" fmla="*/ 2 h 56"/>
                <a:gd name="T12" fmla="*/ 26 w 44"/>
                <a:gd name="T13" fmla="*/ 1 h 56"/>
                <a:gd name="T14" fmla="*/ 22 w 44"/>
                <a:gd name="T15" fmla="*/ 3 h 56"/>
                <a:gd name="T16" fmla="*/ 14 w 44"/>
                <a:gd name="T17" fmla="*/ 14 h 56"/>
                <a:gd name="T18" fmla="*/ 6 w 44"/>
                <a:gd name="T19" fmla="*/ 23 h 56"/>
                <a:gd name="T20" fmla="*/ 0 w 44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6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1" y="32"/>
                    <a:pt x="5" y="37"/>
                    <a:pt x="6" y="39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6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7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0" y="5"/>
                    <a:pt x="16" y="12"/>
                    <a:pt x="14" y="14"/>
                  </a:cubicBezTo>
                  <a:cubicBezTo>
                    <a:pt x="11" y="18"/>
                    <a:pt x="9" y="20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35"/>
            <p:cNvSpPr>
              <a:spLocks/>
            </p:cNvSpPr>
            <p:nvPr/>
          </p:nvSpPr>
          <p:spPr bwMode="auto">
            <a:xfrm>
              <a:off x="6024562" y="2701926"/>
              <a:ext cx="274637" cy="29051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50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9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36"/>
            <p:cNvSpPr>
              <a:spLocks/>
            </p:cNvSpPr>
            <p:nvPr/>
          </p:nvSpPr>
          <p:spPr bwMode="auto">
            <a:xfrm>
              <a:off x="6342062" y="2695576"/>
              <a:ext cx="236537" cy="30162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30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6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2"/>
                    <a:pt x="25" y="1"/>
                  </a:cubicBezTo>
                  <a:cubicBezTo>
                    <a:pt x="22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37"/>
            <p:cNvSpPr>
              <a:spLocks/>
            </p:cNvSpPr>
            <p:nvPr/>
          </p:nvSpPr>
          <p:spPr bwMode="auto">
            <a:xfrm>
              <a:off x="6096000" y="2695576"/>
              <a:ext cx="203200" cy="263525"/>
            </a:xfrm>
            <a:custGeom>
              <a:avLst/>
              <a:gdLst>
                <a:gd name="T0" fmla="*/ 21 w 37"/>
                <a:gd name="T1" fmla="*/ 28 h 48"/>
                <a:gd name="T2" fmla="*/ 32 w 37"/>
                <a:gd name="T3" fmla="*/ 35 h 48"/>
                <a:gd name="T4" fmla="*/ 33 w 37"/>
                <a:gd name="T5" fmla="*/ 35 h 48"/>
                <a:gd name="T6" fmla="*/ 36 w 37"/>
                <a:gd name="T7" fmla="*/ 28 h 48"/>
                <a:gd name="T8" fmla="*/ 31 w 37"/>
                <a:gd name="T9" fmla="*/ 25 h 48"/>
                <a:gd name="T10" fmla="*/ 17 w 37"/>
                <a:gd name="T11" fmla="*/ 1 h 48"/>
                <a:gd name="T12" fmla="*/ 0 w 37"/>
                <a:gd name="T13" fmla="*/ 1 h 48"/>
                <a:gd name="T14" fmla="*/ 11 w 37"/>
                <a:gd name="T15" fmla="*/ 48 h 48"/>
                <a:gd name="T16" fmla="*/ 13 w 37"/>
                <a:gd name="T17" fmla="*/ 22 h 48"/>
                <a:gd name="T18" fmla="*/ 21 w 37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8">
                  <a:moveTo>
                    <a:pt x="21" y="28"/>
                  </a:moveTo>
                  <a:cubicBezTo>
                    <a:pt x="25" y="30"/>
                    <a:pt x="28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5" y="33"/>
                    <a:pt x="37" y="31"/>
                    <a:pt x="36" y="28"/>
                  </a:cubicBezTo>
                  <a:cubicBezTo>
                    <a:pt x="35" y="26"/>
                    <a:pt x="32" y="26"/>
                    <a:pt x="31" y="25"/>
                  </a:cubicBezTo>
                  <a:cubicBezTo>
                    <a:pt x="24" y="19"/>
                    <a:pt x="19" y="10"/>
                    <a:pt x="17" y="1"/>
                  </a:cubicBezTo>
                  <a:cubicBezTo>
                    <a:pt x="17" y="0"/>
                    <a:pt x="1" y="1"/>
                    <a:pt x="0" y="1"/>
                  </a:cubicBezTo>
                  <a:cubicBezTo>
                    <a:pt x="3" y="16"/>
                    <a:pt x="0" y="34"/>
                    <a:pt x="11" y="48"/>
                  </a:cubicBezTo>
                  <a:cubicBezTo>
                    <a:pt x="13" y="42"/>
                    <a:pt x="13" y="26"/>
                    <a:pt x="13" y="22"/>
                  </a:cubicBezTo>
                  <a:cubicBezTo>
                    <a:pt x="15" y="23"/>
                    <a:pt x="18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38"/>
            <p:cNvSpPr>
              <a:spLocks/>
            </p:cNvSpPr>
            <p:nvPr/>
          </p:nvSpPr>
          <p:spPr bwMode="auto">
            <a:xfrm>
              <a:off x="6342062" y="2695576"/>
              <a:ext cx="214312" cy="247650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0 h 45"/>
                <a:gd name="T18" fmla="*/ 28 w 39"/>
                <a:gd name="T19" fmla="*/ 45 h 45"/>
                <a:gd name="T20" fmla="*/ 37 w 39"/>
                <a:gd name="T21" fmla="*/ 38 h 45"/>
                <a:gd name="T22" fmla="*/ 37 w 39"/>
                <a:gd name="T23" fmla="*/ 25 h 45"/>
                <a:gd name="T24" fmla="*/ 37 w 39"/>
                <a:gd name="T25" fmla="*/ 8 h 45"/>
                <a:gd name="T26" fmla="*/ 36 w 39"/>
                <a:gd name="T27" fmla="*/ 1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2" y="0"/>
                    <a:pt x="23" y="0"/>
                    <a:pt x="22" y="3"/>
                  </a:cubicBezTo>
                  <a:cubicBezTo>
                    <a:pt x="20" y="5"/>
                    <a:pt x="15" y="12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1" y="32"/>
                    <a:pt x="2" y="34"/>
                  </a:cubicBezTo>
                  <a:cubicBezTo>
                    <a:pt x="2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3"/>
                    <a:pt x="27" y="36"/>
                    <a:pt x="28" y="45"/>
                  </a:cubicBezTo>
                  <a:cubicBezTo>
                    <a:pt x="31" y="42"/>
                    <a:pt x="35" y="42"/>
                    <a:pt x="37" y="38"/>
                  </a:cubicBezTo>
                  <a:cubicBezTo>
                    <a:pt x="38" y="35"/>
                    <a:pt x="37" y="29"/>
                    <a:pt x="37" y="25"/>
                  </a:cubicBezTo>
                  <a:cubicBezTo>
                    <a:pt x="37" y="19"/>
                    <a:pt x="36" y="14"/>
                    <a:pt x="37" y="8"/>
                  </a:cubicBezTo>
                  <a:cubicBezTo>
                    <a:pt x="37" y="5"/>
                    <a:pt x="39" y="3"/>
                    <a:pt x="36" y="1"/>
                  </a:cubicBezTo>
                  <a:cubicBezTo>
                    <a:pt x="35" y="0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39"/>
            <p:cNvSpPr>
              <a:spLocks/>
            </p:cNvSpPr>
            <p:nvPr/>
          </p:nvSpPr>
          <p:spPr bwMode="auto">
            <a:xfrm>
              <a:off x="6013450" y="4133851"/>
              <a:ext cx="800100" cy="379413"/>
            </a:xfrm>
            <a:custGeom>
              <a:avLst/>
              <a:gdLst>
                <a:gd name="T0" fmla="*/ 5 w 146"/>
                <a:gd name="T1" fmla="*/ 6 h 69"/>
                <a:gd name="T2" fmla="*/ 135 w 146"/>
                <a:gd name="T3" fmla="*/ 0 h 69"/>
                <a:gd name="T4" fmla="*/ 146 w 146"/>
                <a:gd name="T5" fmla="*/ 23 h 69"/>
                <a:gd name="T6" fmla="*/ 0 w 146"/>
                <a:gd name="T7" fmla="*/ 25 h 69"/>
                <a:gd name="T8" fmla="*/ 5 w 146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69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40"/>
            <p:cNvSpPr>
              <a:spLocks/>
            </p:cNvSpPr>
            <p:nvPr/>
          </p:nvSpPr>
          <p:spPr bwMode="auto">
            <a:xfrm>
              <a:off x="6013450" y="4133851"/>
              <a:ext cx="800100" cy="241300"/>
            </a:xfrm>
            <a:custGeom>
              <a:avLst/>
              <a:gdLst>
                <a:gd name="T0" fmla="*/ 128 w 146"/>
                <a:gd name="T1" fmla="*/ 31 h 44"/>
                <a:gd name="T2" fmla="*/ 146 w 146"/>
                <a:gd name="T3" fmla="*/ 23 h 44"/>
                <a:gd name="T4" fmla="*/ 135 w 146"/>
                <a:gd name="T5" fmla="*/ 0 h 44"/>
                <a:gd name="T6" fmla="*/ 5 w 146"/>
                <a:gd name="T7" fmla="*/ 6 h 44"/>
                <a:gd name="T8" fmla="*/ 0 w 146"/>
                <a:gd name="T9" fmla="*/ 25 h 44"/>
                <a:gd name="T10" fmla="*/ 16 w 146"/>
                <a:gd name="T11" fmla="*/ 33 h 44"/>
                <a:gd name="T12" fmla="*/ 17 w 146"/>
                <a:gd name="T13" fmla="*/ 27 h 44"/>
                <a:gd name="T14" fmla="*/ 30 w 146"/>
                <a:gd name="T15" fmla="*/ 17 h 44"/>
                <a:gd name="T16" fmla="*/ 59 w 146"/>
                <a:gd name="T17" fmla="*/ 25 h 44"/>
                <a:gd name="T18" fmla="*/ 73 w 146"/>
                <a:gd name="T19" fmla="*/ 44 h 44"/>
                <a:gd name="T20" fmla="*/ 105 w 146"/>
                <a:gd name="T21" fmla="*/ 39 h 44"/>
                <a:gd name="T22" fmla="*/ 105 w 146"/>
                <a:gd name="T23" fmla="*/ 37 h 44"/>
                <a:gd name="T24" fmla="*/ 109 w 146"/>
                <a:gd name="T25" fmla="*/ 21 h 44"/>
                <a:gd name="T26" fmla="*/ 122 w 146"/>
                <a:gd name="T27" fmla="*/ 14 h 44"/>
                <a:gd name="T28" fmla="*/ 129 w 146"/>
                <a:gd name="T29" fmla="*/ 27 h 44"/>
                <a:gd name="T30" fmla="*/ 128 w 146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44">
                  <a:moveTo>
                    <a:pt x="128" y="31"/>
                  </a:moveTo>
                  <a:cubicBezTo>
                    <a:pt x="139" y="27"/>
                    <a:pt x="146" y="23"/>
                    <a:pt x="146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1" y="31"/>
                    <a:pt x="16" y="33"/>
                  </a:cubicBezTo>
                  <a:cubicBezTo>
                    <a:pt x="16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8" y="29"/>
                    <a:pt x="72" y="35"/>
                    <a:pt x="73" y="44"/>
                  </a:cubicBezTo>
                  <a:cubicBezTo>
                    <a:pt x="85" y="43"/>
                    <a:pt x="96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7" y="32"/>
                    <a:pt x="107" y="26"/>
                    <a:pt x="109" y="21"/>
                  </a:cubicBezTo>
                  <a:cubicBezTo>
                    <a:pt x="110" y="15"/>
                    <a:pt x="116" y="12"/>
                    <a:pt x="122" y="14"/>
                  </a:cubicBezTo>
                  <a:cubicBezTo>
                    <a:pt x="128" y="15"/>
                    <a:pt x="131" y="21"/>
                    <a:pt x="129" y="27"/>
                  </a:cubicBezTo>
                  <a:cubicBezTo>
                    <a:pt x="129" y="28"/>
                    <a:pt x="129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41"/>
            <p:cNvSpPr>
              <a:spLocks/>
            </p:cNvSpPr>
            <p:nvPr/>
          </p:nvSpPr>
          <p:spPr bwMode="auto">
            <a:xfrm>
              <a:off x="6348412" y="4205288"/>
              <a:ext cx="234950" cy="220663"/>
            </a:xfrm>
            <a:custGeom>
              <a:avLst/>
              <a:gdLst>
                <a:gd name="T0" fmla="*/ 0 w 43"/>
                <a:gd name="T1" fmla="*/ 5 h 40"/>
                <a:gd name="T2" fmla="*/ 5 w 43"/>
                <a:gd name="T3" fmla="*/ 31 h 40"/>
                <a:gd name="T4" fmla="*/ 43 w 43"/>
                <a:gd name="T5" fmla="*/ 26 h 40"/>
                <a:gd name="T6" fmla="*/ 40 w 43"/>
                <a:gd name="T7" fmla="*/ 0 h 40"/>
                <a:gd name="T8" fmla="*/ 0 w 43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0">
                  <a:moveTo>
                    <a:pt x="0" y="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21" y="40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42"/>
            <p:cNvSpPr>
              <a:spLocks/>
            </p:cNvSpPr>
            <p:nvPr/>
          </p:nvSpPr>
          <p:spPr bwMode="auto">
            <a:xfrm>
              <a:off x="6348412" y="4205288"/>
              <a:ext cx="234950" cy="160338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40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7" y="11"/>
                    <a:pt x="13" y="15"/>
                    <a:pt x="18" y="18"/>
                  </a:cubicBezTo>
                  <a:cubicBezTo>
                    <a:pt x="22" y="20"/>
                    <a:pt x="25" y="22"/>
                    <a:pt x="29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3" y="5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43"/>
            <p:cNvSpPr>
              <a:spLocks/>
            </p:cNvSpPr>
            <p:nvPr/>
          </p:nvSpPr>
          <p:spPr bwMode="auto">
            <a:xfrm>
              <a:off x="6419850" y="2701926"/>
              <a:ext cx="842962" cy="2162175"/>
            </a:xfrm>
            <a:custGeom>
              <a:avLst/>
              <a:gdLst>
                <a:gd name="T0" fmla="*/ 22 w 154"/>
                <a:gd name="T1" fmla="*/ 0 h 394"/>
                <a:gd name="T2" fmla="*/ 104 w 154"/>
                <a:gd name="T3" fmla="*/ 2 h 394"/>
                <a:gd name="T4" fmla="*/ 127 w 154"/>
                <a:gd name="T5" fmla="*/ 8 h 394"/>
                <a:gd name="T6" fmla="*/ 139 w 154"/>
                <a:gd name="T7" fmla="*/ 15 h 394"/>
                <a:gd name="T8" fmla="*/ 140 w 154"/>
                <a:gd name="T9" fmla="*/ 29 h 394"/>
                <a:gd name="T10" fmla="*/ 135 w 154"/>
                <a:gd name="T11" fmla="*/ 46 h 394"/>
                <a:gd name="T12" fmla="*/ 125 w 154"/>
                <a:gd name="T13" fmla="*/ 82 h 394"/>
                <a:gd name="T14" fmla="*/ 117 w 154"/>
                <a:gd name="T15" fmla="*/ 118 h 394"/>
                <a:gd name="T16" fmla="*/ 98 w 154"/>
                <a:gd name="T17" fmla="*/ 234 h 394"/>
                <a:gd name="T18" fmla="*/ 116 w 154"/>
                <a:gd name="T19" fmla="*/ 267 h 394"/>
                <a:gd name="T20" fmla="*/ 147 w 154"/>
                <a:gd name="T21" fmla="*/ 318 h 394"/>
                <a:gd name="T22" fmla="*/ 153 w 154"/>
                <a:gd name="T23" fmla="*/ 337 h 394"/>
                <a:gd name="T24" fmla="*/ 107 w 154"/>
                <a:gd name="T25" fmla="*/ 362 h 394"/>
                <a:gd name="T26" fmla="*/ 41 w 154"/>
                <a:gd name="T27" fmla="*/ 245 h 394"/>
                <a:gd name="T28" fmla="*/ 22 w 154"/>
                <a:gd name="T2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4">
                  <a:moveTo>
                    <a:pt x="22" y="0"/>
                  </a:moveTo>
                  <a:cubicBezTo>
                    <a:pt x="22" y="0"/>
                    <a:pt x="90" y="0"/>
                    <a:pt x="104" y="2"/>
                  </a:cubicBezTo>
                  <a:cubicBezTo>
                    <a:pt x="112" y="3"/>
                    <a:pt x="119" y="5"/>
                    <a:pt x="127" y="8"/>
                  </a:cubicBezTo>
                  <a:cubicBezTo>
                    <a:pt x="131" y="10"/>
                    <a:pt x="136" y="12"/>
                    <a:pt x="139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8" y="70"/>
                    <a:pt x="125" y="82"/>
                  </a:cubicBezTo>
                  <a:cubicBezTo>
                    <a:pt x="121" y="94"/>
                    <a:pt x="119" y="106"/>
                    <a:pt x="117" y="118"/>
                  </a:cubicBezTo>
                  <a:cubicBezTo>
                    <a:pt x="111" y="166"/>
                    <a:pt x="94" y="225"/>
                    <a:pt x="98" y="234"/>
                  </a:cubicBezTo>
                  <a:cubicBezTo>
                    <a:pt x="101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4" y="328"/>
                    <a:pt x="153" y="337"/>
                  </a:cubicBezTo>
                  <a:cubicBezTo>
                    <a:pt x="152" y="346"/>
                    <a:pt x="130" y="394"/>
                    <a:pt x="107" y="362"/>
                  </a:cubicBezTo>
                  <a:cubicBezTo>
                    <a:pt x="85" y="330"/>
                    <a:pt x="53" y="288"/>
                    <a:pt x="41" y="245"/>
                  </a:cubicBezTo>
                  <a:cubicBezTo>
                    <a:pt x="29" y="203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44"/>
            <p:cNvSpPr>
              <a:spLocks/>
            </p:cNvSpPr>
            <p:nvPr/>
          </p:nvSpPr>
          <p:spPr bwMode="auto">
            <a:xfrm>
              <a:off x="6873875" y="3656013"/>
              <a:ext cx="306387" cy="719138"/>
            </a:xfrm>
            <a:custGeom>
              <a:avLst/>
              <a:gdLst>
                <a:gd name="T0" fmla="*/ 15 w 56"/>
                <a:gd name="T1" fmla="*/ 60 h 131"/>
                <a:gd name="T2" fmla="*/ 24 w 56"/>
                <a:gd name="T3" fmla="*/ 0 h 131"/>
                <a:gd name="T4" fmla="*/ 5 w 56"/>
                <a:gd name="T5" fmla="*/ 69 h 131"/>
                <a:gd name="T6" fmla="*/ 20 w 56"/>
                <a:gd name="T7" fmla="*/ 109 h 131"/>
                <a:gd name="T8" fmla="*/ 31 w 56"/>
                <a:gd name="T9" fmla="*/ 119 h 131"/>
                <a:gd name="T10" fmla="*/ 56 w 56"/>
                <a:gd name="T11" fmla="*/ 131 h 131"/>
                <a:gd name="T12" fmla="*/ 33 w 56"/>
                <a:gd name="T13" fmla="*/ 93 h 131"/>
                <a:gd name="T14" fmla="*/ 15 w 56"/>
                <a:gd name="T15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31">
                  <a:moveTo>
                    <a:pt x="15" y="60"/>
                  </a:moveTo>
                  <a:cubicBezTo>
                    <a:pt x="13" y="54"/>
                    <a:pt x="18" y="29"/>
                    <a:pt x="24" y="0"/>
                  </a:cubicBezTo>
                  <a:cubicBezTo>
                    <a:pt x="13" y="22"/>
                    <a:pt x="0" y="45"/>
                    <a:pt x="5" y="69"/>
                  </a:cubicBezTo>
                  <a:cubicBezTo>
                    <a:pt x="8" y="84"/>
                    <a:pt x="13" y="97"/>
                    <a:pt x="20" y="109"/>
                  </a:cubicBezTo>
                  <a:cubicBezTo>
                    <a:pt x="23" y="113"/>
                    <a:pt x="27" y="116"/>
                    <a:pt x="31" y="119"/>
                  </a:cubicBezTo>
                  <a:cubicBezTo>
                    <a:pt x="39" y="124"/>
                    <a:pt x="48" y="128"/>
                    <a:pt x="56" y="131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18" y="70"/>
                    <a:pt x="15" y="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45"/>
            <p:cNvSpPr>
              <a:spLocks/>
            </p:cNvSpPr>
            <p:nvPr/>
          </p:nvSpPr>
          <p:spPr bwMode="auto">
            <a:xfrm>
              <a:off x="6419850" y="2701926"/>
              <a:ext cx="400050" cy="1460500"/>
            </a:xfrm>
            <a:custGeom>
              <a:avLst/>
              <a:gdLst>
                <a:gd name="T0" fmla="*/ 48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6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2 w 73"/>
                <a:gd name="T13" fmla="*/ 0 h 266"/>
                <a:gd name="T14" fmla="*/ 41 w 73"/>
                <a:gd name="T15" fmla="*/ 245 h 266"/>
                <a:gd name="T16" fmla="*/ 48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8" y="266"/>
                  </a:moveTo>
                  <a:cubicBezTo>
                    <a:pt x="44" y="236"/>
                    <a:pt x="39" y="206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2" y="6"/>
                    <a:pt x="73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3"/>
                    <a:pt x="41" y="245"/>
                  </a:cubicBezTo>
                  <a:cubicBezTo>
                    <a:pt x="43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46"/>
            <p:cNvSpPr>
              <a:spLocks/>
            </p:cNvSpPr>
            <p:nvPr/>
          </p:nvSpPr>
          <p:spPr bwMode="auto">
            <a:xfrm>
              <a:off x="6199187" y="2932113"/>
              <a:ext cx="439737" cy="1301750"/>
            </a:xfrm>
            <a:custGeom>
              <a:avLst/>
              <a:gdLst>
                <a:gd name="T0" fmla="*/ 11 w 80"/>
                <a:gd name="T1" fmla="*/ 0 h 237"/>
                <a:gd name="T2" fmla="*/ 4 w 80"/>
                <a:gd name="T3" fmla="*/ 132 h 237"/>
                <a:gd name="T4" fmla="*/ 27 w 80"/>
                <a:gd name="T5" fmla="*/ 237 h 237"/>
                <a:gd name="T6" fmla="*/ 76 w 80"/>
                <a:gd name="T7" fmla="*/ 232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0 h 237"/>
                <a:gd name="T14" fmla="*/ 11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1" y="0"/>
                  </a:moveTo>
                  <a:cubicBezTo>
                    <a:pt x="11" y="0"/>
                    <a:pt x="0" y="84"/>
                    <a:pt x="4" y="132"/>
                  </a:cubicBezTo>
                  <a:cubicBezTo>
                    <a:pt x="9" y="180"/>
                    <a:pt x="27" y="237"/>
                    <a:pt x="27" y="237"/>
                  </a:cubicBezTo>
                  <a:cubicBezTo>
                    <a:pt x="47" y="237"/>
                    <a:pt x="66" y="236"/>
                    <a:pt x="76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1" y="54"/>
                    <a:pt x="22" y="0"/>
                    <a:pt x="22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47"/>
            <p:cNvSpPr>
              <a:spLocks/>
            </p:cNvSpPr>
            <p:nvPr/>
          </p:nvSpPr>
          <p:spPr bwMode="auto">
            <a:xfrm>
              <a:off x="6238875" y="2932113"/>
              <a:ext cx="366712" cy="1411288"/>
            </a:xfrm>
            <a:custGeom>
              <a:avLst/>
              <a:gdLst>
                <a:gd name="T0" fmla="*/ 9 w 67"/>
                <a:gd name="T1" fmla="*/ 0 h 257"/>
                <a:gd name="T2" fmla="*/ 3 w 67"/>
                <a:gd name="T3" fmla="*/ 132 h 257"/>
                <a:gd name="T4" fmla="*/ 22 w 67"/>
                <a:gd name="T5" fmla="*/ 233 h 257"/>
                <a:gd name="T6" fmla="*/ 59 w 67"/>
                <a:gd name="T7" fmla="*/ 257 h 257"/>
                <a:gd name="T8" fmla="*/ 67 w 67"/>
                <a:gd name="T9" fmla="*/ 209 h 257"/>
                <a:gd name="T10" fmla="*/ 30 w 67"/>
                <a:gd name="T11" fmla="*/ 89 h 257"/>
                <a:gd name="T12" fmla="*/ 19 w 67"/>
                <a:gd name="T13" fmla="*/ 0 h 257"/>
                <a:gd name="T14" fmla="*/ 9 w 67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7">
                  <a:moveTo>
                    <a:pt x="9" y="0"/>
                  </a:move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4" y="124"/>
                    <a:pt x="30" y="89"/>
                  </a:cubicBezTo>
                  <a:cubicBezTo>
                    <a:pt x="26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48"/>
            <p:cNvSpPr>
              <a:spLocks/>
            </p:cNvSpPr>
            <p:nvPr/>
          </p:nvSpPr>
          <p:spPr bwMode="auto">
            <a:xfrm>
              <a:off x="6238875" y="2932113"/>
              <a:ext cx="328612" cy="1411288"/>
            </a:xfrm>
            <a:custGeom>
              <a:avLst/>
              <a:gdLst>
                <a:gd name="T0" fmla="*/ 41 w 60"/>
                <a:gd name="T1" fmla="*/ 198 h 257"/>
                <a:gd name="T2" fmla="*/ 21 w 60"/>
                <a:gd name="T3" fmla="*/ 131 h 257"/>
                <a:gd name="T4" fmla="*/ 12 w 60"/>
                <a:gd name="T5" fmla="*/ 68 h 257"/>
                <a:gd name="T6" fmla="*/ 16 w 60"/>
                <a:gd name="T7" fmla="*/ 17 h 257"/>
                <a:gd name="T8" fmla="*/ 20 w 60"/>
                <a:gd name="T9" fmla="*/ 10 h 257"/>
                <a:gd name="T10" fmla="*/ 19 w 60"/>
                <a:gd name="T11" fmla="*/ 0 h 257"/>
                <a:gd name="T12" fmla="*/ 9 w 60"/>
                <a:gd name="T13" fmla="*/ 0 h 257"/>
                <a:gd name="T14" fmla="*/ 3 w 60"/>
                <a:gd name="T15" fmla="*/ 132 h 257"/>
                <a:gd name="T16" fmla="*/ 22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1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1" y="198"/>
                  </a:moveTo>
                  <a:cubicBezTo>
                    <a:pt x="34" y="176"/>
                    <a:pt x="27" y="153"/>
                    <a:pt x="21" y="131"/>
                  </a:cubicBezTo>
                  <a:cubicBezTo>
                    <a:pt x="15" y="111"/>
                    <a:pt x="10" y="89"/>
                    <a:pt x="12" y="68"/>
                  </a:cubicBezTo>
                  <a:cubicBezTo>
                    <a:pt x="14" y="52"/>
                    <a:pt x="11" y="32"/>
                    <a:pt x="16" y="17"/>
                  </a:cubicBezTo>
                  <a:cubicBezTo>
                    <a:pt x="17" y="14"/>
                    <a:pt x="19" y="12"/>
                    <a:pt x="20" y="10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3" y="132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2" y="235"/>
                    <a:pt x="47" y="216"/>
                    <a:pt x="41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49"/>
            <p:cNvSpPr>
              <a:spLocks/>
            </p:cNvSpPr>
            <p:nvPr/>
          </p:nvSpPr>
          <p:spPr bwMode="auto">
            <a:xfrm>
              <a:off x="6259512" y="2838451"/>
              <a:ext cx="131762" cy="120650"/>
            </a:xfrm>
            <a:custGeom>
              <a:avLst/>
              <a:gdLst>
                <a:gd name="T0" fmla="*/ 1 w 24"/>
                <a:gd name="T1" fmla="*/ 0 h 22"/>
                <a:gd name="T2" fmla="*/ 18 w 24"/>
                <a:gd name="T3" fmla="*/ 3 h 22"/>
                <a:gd name="T4" fmla="*/ 18 w 24"/>
                <a:gd name="T5" fmla="*/ 20 h 22"/>
                <a:gd name="T6" fmla="*/ 0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6" y="2"/>
                    <a:pt x="18" y="3"/>
                  </a:cubicBezTo>
                  <a:cubicBezTo>
                    <a:pt x="18" y="3"/>
                    <a:pt x="24" y="19"/>
                    <a:pt x="18" y="20"/>
                  </a:cubicBezTo>
                  <a:cubicBezTo>
                    <a:pt x="12" y="22"/>
                    <a:pt x="1" y="21"/>
                    <a:pt x="0" y="16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50"/>
            <p:cNvSpPr>
              <a:spLocks/>
            </p:cNvSpPr>
            <p:nvPr/>
          </p:nvSpPr>
          <p:spPr bwMode="auto">
            <a:xfrm>
              <a:off x="5548312" y="2690813"/>
              <a:ext cx="646112" cy="2124075"/>
            </a:xfrm>
            <a:custGeom>
              <a:avLst/>
              <a:gdLst>
                <a:gd name="T0" fmla="*/ 76 w 118"/>
                <a:gd name="T1" fmla="*/ 376 h 387"/>
                <a:gd name="T2" fmla="*/ 52 w 118"/>
                <a:gd name="T3" fmla="*/ 385 h 387"/>
                <a:gd name="T4" fmla="*/ 14 w 118"/>
                <a:gd name="T5" fmla="*/ 361 h 387"/>
                <a:gd name="T6" fmla="*/ 38 w 118"/>
                <a:gd name="T7" fmla="*/ 326 h 387"/>
                <a:gd name="T8" fmla="*/ 57 w 118"/>
                <a:gd name="T9" fmla="*/ 264 h 387"/>
                <a:gd name="T10" fmla="*/ 32 w 118"/>
                <a:gd name="T11" fmla="*/ 131 h 387"/>
                <a:gd name="T12" fmla="*/ 5 w 118"/>
                <a:gd name="T13" fmla="*/ 52 h 387"/>
                <a:gd name="T14" fmla="*/ 4 w 118"/>
                <a:gd name="T15" fmla="*/ 36 h 387"/>
                <a:gd name="T16" fmla="*/ 93 w 118"/>
                <a:gd name="T17" fmla="*/ 1 h 387"/>
                <a:gd name="T18" fmla="*/ 102 w 118"/>
                <a:gd name="T19" fmla="*/ 2 h 387"/>
                <a:gd name="T20" fmla="*/ 103 w 118"/>
                <a:gd name="T21" fmla="*/ 243 h 387"/>
                <a:gd name="T22" fmla="*/ 76 w 118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7">
                  <a:moveTo>
                    <a:pt x="76" y="376"/>
                  </a:moveTo>
                  <a:cubicBezTo>
                    <a:pt x="66" y="383"/>
                    <a:pt x="58" y="385"/>
                    <a:pt x="52" y="385"/>
                  </a:cubicBezTo>
                  <a:cubicBezTo>
                    <a:pt x="37" y="387"/>
                    <a:pt x="16" y="372"/>
                    <a:pt x="14" y="361"/>
                  </a:cubicBezTo>
                  <a:cubicBezTo>
                    <a:pt x="13" y="349"/>
                    <a:pt x="33" y="340"/>
                    <a:pt x="38" y="326"/>
                  </a:cubicBezTo>
                  <a:cubicBezTo>
                    <a:pt x="44" y="305"/>
                    <a:pt x="51" y="285"/>
                    <a:pt x="57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19" y="45"/>
                    <a:pt x="5" y="52"/>
                    <a:pt x="5" y="52"/>
                  </a:cubicBezTo>
                  <a:cubicBezTo>
                    <a:pt x="5" y="52"/>
                    <a:pt x="0" y="51"/>
                    <a:pt x="4" y="36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100" y="0"/>
                    <a:pt x="102" y="2"/>
                    <a:pt x="102" y="2"/>
                  </a:cubicBezTo>
                  <a:cubicBezTo>
                    <a:pt x="118" y="28"/>
                    <a:pt x="111" y="178"/>
                    <a:pt x="103" y="243"/>
                  </a:cubicBezTo>
                  <a:cubicBezTo>
                    <a:pt x="98" y="287"/>
                    <a:pt x="91" y="365"/>
                    <a:pt x="76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51"/>
            <p:cNvSpPr>
              <a:spLocks/>
            </p:cNvSpPr>
            <p:nvPr/>
          </p:nvSpPr>
          <p:spPr bwMode="auto">
            <a:xfrm>
              <a:off x="5772150" y="2690813"/>
              <a:ext cx="411162" cy="1163638"/>
            </a:xfrm>
            <a:custGeom>
              <a:avLst/>
              <a:gdLst>
                <a:gd name="T0" fmla="*/ 61 w 75"/>
                <a:gd name="T1" fmla="*/ 2 h 212"/>
                <a:gd name="T2" fmla="*/ 52 w 75"/>
                <a:gd name="T3" fmla="*/ 1 h 212"/>
                <a:gd name="T4" fmla="*/ 14 w 75"/>
                <a:gd name="T5" fmla="*/ 9 h 212"/>
                <a:gd name="T6" fmla="*/ 27 w 75"/>
                <a:gd name="T7" fmla="*/ 20 h 212"/>
                <a:gd name="T8" fmla="*/ 59 w 75"/>
                <a:gd name="T9" fmla="*/ 102 h 212"/>
                <a:gd name="T10" fmla="*/ 59 w 75"/>
                <a:gd name="T11" fmla="*/ 103 h 212"/>
                <a:gd name="T12" fmla="*/ 57 w 75"/>
                <a:gd name="T13" fmla="*/ 149 h 212"/>
                <a:gd name="T14" fmla="*/ 59 w 75"/>
                <a:gd name="T15" fmla="*/ 164 h 212"/>
                <a:gd name="T16" fmla="*/ 66 w 75"/>
                <a:gd name="T17" fmla="*/ 212 h 212"/>
                <a:gd name="T18" fmla="*/ 61 w 75"/>
                <a:gd name="T19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2">
                  <a:moveTo>
                    <a:pt x="61" y="2"/>
                  </a:moveTo>
                  <a:cubicBezTo>
                    <a:pt x="61" y="2"/>
                    <a:pt x="59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3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9"/>
                    <a:pt x="58" y="134"/>
                    <a:pt x="57" y="149"/>
                  </a:cubicBezTo>
                  <a:cubicBezTo>
                    <a:pt x="57" y="154"/>
                    <a:pt x="58" y="159"/>
                    <a:pt x="59" y="164"/>
                  </a:cubicBezTo>
                  <a:cubicBezTo>
                    <a:pt x="61" y="180"/>
                    <a:pt x="63" y="196"/>
                    <a:pt x="66" y="212"/>
                  </a:cubicBezTo>
                  <a:cubicBezTo>
                    <a:pt x="72" y="139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52"/>
            <p:cNvSpPr>
              <a:spLocks/>
            </p:cNvSpPr>
            <p:nvPr/>
          </p:nvSpPr>
          <p:spPr bwMode="auto">
            <a:xfrm>
              <a:off x="5761037" y="3705226"/>
              <a:ext cx="176212" cy="752475"/>
            </a:xfrm>
            <a:custGeom>
              <a:avLst/>
              <a:gdLst>
                <a:gd name="T0" fmla="*/ 17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7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3"/>
                  </a:moveTo>
                  <a:cubicBezTo>
                    <a:pt x="12" y="15"/>
                    <a:pt x="8" y="7"/>
                    <a:pt x="3" y="0"/>
                  </a:cubicBezTo>
                  <a:cubicBezTo>
                    <a:pt x="14" y="42"/>
                    <a:pt x="25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7"/>
                    <a:pt x="9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53"/>
            <p:cNvSpPr>
              <a:spLocks/>
            </p:cNvSpPr>
            <p:nvPr/>
          </p:nvSpPr>
          <p:spPr bwMode="auto">
            <a:xfrm>
              <a:off x="5476875" y="725488"/>
              <a:ext cx="1676400" cy="1212850"/>
            </a:xfrm>
            <a:custGeom>
              <a:avLst/>
              <a:gdLst>
                <a:gd name="T0" fmla="*/ 27 w 306"/>
                <a:gd name="T1" fmla="*/ 221 h 221"/>
                <a:gd name="T2" fmla="*/ 7 w 306"/>
                <a:gd name="T3" fmla="*/ 78 h 221"/>
                <a:gd name="T4" fmla="*/ 24 w 306"/>
                <a:gd name="T5" fmla="*/ 51 h 221"/>
                <a:gd name="T6" fmla="*/ 287 w 306"/>
                <a:gd name="T7" fmla="*/ 0 h 221"/>
                <a:gd name="T8" fmla="*/ 273 w 306"/>
                <a:gd name="T9" fmla="*/ 37 h 221"/>
                <a:gd name="T10" fmla="*/ 295 w 306"/>
                <a:gd name="T11" fmla="*/ 31 h 221"/>
                <a:gd name="T12" fmla="*/ 293 w 306"/>
                <a:gd name="T13" fmla="*/ 54 h 221"/>
                <a:gd name="T14" fmla="*/ 306 w 306"/>
                <a:gd name="T15" fmla="*/ 46 h 221"/>
                <a:gd name="T16" fmla="*/ 281 w 306"/>
                <a:gd name="T17" fmla="*/ 208 h 221"/>
                <a:gd name="T18" fmla="*/ 27 w 306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21">
                  <a:moveTo>
                    <a:pt x="27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5"/>
                    <a:pt x="24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6" y="46"/>
                    <a:pt x="270" y="124"/>
                    <a:pt x="281" y="208"/>
                  </a:cubicBezTo>
                  <a:lnTo>
                    <a:pt x="27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54"/>
            <p:cNvSpPr>
              <a:spLocks/>
            </p:cNvSpPr>
            <p:nvPr/>
          </p:nvSpPr>
          <p:spPr bwMode="auto">
            <a:xfrm>
              <a:off x="5662612" y="1196976"/>
              <a:ext cx="1276350" cy="746125"/>
            </a:xfrm>
            <a:custGeom>
              <a:avLst/>
              <a:gdLst>
                <a:gd name="T0" fmla="*/ 4 w 233"/>
                <a:gd name="T1" fmla="*/ 115 h 136"/>
                <a:gd name="T2" fmla="*/ 5 w 233"/>
                <a:gd name="T3" fmla="*/ 39 h 136"/>
                <a:gd name="T4" fmla="*/ 233 w 233"/>
                <a:gd name="T5" fmla="*/ 25 h 136"/>
                <a:gd name="T6" fmla="*/ 230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5" y="39"/>
                  </a:cubicBezTo>
                  <a:cubicBezTo>
                    <a:pt x="9" y="21"/>
                    <a:pt x="213" y="0"/>
                    <a:pt x="233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55"/>
            <p:cNvSpPr>
              <a:spLocks/>
            </p:cNvSpPr>
            <p:nvPr/>
          </p:nvSpPr>
          <p:spPr bwMode="auto">
            <a:xfrm>
              <a:off x="5526087" y="1339851"/>
              <a:ext cx="1562100" cy="1389063"/>
            </a:xfrm>
            <a:custGeom>
              <a:avLst/>
              <a:gdLst>
                <a:gd name="T0" fmla="*/ 37 w 285"/>
                <a:gd name="T1" fmla="*/ 14 h 253"/>
                <a:gd name="T2" fmla="*/ 251 w 285"/>
                <a:gd name="T3" fmla="*/ 24 h 253"/>
                <a:gd name="T4" fmla="*/ 246 w 285"/>
                <a:gd name="T5" fmla="*/ 89 h 253"/>
                <a:gd name="T6" fmla="*/ 284 w 285"/>
                <a:gd name="T7" fmla="*/ 114 h 253"/>
                <a:gd name="T8" fmla="*/ 247 w 285"/>
                <a:gd name="T9" fmla="*/ 134 h 253"/>
                <a:gd name="T10" fmla="*/ 235 w 285"/>
                <a:gd name="T11" fmla="*/ 216 h 253"/>
                <a:gd name="T12" fmla="*/ 205 w 285"/>
                <a:gd name="T13" fmla="*/ 249 h 253"/>
                <a:gd name="T14" fmla="*/ 172 w 285"/>
                <a:gd name="T15" fmla="*/ 252 h 253"/>
                <a:gd name="T16" fmla="*/ 121 w 285"/>
                <a:gd name="T17" fmla="*/ 250 h 253"/>
                <a:gd name="T18" fmla="*/ 75 w 285"/>
                <a:gd name="T19" fmla="*/ 243 h 253"/>
                <a:gd name="T20" fmla="*/ 48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7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7" y="14"/>
                  </a:moveTo>
                  <a:cubicBezTo>
                    <a:pt x="37" y="14"/>
                    <a:pt x="157" y="0"/>
                    <a:pt x="251" y="24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83" y="85"/>
                    <a:pt x="284" y="114"/>
                  </a:cubicBezTo>
                  <a:cubicBezTo>
                    <a:pt x="285" y="143"/>
                    <a:pt x="247" y="134"/>
                    <a:pt x="247" y="134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6" y="243"/>
                    <a:pt x="205" y="249"/>
                  </a:cubicBezTo>
                  <a:cubicBezTo>
                    <a:pt x="202" y="250"/>
                    <a:pt x="182" y="253"/>
                    <a:pt x="172" y="252"/>
                  </a:cubicBezTo>
                  <a:cubicBezTo>
                    <a:pt x="160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5" y="243"/>
                  </a:cubicBezTo>
                  <a:cubicBezTo>
                    <a:pt x="49" y="237"/>
                    <a:pt x="48" y="205"/>
                    <a:pt x="48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5" y="73"/>
                    <a:pt x="37" y="88"/>
                  </a:cubicBezTo>
                  <a:cubicBezTo>
                    <a:pt x="37" y="88"/>
                    <a:pt x="32" y="33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56"/>
            <p:cNvSpPr>
              <a:spLocks noEditPoints="1"/>
            </p:cNvSpPr>
            <p:nvPr/>
          </p:nvSpPr>
          <p:spPr bwMode="auto">
            <a:xfrm>
              <a:off x="5526087" y="1339851"/>
              <a:ext cx="1562100" cy="1382713"/>
            </a:xfrm>
            <a:custGeom>
              <a:avLst/>
              <a:gdLst>
                <a:gd name="T0" fmla="*/ 284 w 285"/>
                <a:gd name="T1" fmla="*/ 114 h 252"/>
                <a:gd name="T2" fmla="*/ 246 w 285"/>
                <a:gd name="T3" fmla="*/ 89 h 252"/>
                <a:gd name="T4" fmla="*/ 251 w 285"/>
                <a:gd name="T5" fmla="*/ 24 h 252"/>
                <a:gd name="T6" fmla="*/ 37 w 285"/>
                <a:gd name="T7" fmla="*/ 14 h 252"/>
                <a:gd name="T8" fmla="*/ 37 w 285"/>
                <a:gd name="T9" fmla="*/ 88 h 252"/>
                <a:gd name="T10" fmla="*/ 6 w 285"/>
                <a:gd name="T11" fmla="*/ 114 h 252"/>
                <a:gd name="T12" fmla="*/ 39 w 285"/>
                <a:gd name="T13" fmla="*/ 137 h 252"/>
                <a:gd name="T14" fmla="*/ 48 w 285"/>
                <a:gd name="T15" fmla="*/ 205 h 252"/>
                <a:gd name="T16" fmla="*/ 75 w 285"/>
                <a:gd name="T17" fmla="*/ 243 h 252"/>
                <a:gd name="T18" fmla="*/ 118 w 285"/>
                <a:gd name="T19" fmla="*/ 250 h 252"/>
                <a:gd name="T20" fmla="*/ 175 w 285"/>
                <a:gd name="T21" fmla="*/ 252 h 252"/>
                <a:gd name="T22" fmla="*/ 206 w 285"/>
                <a:gd name="T23" fmla="*/ 251 h 252"/>
                <a:gd name="T24" fmla="*/ 235 w 285"/>
                <a:gd name="T25" fmla="*/ 216 h 252"/>
                <a:gd name="T26" fmla="*/ 247 w 285"/>
                <a:gd name="T27" fmla="*/ 134 h 252"/>
                <a:gd name="T28" fmla="*/ 284 w 285"/>
                <a:gd name="T29" fmla="*/ 114 h 252"/>
                <a:gd name="T30" fmla="*/ 224 w 285"/>
                <a:gd name="T31" fmla="*/ 200 h 252"/>
                <a:gd name="T32" fmla="*/ 201 w 285"/>
                <a:gd name="T33" fmla="*/ 243 h 252"/>
                <a:gd name="T34" fmla="*/ 70 w 285"/>
                <a:gd name="T35" fmla="*/ 224 h 252"/>
                <a:gd name="T36" fmla="*/ 47 w 285"/>
                <a:gd name="T37" fmla="*/ 140 h 252"/>
                <a:gd name="T38" fmla="*/ 42 w 285"/>
                <a:gd name="T39" fmla="*/ 90 h 252"/>
                <a:gd name="T40" fmla="*/ 46 w 285"/>
                <a:gd name="T41" fmla="*/ 36 h 252"/>
                <a:gd name="T42" fmla="*/ 65 w 285"/>
                <a:gd name="T43" fmla="*/ 15 h 252"/>
                <a:gd name="T44" fmla="*/ 192 w 285"/>
                <a:gd name="T45" fmla="*/ 18 h 252"/>
                <a:gd name="T46" fmla="*/ 242 w 285"/>
                <a:gd name="T47" fmla="*/ 63 h 252"/>
                <a:gd name="T48" fmla="*/ 224 w 285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2">
                  <a:moveTo>
                    <a:pt x="284" y="114"/>
                  </a:moveTo>
                  <a:cubicBezTo>
                    <a:pt x="283" y="85"/>
                    <a:pt x="246" y="89"/>
                    <a:pt x="246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5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49" y="237"/>
                    <a:pt x="75" y="243"/>
                  </a:cubicBezTo>
                  <a:cubicBezTo>
                    <a:pt x="82" y="245"/>
                    <a:pt x="100" y="247"/>
                    <a:pt x="118" y="250"/>
                  </a:cubicBezTo>
                  <a:cubicBezTo>
                    <a:pt x="127" y="251"/>
                    <a:pt x="161" y="252"/>
                    <a:pt x="175" y="252"/>
                  </a:cubicBezTo>
                  <a:cubicBezTo>
                    <a:pt x="185" y="252"/>
                    <a:pt x="203" y="252"/>
                    <a:pt x="206" y="251"/>
                  </a:cubicBezTo>
                  <a:cubicBezTo>
                    <a:pt x="233" y="243"/>
                    <a:pt x="235" y="216"/>
                    <a:pt x="235" y="216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5" y="143"/>
                    <a:pt x="284" y="114"/>
                  </a:cubicBezTo>
                  <a:close/>
                  <a:moveTo>
                    <a:pt x="224" y="200"/>
                  </a:moveTo>
                  <a:cubicBezTo>
                    <a:pt x="219" y="223"/>
                    <a:pt x="225" y="235"/>
                    <a:pt x="201" y="243"/>
                  </a:cubicBezTo>
                  <a:cubicBezTo>
                    <a:pt x="176" y="252"/>
                    <a:pt x="90" y="247"/>
                    <a:pt x="70" y="224"/>
                  </a:cubicBezTo>
                  <a:cubicBezTo>
                    <a:pt x="52" y="203"/>
                    <a:pt x="50" y="170"/>
                    <a:pt x="47" y="140"/>
                  </a:cubicBezTo>
                  <a:cubicBezTo>
                    <a:pt x="45" y="118"/>
                    <a:pt x="45" y="112"/>
                    <a:pt x="42" y="90"/>
                  </a:cubicBezTo>
                  <a:cubicBezTo>
                    <a:pt x="40" y="77"/>
                    <a:pt x="39" y="48"/>
                    <a:pt x="46" y="36"/>
                  </a:cubicBezTo>
                  <a:cubicBezTo>
                    <a:pt x="47" y="28"/>
                    <a:pt x="55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4" y="18"/>
                    <a:pt x="237" y="35"/>
                    <a:pt x="242" y="63"/>
                  </a:cubicBezTo>
                  <a:cubicBezTo>
                    <a:pt x="247" y="97"/>
                    <a:pt x="232" y="167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57"/>
            <p:cNvSpPr>
              <a:spLocks/>
            </p:cNvSpPr>
            <p:nvPr/>
          </p:nvSpPr>
          <p:spPr bwMode="auto">
            <a:xfrm>
              <a:off x="6480175" y="1543051"/>
              <a:ext cx="228600" cy="131763"/>
            </a:xfrm>
            <a:custGeom>
              <a:avLst/>
              <a:gdLst>
                <a:gd name="T0" fmla="*/ 0 w 42"/>
                <a:gd name="T1" fmla="*/ 13 h 24"/>
                <a:gd name="T2" fmla="*/ 40 w 42"/>
                <a:gd name="T3" fmla="*/ 24 h 24"/>
                <a:gd name="T4" fmla="*/ 28 w 42"/>
                <a:gd name="T5" fmla="*/ 2 h 24"/>
                <a:gd name="T6" fmla="*/ 0 w 42"/>
                <a:gd name="T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4">
                  <a:moveTo>
                    <a:pt x="0" y="13"/>
                  </a:moveTo>
                  <a:cubicBezTo>
                    <a:pt x="0" y="13"/>
                    <a:pt x="31" y="9"/>
                    <a:pt x="40" y="24"/>
                  </a:cubicBezTo>
                  <a:cubicBezTo>
                    <a:pt x="40" y="24"/>
                    <a:pt x="42" y="5"/>
                    <a:pt x="28" y="2"/>
                  </a:cubicBezTo>
                  <a:cubicBezTo>
                    <a:pt x="18" y="0"/>
                    <a:pt x="7" y="0"/>
                    <a:pt x="0" y="13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58"/>
            <p:cNvSpPr>
              <a:spLocks/>
            </p:cNvSpPr>
            <p:nvPr/>
          </p:nvSpPr>
          <p:spPr bwMode="auto">
            <a:xfrm>
              <a:off x="6178550" y="1543051"/>
              <a:ext cx="180975" cy="685800"/>
            </a:xfrm>
            <a:custGeom>
              <a:avLst/>
              <a:gdLst>
                <a:gd name="T0" fmla="*/ 11 w 33"/>
                <a:gd name="T1" fmla="*/ 23 h 125"/>
                <a:gd name="T2" fmla="*/ 0 w 33"/>
                <a:gd name="T3" fmla="*/ 117 h 125"/>
                <a:gd name="T4" fmla="*/ 23 w 33"/>
                <a:gd name="T5" fmla="*/ 122 h 125"/>
                <a:gd name="T6" fmla="*/ 11 w 33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5">
                  <a:moveTo>
                    <a:pt x="11" y="23"/>
                  </a:moveTo>
                  <a:cubicBezTo>
                    <a:pt x="11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3" y="119"/>
                    <a:pt x="21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9"/>
            <p:cNvSpPr>
              <a:spLocks/>
            </p:cNvSpPr>
            <p:nvPr/>
          </p:nvSpPr>
          <p:spPr bwMode="auto">
            <a:xfrm>
              <a:off x="6118225" y="1647826"/>
              <a:ext cx="158750" cy="565150"/>
            </a:xfrm>
            <a:custGeom>
              <a:avLst/>
              <a:gdLst>
                <a:gd name="T0" fmla="*/ 25 w 29"/>
                <a:gd name="T1" fmla="*/ 103 h 103"/>
                <a:gd name="T2" fmla="*/ 6 w 29"/>
                <a:gd name="T3" fmla="*/ 77 h 103"/>
                <a:gd name="T4" fmla="*/ 22 w 29"/>
                <a:gd name="T5" fmla="*/ 4 h 103"/>
                <a:gd name="T6" fmla="*/ 25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3"/>
                  </a:moveTo>
                  <a:cubicBezTo>
                    <a:pt x="25" y="103"/>
                    <a:pt x="0" y="103"/>
                    <a:pt x="6" y="77"/>
                  </a:cubicBezTo>
                  <a:cubicBezTo>
                    <a:pt x="12" y="51"/>
                    <a:pt x="16" y="0"/>
                    <a:pt x="22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0"/>
            <p:cNvSpPr>
              <a:spLocks/>
            </p:cNvSpPr>
            <p:nvPr/>
          </p:nvSpPr>
          <p:spPr bwMode="auto">
            <a:xfrm>
              <a:off x="5783262" y="1525588"/>
              <a:ext cx="241300" cy="142875"/>
            </a:xfrm>
            <a:custGeom>
              <a:avLst/>
              <a:gdLst>
                <a:gd name="T0" fmla="*/ 3 w 44"/>
                <a:gd name="T1" fmla="*/ 26 h 26"/>
                <a:gd name="T2" fmla="*/ 44 w 44"/>
                <a:gd name="T3" fmla="*/ 11 h 26"/>
                <a:gd name="T4" fmla="*/ 16 w 44"/>
                <a:gd name="T5" fmla="*/ 6 h 26"/>
                <a:gd name="T6" fmla="*/ 3 w 44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3" y="26"/>
                  </a:moveTo>
                  <a:cubicBezTo>
                    <a:pt x="3" y="26"/>
                    <a:pt x="24" y="14"/>
                    <a:pt x="44" y="11"/>
                  </a:cubicBezTo>
                  <a:cubicBezTo>
                    <a:pt x="44" y="11"/>
                    <a:pt x="33" y="0"/>
                    <a:pt x="16" y="6"/>
                  </a:cubicBezTo>
                  <a:cubicBezTo>
                    <a:pt x="0" y="11"/>
                    <a:pt x="3" y="26"/>
                    <a:pt x="3" y="26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61"/>
            <p:cNvSpPr>
              <a:spLocks/>
            </p:cNvSpPr>
            <p:nvPr/>
          </p:nvSpPr>
          <p:spPr bwMode="auto">
            <a:xfrm>
              <a:off x="6819900" y="725488"/>
              <a:ext cx="228600" cy="223838"/>
            </a:xfrm>
            <a:custGeom>
              <a:avLst/>
              <a:gdLst>
                <a:gd name="T0" fmla="*/ 144 w 144"/>
                <a:gd name="T1" fmla="*/ 0 h 141"/>
                <a:gd name="T2" fmla="*/ 0 w 144"/>
                <a:gd name="T3" fmla="*/ 141 h 141"/>
                <a:gd name="T4" fmla="*/ 96 w 144"/>
                <a:gd name="T5" fmla="*/ 127 h 141"/>
                <a:gd name="T6" fmla="*/ 144 w 144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1">
                  <a:moveTo>
                    <a:pt x="144" y="0"/>
                  </a:moveTo>
                  <a:lnTo>
                    <a:pt x="0" y="141"/>
                  </a:lnTo>
                  <a:lnTo>
                    <a:pt x="96" y="12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62"/>
            <p:cNvSpPr>
              <a:spLocks/>
            </p:cNvSpPr>
            <p:nvPr/>
          </p:nvSpPr>
          <p:spPr bwMode="auto">
            <a:xfrm>
              <a:off x="7005637" y="895351"/>
              <a:ext cx="87312" cy="214313"/>
            </a:xfrm>
            <a:custGeom>
              <a:avLst/>
              <a:gdLst>
                <a:gd name="T0" fmla="*/ 55 w 55"/>
                <a:gd name="T1" fmla="*/ 0 h 135"/>
                <a:gd name="T2" fmla="*/ 0 w 55"/>
                <a:gd name="T3" fmla="*/ 135 h 135"/>
                <a:gd name="T4" fmla="*/ 48 w 55"/>
                <a:gd name="T5" fmla="*/ 79 h 135"/>
                <a:gd name="T6" fmla="*/ 55 w 55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0" y="135"/>
                  </a:lnTo>
                  <a:lnTo>
                    <a:pt x="48" y="7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63"/>
            <p:cNvSpPr>
              <a:spLocks/>
            </p:cNvSpPr>
            <p:nvPr/>
          </p:nvSpPr>
          <p:spPr bwMode="auto">
            <a:xfrm>
              <a:off x="5541962" y="1779588"/>
              <a:ext cx="301625" cy="306388"/>
            </a:xfrm>
            <a:custGeom>
              <a:avLst/>
              <a:gdLst>
                <a:gd name="T0" fmla="*/ 55 w 55"/>
                <a:gd name="T1" fmla="*/ 27 h 56"/>
                <a:gd name="T2" fmla="*/ 21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64"/>
            <p:cNvSpPr>
              <a:spLocks/>
            </p:cNvSpPr>
            <p:nvPr/>
          </p:nvSpPr>
          <p:spPr bwMode="auto">
            <a:xfrm>
              <a:off x="6791325" y="1811338"/>
              <a:ext cx="285750" cy="303213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2" y="20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65"/>
            <p:cNvSpPr>
              <a:spLocks/>
            </p:cNvSpPr>
            <p:nvPr/>
          </p:nvSpPr>
          <p:spPr bwMode="auto">
            <a:xfrm>
              <a:off x="5953125" y="2108201"/>
              <a:ext cx="746125" cy="488950"/>
            </a:xfrm>
            <a:custGeom>
              <a:avLst/>
              <a:gdLst>
                <a:gd name="T0" fmla="*/ 128 w 136"/>
                <a:gd name="T1" fmla="*/ 50 h 89"/>
                <a:gd name="T2" fmla="*/ 59 w 136"/>
                <a:gd name="T3" fmla="*/ 44 h 89"/>
                <a:gd name="T4" fmla="*/ 10 w 136"/>
                <a:gd name="T5" fmla="*/ 13 h 89"/>
                <a:gd name="T6" fmla="*/ 1 w 136"/>
                <a:gd name="T7" fmla="*/ 27 h 89"/>
                <a:gd name="T8" fmla="*/ 31 w 136"/>
                <a:gd name="T9" fmla="*/ 78 h 89"/>
                <a:gd name="T10" fmla="*/ 128 w 136"/>
                <a:gd name="T11" fmla="*/ 5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89">
                  <a:moveTo>
                    <a:pt x="128" y="50"/>
                  </a:moveTo>
                  <a:cubicBezTo>
                    <a:pt x="128" y="50"/>
                    <a:pt x="86" y="53"/>
                    <a:pt x="59" y="44"/>
                  </a:cubicBezTo>
                  <a:cubicBezTo>
                    <a:pt x="32" y="34"/>
                    <a:pt x="14" y="26"/>
                    <a:pt x="10" y="13"/>
                  </a:cubicBezTo>
                  <a:cubicBezTo>
                    <a:pt x="6" y="0"/>
                    <a:pt x="0" y="18"/>
                    <a:pt x="1" y="27"/>
                  </a:cubicBezTo>
                  <a:cubicBezTo>
                    <a:pt x="2" y="35"/>
                    <a:pt x="2" y="67"/>
                    <a:pt x="31" y="78"/>
                  </a:cubicBezTo>
                  <a:cubicBezTo>
                    <a:pt x="60" y="89"/>
                    <a:pt x="136" y="65"/>
                    <a:pt x="128" y="50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66"/>
            <p:cNvSpPr>
              <a:spLocks/>
            </p:cNvSpPr>
            <p:nvPr/>
          </p:nvSpPr>
          <p:spPr bwMode="auto">
            <a:xfrm>
              <a:off x="5964237" y="2224088"/>
              <a:ext cx="585787" cy="241300"/>
            </a:xfrm>
            <a:custGeom>
              <a:avLst/>
              <a:gdLst>
                <a:gd name="T0" fmla="*/ 88 w 107"/>
                <a:gd name="T1" fmla="*/ 40 h 44"/>
                <a:gd name="T2" fmla="*/ 10 w 107"/>
                <a:gd name="T3" fmla="*/ 6 h 44"/>
                <a:gd name="T4" fmla="*/ 13 w 107"/>
                <a:gd name="T5" fmla="*/ 0 h 44"/>
                <a:gd name="T6" fmla="*/ 57 w 107"/>
                <a:gd name="T7" fmla="*/ 23 h 44"/>
                <a:gd name="T8" fmla="*/ 107 w 107"/>
                <a:gd name="T9" fmla="*/ 30 h 44"/>
                <a:gd name="T10" fmla="*/ 88 w 107"/>
                <a:gd name="T1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44">
                  <a:moveTo>
                    <a:pt x="88" y="40"/>
                  </a:moveTo>
                  <a:cubicBezTo>
                    <a:pt x="75" y="44"/>
                    <a:pt x="0" y="20"/>
                    <a:pt x="10" y="6"/>
                  </a:cubicBezTo>
                  <a:cubicBezTo>
                    <a:pt x="10" y="6"/>
                    <a:pt x="13" y="0"/>
                    <a:pt x="13" y="0"/>
                  </a:cubicBezTo>
                  <a:cubicBezTo>
                    <a:pt x="21" y="9"/>
                    <a:pt x="36" y="16"/>
                    <a:pt x="57" y="23"/>
                  </a:cubicBezTo>
                  <a:cubicBezTo>
                    <a:pt x="72" y="28"/>
                    <a:pt x="93" y="30"/>
                    <a:pt x="107" y="30"/>
                  </a:cubicBezTo>
                  <a:cubicBezTo>
                    <a:pt x="102" y="37"/>
                    <a:pt x="95" y="39"/>
                    <a:pt x="8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67"/>
            <p:cNvSpPr>
              <a:spLocks/>
            </p:cNvSpPr>
            <p:nvPr/>
          </p:nvSpPr>
          <p:spPr bwMode="auto">
            <a:xfrm>
              <a:off x="5986462" y="2360613"/>
              <a:ext cx="207962" cy="192088"/>
            </a:xfrm>
            <a:custGeom>
              <a:avLst/>
              <a:gdLst>
                <a:gd name="T0" fmla="*/ 24 w 38"/>
                <a:gd name="T1" fmla="*/ 11 h 35"/>
                <a:gd name="T2" fmla="*/ 38 w 38"/>
                <a:gd name="T3" fmla="*/ 35 h 35"/>
                <a:gd name="T4" fmla="*/ 25 w 38"/>
                <a:gd name="T5" fmla="*/ 32 h 35"/>
                <a:gd name="T6" fmla="*/ 0 w 38"/>
                <a:gd name="T7" fmla="*/ 7 h 35"/>
                <a:gd name="T8" fmla="*/ 24 w 38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5">
                  <a:moveTo>
                    <a:pt x="24" y="11"/>
                  </a:moveTo>
                  <a:cubicBezTo>
                    <a:pt x="32" y="17"/>
                    <a:pt x="38" y="24"/>
                    <a:pt x="38" y="35"/>
                  </a:cubicBezTo>
                  <a:cubicBezTo>
                    <a:pt x="33" y="34"/>
                    <a:pt x="28" y="33"/>
                    <a:pt x="25" y="32"/>
                  </a:cubicBezTo>
                  <a:cubicBezTo>
                    <a:pt x="14" y="28"/>
                    <a:pt x="3" y="17"/>
                    <a:pt x="0" y="7"/>
                  </a:cubicBezTo>
                  <a:cubicBezTo>
                    <a:pt x="5" y="0"/>
                    <a:pt x="17" y="7"/>
                    <a:pt x="24" y="11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68"/>
            <p:cNvSpPr>
              <a:spLocks/>
            </p:cNvSpPr>
            <p:nvPr/>
          </p:nvSpPr>
          <p:spPr bwMode="auto">
            <a:xfrm>
              <a:off x="5876925" y="1746251"/>
              <a:ext cx="230187" cy="114300"/>
            </a:xfrm>
            <a:custGeom>
              <a:avLst/>
              <a:gdLst>
                <a:gd name="T0" fmla="*/ 2 w 42"/>
                <a:gd name="T1" fmla="*/ 21 h 21"/>
                <a:gd name="T2" fmla="*/ 2 w 42"/>
                <a:gd name="T3" fmla="*/ 21 h 21"/>
                <a:gd name="T4" fmla="*/ 1 w 42"/>
                <a:gd name="T5" fmla="*/ 17 h 21"/>
                <a:gd name="T6" fmla="*/ 25 w 42"/>
                <a:gd name="T7" fmla="*/ 0 h 21"/>
                <a:gd name="T8" fmla="*/ 41 w 42"/>
                <a:gd name="T9" fmla="*/ 12 h 21"/>
                <a:gd name="T10" fmla="*/ 40 w 42"/>
                <a:gd name="T11" fmla="*/ 16 h 21"/>
                <a:gd name="T12" fmla="*/ 36 w 42"/>
                <a:gd name="T13" fmla="*/ 15 h 21"/>
                <a:gd name="T14" fmla="*/ 25 w 42"/>
                <a:gd name="T15" fmla="*/ 6 h 21"/>
                <a:gd name="T16" fmla="*/ 5 w 42"/>
                <a:gd name="T17" fmla="*/ 20 h 21"/>
                <a:gd name="T18" fmla="*/ 2 w 42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1"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0" y="20"/>
                    <a:pt x="0" y="18"/>
                    <a:pt x="1" y="17"/>
                  </a:cubicBezTo>
                  <a:cubicBezTo>
                    <a:pt x="1" y="16"/>
                    <a:pt x="12" y="0"/>
                    <a:pt x="25" y="0"/>
                  </a:cubicBezTo>
                  <a:cubicBezTo>
                    <a:pt x="31" y="1"/>
                    <a:pt x="37" y="5"/>
                    <a:pt x="41" y="12"/>
                  </a:cubicBezTo>
                  <a:cubicBezTo>
                    <a:pt x="42" y="14"/>
                    <a:pt x="42" y="15"/>
                    <a:pt x="40" y="16"/>
                  </a:cubicBezTo>
                  <a:cubicBezTo>
                    <a:pt x="39" y="17"/>
                    <a:pt x="37" y="17"/>
                    <a:pt x="36" y="15"/>
                  </a:cubicBezTo>
                  <a:cubicBezTo>
                    <a:pt x="33" y="9"/>
                    <a:pt x="29" y="6"/>
                    <a:pt x="25" y="6"/>
                  </a:cubicBezTo>
                  <a:cubicBezTo>
                    <a:pt x="17" y="6"/>
                    <a:pt x="8" y="16"/>
                    <a:pt x="5" y="20"/>
                  </a:cubicBezTo>
                  <a:cubicBezTo>
                    <a:pt x="5" y="21"/>
                    <a:pt x="4" y="21"/>
                    <a:pt x="2" y="21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69"/>
            <p:cNvSpPr>
              <a:spLocks/>
            </p:cNvSpPr>
            <p:nvPr/>
          </p:nvSpPr>
          <p:spPr bwMode="auto">
            <a:xfrm>
              <a:off x="6419850" y="1735138"/>
              <a:ext cx="223837" cy="120650"/>
            </a:xfrm>
            <a:custGeom>
              <a:avLst/>
              <a:gdLst>
                <a:gd name="T0" fmla="*/ 37 w 41"/>
                <a:gd name="T1" fmla="*/ 22 h 22"/>
                <a:gd name="T2" fmla="*/ 35 w 41"/>
                <a:gd name="T3" fmla="*/ 21 h 22"/>
                <a:gd name="T4" fmla="*/ 20 w 41"/>
                <a:gd name="T5" fmla="*/ 7 h 22"/>
                <a:gd name="T6" fmla="*/ 5 w 41"/>
                <a:gd name="T7" fmla="*/ 14 h 22"/>
                <a:gd name="T8" fmla="*/ 1 w 41"/>
                <a:gd name="T9" fmla="*/ 14 h 22"/>
                <a:gd name="T10" fmla="*/ 1 w 41"/>
                <a:gd name="T11" fmla="*/ 10 h 22"/>
                <a:gd name="T12" fmla="*/ 20 w 41"/>
                <a:gd name="T13" fmla="*/ 1 h 22"/>
                <a:gd name="T14" fmla="*/ 40 w 41"/>
                <a:gd name="T15" fmla="*/ 18 h 22"/>
                <a:gd name="T16" fmla="*/ 39 w 41"/>
                <a:gd name="T17" fmla="*/ 22 h 22"/>
                <a:gd name="T18" fmla="*/ 37 w 41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">
                  <a:moveTo>
                    <a:pt x="37" y="22"/>
                  </a:moveTo>
                  <a:cubicBezTo>
                    <a:pt x="36" y="22"/>
                    <a:pt x="35" y="21"/>
                    <a:pt x="35" y="21"/>
                  </a:cubicBezTo>
                  <a:cubicBezTo>
                    <a:pt x="30" y="12"/>
                    <a:pt x="25" y="7"/>
                    <a:pt x="20" y="7"/>
                  </a:cubicBezTo>
                  <a:cubicBezTo>
                    <a:pt x="12" y="6"/>
                    <a:pt x="5" y="14"/>
                    <a:pt x="5" y="14"/>
                  </a:cubicBezTo>
                  <a:cubicBezTo>
                    <a:pt x="4" y="15"/>
                    <a:pt x="3" y="15"/>
                    <a:pt x="1" y="14"/>
                  </a:cubicBezTo>
                  <a:cubicBezTo>
                    <a:pt x="0" y="13"/>
                    <a:pt x="0" y="12"/>
                    <a:pt x="1" y="10"/>
                  </a:cubicBezTo>
                  <a:cubicBezTo>
                    <a:pt x="1" y="10"/>
                    <a:pt x="9" y="0"/>
                    <a:pt x="20" y="1"/>
                  </a:cubicBezTo>
                  <a:cubicBezTo>
                    <a:pt x="28" y="2"/>
                    <a:pt x="34" y="8"/>
                    <a:pt x="40" y="18"/>
                  </a:cubicBezTo>
                  <a:cubicBezTo>
                    <a:pt x="41" y="19"/>
                    <a:pt x="40" y="21"/>
                    <a:pt x="39" y="22"/>
                  </a:cubicBezTo>
                  <a:cubicBezTo>
                    <a:pt x="38" y="22"/>
                    <a:pt x="38" y="22"/>
                    <a:pt x="37" y="22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5" name="Group 444"/>
          <p:cNvGrpSpPr/>
          <p:nvPr/>
        </p:nvGrpSpPr>
        <p:grpSpPr>
          <a:xfrm>
            <a:off x="303974" y="1268361"/>
            <a:ext cx="2760728" cy="5062642"/>
            <a:chOff x="7938" y="725488"/>
            <a:chExt cx="3352799" cy="6148388"/>
          </a:xfrm>
        </p:grpSpPr>
        <p:sp>
          <p:nvSpPr>
            <p:cNvPr id="209" name="Freeform 370"/>
            <p:cNvSpPr>
              <a:spLocks/>
            </p:cNvSpPr>
            <p:nvPr/>
          </p:nvSpPr>
          <p:spPr bwMode="auto">
            <a:xfrm>
              <a:off x="2562225" y="2822576"/>
              <a:ext cx="585787" cy="1020763"/>
            </a:xfrm>
            <a:custGeom>
              <a:avLst/>
              <a:gdLst>
                <a:gd name="T0" fmla="*/ 60 w 107"/>
                <a:gd name="T1" fmla="*/ 2 h 186"/>
                <a:gd name="T2" fmla="*/ 80 w 107"/>
                <a:gd name="T3" fmla="*/ 0 h 186"/>
                <a:gd name="T4" fmla="*/ 92 w 107"/>
                <a:gd name="T5" fmla="*/ 142 h 186"/>
                <a:gd name="T6" fmla="*/ 60 w 107"/>
                <a:gd name="T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86">
                  <a:moveTo>
                    <a:pt x="60" y="2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107" y="98"/>
                    <a:pt x="92" y="142"/>
                  </a:cubicBezTo>
                  <a:cubicBezTo>
                    <a:pt x="77" y="186"/>
                    <a:pt x="0" y="64"/>
                    <a:pt x="60" y="2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71"/>
            <p:cNvSpPr>
              <a:spLocks/>
            </p:cNvSpPr>
            <p:nvPr/>
          </p:nvSpPr>
          <p:spPr bwMode="auto">
            <a:xfrm>
              <a:off x="2562225" y="2822576"/>
              <a:ext cx="530225" cy="1020763"/>
            </a:xfrm>
            <a:custGeom>
              <a:avLst/>
              <a:gdLst>
                <a:gd name="T0" fmla="*/ 80 w 97"/>
                <a:gd name="T1" fmla="*/ 61 h 186"/>
                <a:gd name="T2" fmla="*/ 84 w 97"/>
                <a:gd name="T3" fmla="*/ 19 h 186"/>
                <a:gd name="T4" fmla="*/ 80 w 97"/>
                <a:gd name="T5" fmla="*/ 0 h 186"/>
                <a:gd name="T6" fmla="*/ 60 w 97"/>
                <a:gd name="T7" fmla="*/ 2 h 186"/>
                <a:gd name="T8" fmla="*/ 92 w 97"/>
                <a:gd name="T9" fmla="*/ 142 h 186"/>
                <a:gd name="T10" fmla="*/ 96 w 97"/>
                <a:gd name="T11" fmla="*/ 95 h 186"/>
                <a:gd name="T12" fmla="*/ 80 w 97"/>
                <a:gd name="T13" fmla="*/ 6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86">
                  <a:moveTo>
                    <a:pt x="80" y="61"/>
                  </a:moveTo>
                  <a:cubicBezTo>
                    <a:pt x="72" y="46"/>
                    <a:pt x="79" y="33"/>
                    <a:pt x="84" y="19"/>
                  </a:cubicBezTo>
                  <a:cubicBezTo>
                    <a:pt x="82" y="8"/>
                    <a:pt x="80" y="0"/>
                    <a:pt x="8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0" y="64"/>
                    <a:pt x="77" y="186"/>
                    <a:pt x="92" y="142"/>
                  </a:cubicBezTo>
                  <a:cubicBezTo>
                    <a:pt x="96" y="130"/>
                    <a:pt x="97" y="113"/>
                    <a:pt x="96" y="95"/>
                  </a:cubicBezTo>
                  <a:cubicBezTo>
                    <a:pt x="91" y="84"/>
                    <a:pt x="86" y="72"/>
                    <a:pt x="80" y="6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72"/>
            <p:cNvSpPr>
              <a:spLocks/>
            </p:cNvSpPr>
            <p:nvPr/>
          </p:nvSpPr>
          <p:spPr bwMode="auto">
            <a:xfrm>
              <a:off x="523875" y="2854326"/>
              <a:ext cx="1073150" cy="1724025"/>
            </a:xfrm>
            <a:custGeom>
              <a:avLst/>
              <a:gdLst>
                <a:gd name="T0" fmla="*/ 168 w 196"/>
                <a:gd name="T1" fmla="*/ 0 h 314"/>
                <a:gd name="T2" fmla="*/ 0 w 196"/>
                <a:gd name="T3" fmla="*/ 265 h 314"/>
                <a:gd name="T4" fmla="*/ 59 w 196"/>
                <a:gd name="T5" fmla="*/ 314 h 314"/>
                <a:gd name="T6" fmla="*/ 196 w 196"/>
                <a:gd name="T7" fmla="*/ 100 h 314"/>
                <a:gd name="T8" fmla="*/ 168 w 196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314">
                  <a:moveTo>
                    <a:pt x="168" y="0"/>
                  </a:move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27" y="311"/>
                    <a:pt x="59" y="314"/>
                  </a:cubicBezTo>
                  <a:cubicBezTo>
                    <a:pt x="196" y="100"/>
                    <a:pt x="196" y="100"/>
                    <a:pt x="196" y="100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73"/>
            <p:cNvSpPr>
              <a:spLocks/>
            </p:cNvSpPr>
            <p:nvPr/>
          </p:nvSpPr>
          <p:spPr bwMode="auto">
            <a:xfrm>
              <a:off x="523875" y="2854326"/>
              <a:ext cx="1073150" cy="1724025"/>
            </a:xfrm>
            <a:custGeom>
              <a:avLst/>
              <a:gdLst>
                <a:gd name="T0" fmla="*/ 15 w 196"/>
                <a:gd name="T1" fmla="*/ 241 h 314"/>
                <a:gd name="T2" fmla="*/ 33 w 196"/>
                <a:gd name="T3" fmla="*/ 251 h 314"/>
                <a:gd name="T4" fmla="*/ 49 w 196"/>
                <a:gd name="T5" fmla="*/ 270 h 314"/>
                <a:gd name="T6" fmla="*/ 76 w 196"/>
                <a:gd name="T7" fmla="*/ 267 h 314"/>
                <a:gd name="T8" fmla="*/ 107 w 196"/>
                <a:gd name="T9" fmla="*/ 219 h 314"/>
                <a:gd name="T10" fmla="*/ 143 w 196"/>
                <a:gd name="T11" fmla="*/ 165 h 314"/>
                <a:gd name="T12" fmla="*/ 168 w 196"/>
                <a:gd name="T13" fmla="*/ 124 h 314"/>
                <a:gd name="T14" fmla="*/ 153 w 196"/>
                <a:gd name="T15" fmla="*/ 24 h 314"/>
                <a:gd name="T16" fmla="*/ 168 w 196"/>
                <a:gd name="T17" fmla="*/ 0 h 314"/>
                <a:gd name="T18" fmla="*/ 196 w 196"/>
                <a:gd name="T19" fmla="*/ 100 h 314"/>
                <a:gd name="T20" fmla="*/ 59 w 196"/>
                <a:gd name="T21" fmla="*/ 314 h 314"/>
                <a:gd name="T22" fmla="*/ 0 w 196"/>
                <a:gd name="T23" fmla="*/ 265 h 314"/>
                <a:gd name="T24" fmla="*/ 15 w 196"/>
                <a:gd name="T25" fmla="*/ 24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314">
                  <a:moveTo>
                    <a:pt x="15" y="241"/>
                  </a:moveTo>
                  <a:cubicBezTo>
                    <a:pt x="22" y="243"/>
                    <a:pt x="30" y="244"/>
                    <a:pt x="33" y="251"/>
                  </a:cubicBezTo>
                  <a:cubicBezTo>
                    <a:pt x="38" y="260"/>
                    <a:pt x="38" y="267"/>
                    <a:pt x="49" y="270"/>
                  </a:cubicBezTo>
                  <a:cubicBezTo>
                    <a:pt x="59" y="273"/>
                    <a:pt x="68" y="276"/>
                    <a:pt x="76" y="267"/>
                  </a:cubicBezTo>
                  <a:cubicBezTo>
                    <a:pt x="88" y="253"/>
                    <a:pt x="97" y="235"/>
                    <a:pt x="107" y="219"/>
                  </a:cubicBezTo>
                  <a:cubicBezTo>
                    <a:pt x="118" y="200"/>
                    <a:pt x="129" y="182"/>
                    <a:pt x="143" y="165"/>
                  </a:cubicBezTo>
                  <a:cubicBezTo>
                    <a:pt x="154" y="154"/>
                    <a:pt x="164" y="140"/>
                    <a:pt x="168" y="124"/>
                  </a:cubicBezTo>
                  <a:cubicBezTo>
                    <a:pt x="175" y="90"/>
                    <a:pt x="156" y="58"/>
                    <a:pt x="153" y="2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59" y="314"/>
                    <a:pt x="59" y="314"/>
                    <a:pt x="59" y="314"/>
                  </a:cubicBezTo>
                  <a:cubicBezTo>
                    <a:pt x="27" y="311"/>
                    <a:pt x="0" y="265"/>
                    <a:pt x="0" y="265"/>
                  </a:cubicBezTo>
                  <a:lnTo>
                    <a:pt x="15" y="24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74"/>
            <p:cNvSpPr>
              <a:spLocks/>
            </p:cNvSpPr>
            <p:nvPr/>
          </p:nvSpPr>
          <p:spPr bwMode="auto">
            <a:xfrm>
              <a:off x="1766887" y="4486276"/>
              <a:ext cx="509587" cy="2266950"/>
            </a:xfrm>
            <a:custGeom>
              <a:avLst/>
              <a:gdLst>
                <a:gd name="T0" fmla="*/ 27 w 93"/>
                <a:gd name="T1" fmla="*/ 11 h 413"/>
                <a:gd name="T2" fmla="*/ 1 w 93"/>
                <a:gd name="T3" fmla="*/ 35 h 413"/>
                <a:gd name="T4" fmla="*/ 16 w 93"/>
                <a:gd name="T5" fmla="*/ 410 h 413"/>
                <a:gd name="T6" fmla="*/ 29 w 93"/>
                <a:gd name="T7" fmla="*/ 411 h 413"/>
                <a:gd name="T8" fmla="*/ 79 w 93"/>
                <a:gd name="T9" fmla="*/ 413 h 413"/>
                <a:gd name="T10" fmla="*/ 89 w 93"/>
                <a:gd name="T11" fmla="*/ 400 h 413"/>
                <a:gd name="T12" fmla="*/ 85 w 93"/>
                <a:gd name="T13" fmla="*/ 239 h 413"/>
                <a:gd name="T14" fmla="*/ 71 w 93"/>
                <a:gd name="T15" fmla="*/ 189 h 413"/>
                <a:gd name="T16" fmla="*/ 84 w 93"/>
                <a:gd name="T17" fmla="*/ 42 h 413"/>
                <a:gd name="T18" fmla="*/ 27 w 93"/>
                <a:gd name="T19" fmla="*/ 1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3">
                  <a:moveTo>
                    <a:pt x="27" y="11"/>
                  </a:moveTo>
                  <a:cubicBezTo>
                    <a:pt x="27" y="11"/>
                    <a:pt x="0" y="10"/>
                    <a:pt x="1" y="35"/>
                  </a:cubicBezTo>
                  <a:cubicBezTo>
                    <a:pt x="3" y="60"/>
                    <a:pt x="16" y="410"/>
                    <a:pt x="16" y="410"/>
                  </a:cubicBezTo>
                  <a:cubicBezTo>
                    <a:pt x="29" y="411"/>
                    <a:pt x="29" y="411"/>
                    <a:pt x="29" y="411"/>
                  </a:cubicBezTo>
                  <a:cubicBezTo>
                    <a:pt x="79" y="413"/>
                    <a:pt x="79" y="413"/>
                    <a:pt x="79" y="413"/>
                  </a:cubicBezTo>
                  <a:cubicBezTo>
                    <a:pt x="89" y="400"/>
                    <a:pt x="89" y="400"/>
                    <a:pt x="89" y="400"/>
                  </a:cubicBezTo>
                  <a:cubicBezTo>
                    <a:pt x="89" y="400"/>
                    <a:pt x="93" y="269"/>
                    <a:pt x="85" y="239"/>
                  </a:cubicBezTo>
                  <a:cubicBezTo>
                    <a:pt x="77" y="210"/>
                    <a:pt x="69" y="213"/>
                    <a:pt x="71" y="189"/>
                  </a:cubicBezTo>
                  <a:cubicBezTo>
                    <a:pt x="73" y="165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75"/>
            <p:cNvSpPr>
              <a:spLocks/>
            </p:cNvSpPr>
            <p:nvPr/>
          </p:nvSpPr>
          <p:spPr bwMode="auto">
            <a:xfrm>
              <a:off x="1766887" y="4546601"/>
              <a:ext cx="125412" cy="274638"/>
            </a:xfrm>
            <a:custGeom>
              <a:avLst/>
              <a:gdLst>
                <a:gd name="T0" fmla="*/ 3 w 23"/>
                <a:gd name="T1" fmla="*/ 50 h 50"/>
                <a:gd name="T2" fmla="*/ 12 w 23"/>
                <a:gd name="T3" fmla="*/ 31 h 50"/>
                <a:gd name="T4" fmla="*/ 23 w 23"/>
                <a:gd name="T5" fmla="*/ 0 h 50"/>
                <a:gd name="T6" fmla="*/ 1 w 23"/>
                <a:gd name="T7" fmla="*/ 24 h 50"/>
                <a:gd name="T8" fmla="*/ 3 w 2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3" y="50"/>
                  </a:moveTo>
                  <a:cubicBezTo>
                    <a:pt x="7" y="45"/>
                    <a:pt x="9" y="39"/>
                    <a:pt x="12" y="31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5"/>
                    <a:pt x="1" y="24"/>
                  </a:cubicBezTo>
                  <a:cubicBezTo>
                    <a:pt x="2" y="27"/>
                    <a:pt x="2" y="37"/>
                    <a:pt x="3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76"/>
            <p:cNvSpPr>
              <a:spLocks/>
            </p:cNvSpPr>
            <p:nvPr/>
          </p:nvSpPr>
          <p:spPr bwMode="auto">
            <a:xfrm>
              <a:off x="2106612" y="4578351"/>
              <a:ext cx="169862" cy="2174875"/>
            </a:xfrm>
            <a:custGeom>
              <a:avLst/>
              <a:gdLst>
                <a:gd name="T0" fmla="*/ 23 w 31"/>
                <a:gd name="T1" fmla="*/ 222 h 396"/>
                <a:gd name="T2" fmla="*/ 9 w 31"/>
                <a:gd name="T3" fmla="*/ 172 h 396"/>
                <a:gd name="T4" fmla="*/ 22 w 31"/>
                <a:gd name="T5" fmla="*/ 25 h 396"/>
                <a:gd name="T6" fmla="*/ 0 w 31"/>
                <a:gd name="T7" fmla="*/ 0 h 396"/>
                <a:gd name="T8" fmla="*/ 8 w 31"/>
                <a:gd name="T9" fmla="*/ 90 h 396"/>
                <a:gd name="T10" fmla="*/ 4 w 31"/>
                <a:gd name="T11" fmla="*/ 149 h 396"/>
                <a:gd name="T12" fmla="*/ 8 w 31"/>
                <a:gd name="T13" fmla="*/ 203 h 396"/>
                <a:gd name="T14" fmla="*/ 17 w 31"/>
                <a:gd name="T15" fmla="*/ 321 h 396"/>
                <a:gd name="T16" fmla="*/ 13 w 31"/>
                <a:gd name="T17" fmla="*/ 396 h 396"/>
                <a:gd name="T18" fmla="*/ 17 w 31"/>
                <a:gd name="T19" fmla="*/ 396 h 396"/>
                <a:gd name="T20" fmla="*/ 27 w 31"/>
                <a:gd name="T21" fmla="*/ 383 h 396"/>
                <a:gd name="T22" fmla="*/ 23 w 31"/>
                <a:gd name="T23" fmla="*/ 22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396">
                  <a:moveTo>
                    <a:pt x="23" y="222"/>
                  </a:moveTo>
                  <a:cubicBezTo>
                    <a:pt x="15" y="193"/>
                    <a:pt x="7" y="196"/>
                    <a:pt x="9" y="172"/>
                  </a:cubicBezTo>
                  <a:cubicBezTo>
                    <a:pt x="11" y="148"/>
                    <a:pt x="22" y="25"/>
                    <a:pt x="22" y="25"/>
                  </a:cubicBezTo>
                  <a:cubicBezTo>
                    <a:pt x="22" y="25"/>
                    <a:pt x="15" y="9"/>
                    <a:pt x="0" y="0"/>
                  </a:cubicBezTo>
                  <a:cubicBezTo>
                    <a:pt x="9" y="29"/>
                    <a:pt x="10" y="59"/>
                    <a:pt x="8" y="90"/>
                  </a:cubicBezTo>
                  <a:cubicBezTo>
                    <a:pt x="6" y="110"/>
                    <a:pt x="5" y="129"/>
                    <a:pt x="4" y="149"/>
                  </a:cubicBezTo>
                  <a:cubicBezTo>
                    <a:pt x="3" y="167"/>
                    <a:pt x="5" y="185"/>
                    <a:pt x="8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5" y="371"/>
                    <a:pt x="13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1" y="252"/>
                    <a:pt x="23" y="22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77"/>
            <p:cNvSpPr>
              <a:spLocks/>
            </p:cNvSpPr>
            <p:nvPr/>
          </p:nvSpPr>
          <p:spPr bwMode="auto">
            <a:xfrm>
              <a:off x="1722437" y="4216401"/>
              <a:ext cx="1069975" cy="527050"/>
            </a:xfrm>
            <a:custGeom>
              <a:avLst/>
              <a:gdLst>
                <a:gd name="T0" fmla="*/ 18 w 195"/>
                <a:gd name="T1" fmla="*/ 7 h 96"/>
                <a:gd name="T2" fmla="*/ 0 w 195"/>
                <a:gd name="T3" fmla="*/ 66 h 96"/>
                <a:gd name="T4" fmla="*/ 106 w 195"/>
                <a:gd name="T5" fmla="*/ 92 h 96"/>
                <a:gd name="T6" fmla="*/ 188 w 195"/>
                <a:gd name="T7" fmla="*/ 72 h 96"/>
                <a:gd name="T8" fmla="*/ 195 w 195"/>
                <a:gd name="T9" fmla="*/ 63 h 96"/>
                <a:gd name="T10" fmla="*/ 164 w 195"/>
                <a:gd name="T11" fmla="*/ 0 h 96"/>
                <a:gd name="T12" fmla="*/ 18 w 195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6">
                  <a:moveTo>
                    <a:pt x="18" y="7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6"/>
                    <a:pt x="106" y="92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5" y="63"/>
                    <a:pt x="195" y="63"/>
                    <a:pt x="195" y="63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2" y="33"/>
                    <a:pt x="18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78"/>
            <p:cNvSpPr>
              <a:spLocks/>
            </p:cNvSpPr>
            <p:nvPr/>
          </p:nvSpPr>
          <p:spPr bwMode="auto">
            <a:xfrm>
              <a:off x="2200275" y="4529138"/>
              <a:ext cx="762000" cy="2197100"/>
            </a:xfrm>
            <a:custGeom>
              <a:avLst/>
              <a:gdLst>
                <a:gd name="T0" fmla="*/ 101 w 139"/>
                <a:gd name="T1" fmla="*/ 0 h 400"/>
                <a:gd name="T2" fmla="*/ 119 w 139"/>
                <a:gd name="T3" fmla="*/ 214 h 400"/>
                <a:gd name="T4" fmla="*/ 139 w 139"/>
                <a:gd name="T5" fmla="*/ 397 h 400"/>
                <a:gd name="T6" fmla="*/ 85 w 139"/>
                <a:gd name="T7" fmla="*/ 400 h 400"/>
                <a:gd name="T8" fmla="*/ 0 w 139"/>
                <a:gd name="T9" fmla="*/ 24 h 400"/>
                <a:gd name="T10" fmla="*/ 101 w 139"/>
                <a:gd name="T1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400">
                  <a:moveTo>
                    <a:pt x="101" y="0"/>
                  </a:moveTo>
                  <a:cubicBezTo>
                    <a:pt x="101" y="0"/>
                    <a:pt x="107" y="183"/>
                    <a:pt x="119" y="214"/>
                  </a:cubicBezTo>
                  <a:cubicBezTo>
                    <a:pt x="131" y="244"/>
                    <a:pt x="139" y="397"/>
                    <a:pt x="139" y="397"/>
                  </a:cubicBezTo>
                  <a:cubicBezTo>
                    <a:pt x="85" y="400"/>
                    <a:pt x="85" y="400"/>
                    <a:pt x="85" y="400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79"/>
            <p:cNvSpPr>
              <a:spLocks/>
            </p:cNvSpPr>
            <p:nvPr/>
          </p:nvSpPr>
          <p:spPr bwMode="auto">
            <a:xfrm>
              <a:off x="2265362" y="4694238"/>
              <a:ext cx="455612" cy="2009775"/>
            </a:xfrm>
            <a:custGeom>
              <a:avLst/>
              <a:gdLst>
                <a:gd name="T0" fmla="*/ 71 w 83"/>
                <a:gd name="T1" fmla="*/ 305 h 366"/>
                <a:gd name="T2" fmla="*/ 41 w 83"/>
                <a:gd name="T3" fmla="*/ 181 h 366"/>
                <a:gd name="T4" fmla="*/ 25 w 83"/>
                <a:gd name="T5" fmla="*/ 0 h 366"/>
                <a:gd name="T6" fmla="*/ 16 w 83"/>
                <a:gd name="T7" fmla="*/ 9 h 366"/>
                <a:gd name="T8" fmla="*/ 1 w 83"/>
                <a:gd name="T9" fmla="*/ 28 h 366"/>
                <a:gd name="T10" fmla="*/ 0 w 83"/>
                <a:gd name="T11" fmla="*/ 41 h 366"/>
                <a:gd name="T12" fmla="*/ 68 w 83"/>
                <a:gd name="T13" fmla="*/ 361 h 366"/>
                <a:gd name="T14" fmla="*/ 83 w 83"/>
                <a:gd name="T15" fmla="*/ 366 h 366"/>
                <a:gd name="T16" fmla="*/ 71 w 83"/>
                <a:gd name="T17" fmla="*/ 30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66">
                  <a:moveTo>
                    <a:pt x="71" y="305"/>
                  </a:moveTo>
                  <a:cubicBezTo>
                    <a:pt x="60" y="264"/>
                    <a:pt x="52" y="222"/>
                    <a:pt x="41" y="181"/>
                  </a:cubicBezTo>
                  <a:cubicBezTo>
                    <a:pt x="26" y="124"/>
                    <a:pt x="4" y="57"/>
                    <a:pt x="25" y="0"/>
                  </a:cubicBezTo>
                  <a:cubicBezTo>
                    <a:pt x="22" y="3"/>
                    <a:pt x="18" y="7"/>
                    <a:pt x="16" y="9"/>
                  </a:cubicBezTo>
                  <a:cubicBezTo>
                    <a:pt x="11" y="16"/>
                    <a:pt x="5" y="21"/>
                    <a:pt x="1" y="28"/>
                  </a:cubicBezTo>
                  <a:cubicBezTo>
                    <a:pt x="0" y="30"/>
                    <a:pt x="1" y="40"/>
                    <a:pt x="0" y="41"/>
                  </a:cubicBezTo>
                  <a:cubicBezTo>
                    <a:pt x="68" y="361"/>
                    <a:pt x="68" y="361"/>
                    <a:pt x="68" y="361"/>
                  </a:cubicBezTo>
                  <a:cubicBezTo>
                    <a:pt x="83" y="366"/>
                    <a:pt x="83" y="366"/>
                    <a:pt x="83" y="366"/>
                  </a:cubicBezTo>
                  <a:cubicBezTo>
                    <a:pt x="79" y="346"/>
                    <a:pt x="76" y="325"/>
                    <a:pt x="71" y="30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80"/>
            <p:cNvSpPr>
              <a:spLocks/>
            </p:cNvSpPr>
            <p:nvPr/>
          </p:nvSpPr>
          <p:spPr bwMode="auto">
            <a:xfrm>
              <a:off x="2090737" y="4649788"/>
              <a:ext cx="350837" cy="500063"/>
            </a:xfrm>
            <a:custGeom>
              <a:avLst/>
              <a:gdLst>
                <a:gd name="T0" fmla="*/ 41 w 64"/>
                <a:gd name="T1" fmla="*/ 91 h 91"/>
                <a:gd name="T2" fmla="*/ 21 w 64"/>
                <a:gd name="T3" fmla="*/ 24 h 91"/>
                <a:gd name="T4" fmla="*/ 0 w 64"/>
                <a:gd name="T5" fmla="*/ 10 h 91"/>
                <a:gd name="T6" fmla="*/ 64 w 64"/>
                <a:gd name="T7" fmla="*/ 0 h 91"/>
                <a:gd name="T8" fmla="*/ 41 w 64"/>
                <a:gd name="T9" fmla="*/ 27 h 91"/>
                <a:gd name="T10" fmla="*/ 41 w 64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91">
                  <a:moveTo>
                    <a:pt x="41" y="91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3"/>
                    <a:pt x="64" y="0"/>
                  </a:cubicBezTo>
                  <a:cubicBezTo>
                    <a:pt x="41" y="27"/>
                    <a:pt x="41" y="27"/>
                    <a:pt x="41" y="27"/>
                  </a:cubicBezTo>
                  <a:lnTo>
                    <a:pt x="41" y="9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81"/>
            <p:cNvSpPr>
              <a:spLocks/>
            </p:cNvSpPr>
            <p:nvPr/>
          </p:nvSpPr>
          <p:spPr bwMode="auto">
            <a:xfrm>
              <a:off x="1514475" y="6456363"/>
              <a:ext cx="739775" cy="417513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4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4" y="76"/>
                    <a:pt x="134" y="76"/>
                    <a:pt x="134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82"/>
            <p:cNvSpPr>
              <a:spLocks/>
            </p:cNvSpPr>
            <p:nvPr/>
          </p:nvSpPr>
          <p:spPr bwMode="auto">
            <a:xfrm>
              <a:off x="1592262" y="6462713"/>
              <a:ext cx="547687" cy="2794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8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8"/>
                  </a:cubicBezTo>
                  <a:cubicBezTo>
                    <a:pt x="4" y="20"/>
                    <a:pt x="14" y="3"/>
                    <a:pt x="41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83"/>
            <p:cNvSpPr>
              <a:spLocks/>
            </p:cNvSpPr>
            <p:nvPr/>
          </p:nvSpPr>
          <p:spPr bwMode="auto">
            <a:xfrm>
              <a:off x="1778000" y="6523038"/>
              <a:ext cx="142875" cy="60325"/>
            </a:xfrm>
            <a:custGeom>
              <a:avLst/>
              <a:gdLst>
                <a:gd name="T0" fmla="*/ 1 w 26"/>
                <a:gd name="T1" fmla="*/ 4 h 11"/>
                <a:gd name="T2" fmla="*/ 12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4"/>
            <p:cNvSpPr>
              <a:spLocks/>
            </p:cNvSpPr>
            <p:nvPr/>
          </p:nvSpPr>
          <p:spPr bwMode="auto">
            <a:xfrm>
              <a:off x="2638425" y="6418263"/>
              <a:ext cx="722312" cy="444500"/>
            </a:xfrm>
            <a:custGeom>
              <a:avLst/>
              <a:gdLst>
                <a:gd name="T0" fmla="*/ 125 w 132"/>
                <a:gd name="T1" fmla="*/ 71 h 81"/>
                <a:gd name="T2" fmla="*/ 77 w 132"/>
                <a:gd name="T3" fmla="*/ 2 h 81"/>
                <a:gd name="T4" fmla="*/ 15 w 132"/>
                <a:gd name="T5" fmla="*/ 48 h 81"/>
                <a:gd name="T6" fmla="*/ 0 w 132"/>
                <a:gd name="T7" fmla="*/ 47 h 81"/>
                <a:gd name="T8" fmla="*/ 5 w 132"/>
                <a:gd name="T9" fmla="*/ 81 h 81"/>
                <a:gd name="T10" fmla="*/ 125 w 132"/>
                <a:gd name="T1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81">
                  <a:moveTo>
                    <a:pt x="125" y="71"/>
                  </a:moveTo>
                  <a:cubicBezTo>
                    <a:pt x="125" y="71"/>
                    <a:pt x="132" y="0"/>
                    <a:pt x="77" y="2"/>
                  </a:cubicBezTo>
                  <a:cubicBezTo>
                    <a:pt x="21" y="4"/>
                    <a:pt x="15" y="48"/>
                    <a:pt x="15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" y="81"/>
                    <a:pt x="5" y="81"/>
                    <a:pt x="5" y="81"/>
                  </a:cubicBezTo>
                  <a:lnTo>
                    <a:pt x="125" y="71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85"/>
            <p:cNvSpPr>
              <a:spLocks/>
            </p:cNvSpPr>
            <p:nvPr/>
          </p:nvSpPr>
          <p:spPr bwMode="auto">
            <a:xfrm>
              <a:off x="2747962" y="6423026"/>
              <a:ext cx="554037" cy="280988"/>
            </a:xfrm>
            <a:custGeom>
              <a:avLst/>
              <a:gdLst>
                <a:gd name="T0" fmla="*/ 58 w 101"/>
                <a:gd name="T1" fmla="*/ 50 h 51"/>
                <a:gd name="T2" fmla="*/ 101 w 101"/>
                <a:gd name="T3" fmla="*/ 33 h 51"/>
                <a:gd name="T4" fmla="*/ 57 w 101"/>
                <a:gd name="T5" fmla="*/ 1 h 51"/>
                <a:gd name="T6" fmla="*/ 0 w 101"/>
                <a:gd name="T7" fmla="*/ 31 h 51"/>
                <a:gd name="T8" fmla="*/ 58 w 101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1">
                  <a:moveTo>
                    <a:pt x="58" y="50"/>
                  </a:moveTo>
                  <a:cubicBezTo>
                    <a:pt x="74" y="49"/>
                    <a:pt x="88" y="44"/>
                    <a:pt x="101" y="33"/>
                  </a:cubicBezTo>
                  <a:cubicBezTo>
                    <a:pt x="96" y="16"/>
                    <a:pt x="84" y="0"/>
                    <a:pt x="57" y="1"/>
                  </a:cubicBezTo>
                  <a:cubicBezTo>
                    <a:pt x="23" y="2"/>
                    <a:pt x="7" y="19"/>
                    <a:pt x="0" y="31"/>
                  </a:cubicBezTo>
                  <a:cubicBezTo>
                    <a:pt x="12" y="46"/>
                    <a:pt x="35" y="51"/>
                    <a:pt x="58" y="50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86"/>
            <p:cNvSpPr>
              <a:spLocks/>
            </p:cNvSpPr>
            <p:nvPr/>
          </p:nvSpPr>
          <p:spPr bwMode="auto">
            <a:xfrm>
              <a:off x="2962275" y="6478588"/>
              <a:ext cx="141287" cy="66675"/>
            </a:xfrm>
            <a:custGeom>
              <a:avLst/>
              <a:gdLst>
                <a:gd name="T0" fmla="*/ 25 w 26"/>
                <a:gd name="T1" fmla="*/ 3 h 12"/>
                <a:gd name="T2" fmla="*/ 14 w 26"/>
                <a:gd name="T3" fmla="*/ 11 h 12"/>
                <a:gd name="T4" fmla="*/ 1 w 26"/>
                <a:gd name="T5" fmla="*/ 9 h 12"/>
                <a:gd name="T6" fmla="*/ 12 w 26"/>
                <a:gd name="T7" fmla="*/ 2 h 12"/>
                <a:gd name="T8" fmla="*/ 25 w 26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25" y="3"/>
                  </a:moveTo>
                  <a:cubicBezTo>
                    <a:pt x="26" y="6"/>
                    <a:pt x="21" y="9"/>
                    <a:pt x="14" y="11"/>
                  </a:cubicBezTo>
                  <a:cubicBezTo>
                    <a:pt x="7" y="12"/>
                    <a:pt x="1" y="11"/>
                    <a:pt x="1" y="9"/>
                  </a:cubicBezTo>
                  <a:cubicBezTo>
                    <a:pt x="0" y="6"/>
                    <a:pt x="5" y="3"/>
                    <a:pt x="12" y="2"/>
                  </a:cubicBezTo>
                  <a:cubicBezTo>
                    <a:pt x="19" y="0"/>
                    <a:pt x="25" y="1"/>
                    <a:pt x="25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87"/>
            <p:cNvSpPr>
              <a:spLocks/>
            </p:cNvSpPr>
            <p:nvPr/>
          </p:nvSpPr>
          <p:spPr bwMode="auto">
            <a:xfrm>
              <a:off x="1722437" y="4216401"/>
              <a:ext cx="1030287" cy="511175"/>
            </a:xfrm>
            <a:custGeom>
              <a:avLst/>
              <a:gdLst>
                <a:gd name="T0" fmla="*/ 188 w 188"/>
                <a:gd name="T1" fmla="*/ 72 h 93"/>
                <a:gd name="T2" fmla="*/ 184 w 188"/>
                <a:gd name="T3" fmla="*/ 42 h 93"/>
                <a:gd name="T4" fmla="*/ 164 w 188"/>
                <a:gd name="T5" fmla="*/ 0 h 93"/>
                <a:gd name="T6" fmla="*/ 18 w 188"/>
                <a:gd name="T7" fmla="*/ 7 h 93"/>
                <a:gd name="T8" fmla="*/ 0 w 188"/>
                <a:gd name="T9" fmla="*/ 66 h 93"/>
                <a:gd name="T10" fmla="*/ 23 w 188"/>
                <a:gd name="T11" fmla="*/ 80 h 93"/>
                <a:gd name="T12" fmla="*/ 30 w 188"/>
                <a:gd name="T13" fmla="*/ 52 h 93"/>
                <a:gd name="T14" fmla="*/ 37 w 188"/>
                <a:gd name="T15" fmla="*/ 42 h 93"/>
                <a:gd name="T16" fmla="*/ 51 w 188"/>
                <a:gd name="T17" fmla="*/ 38 h 93"/>
                <a:gd name="T18" fmla="*/ 156 w 188"/>
                <a:gd name="T19" fmla="*/ 45 h 93"/>
                <a:gd name="T20" fmla="*/ 169 w 188"/>
                <a:gd name="T21" fmla="*/ 59 h 93"/>
                <a:gd name="T22" fmla="*/ 187 w 188"/>
                <a:gd name="T23" fmla="*/ 93 h 93"/>
                <a:gd name="T24" fmla="*/ 188 w 188"/>
                <a:gd name="T25" fmla="*/ 7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93">
                  <a:moveTo>
                    <a:pt x="188" y="72"/>
                  </a:moveTo>
                  <a:cubicBezTo>
                    <a:pt x="184" y="42"/>
                    <a:pt x="184" y="42"/>
                    <a:pt x="184" y="42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2" y="33"/>
                    <a:pt x="18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3"/>
                    <a:pt x="23" y="80"/>
                  </a:cubicBezTo>
                  <a:cubicBezTo>
                    <a:pt x="25" y="71"/>
                    <a:pt x="29" y="62"/>
                    <a:pt x="30" y="52"/>
                  </a:cubicBezTo>
                  <a:cubicBezTo>
                    <a:pt x="31" y="47"/>
                    <a:pt x="33" y="44"/>
                    <a:pt x="37" y="42"/>
                  </a:cubicBezTo>
                  <a:cubicBezTo>
                    <a:pt x="40" y="39"/>
                    <a:pt x="45" y="37"/>
                    <a:pt x="51" y="38"/>
                  </a:cubicBezTo>
                  <a:cubicBezTo>
                    <a:pt x="85" y="46"/>
                    <a:pt x="126" y="21"/>
                    <a:pt x="156" y="45"/>
                  </a:cubicBezTo>
                  <a:cubicBezTo>
                    <a:pt x="161" y="49"/>
                    <a:pt x="165" y="54"/>
                    <a:pt x="169" y="59"/>
                  </a:cubicBezTo>
                  <a:cubicBezTo>
                    <a:pt x="175" y="71"/>
                    <a:pt x="181" y="82"/>
                    <a:pt x="187" y="93"/>
                  </a:cubicBezTo>
                  <a:lnTo>
                    <a:pt x="188" y="72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88"/>
            <p:cNvSpPr>
              <a:spLocks/>
            </p:cNvSpPr>
            <p:nvPr/>
          </p:nvSpPr>
          <p:spPr bwMode="auto">
            <a:xfrm>
              <a:off x="1849437" y="2586038"/>
              <a:ext cx="712787" cy="1806575"/>
            </a:xfrm>
            <a:custGeom>
              <a:avLst/>
              <a:gdLst>
                <a:gd name="T0" fmla="*/ 3 w 130"/>
                <a:gd name="T1" fmla="*/ 17 h 329"/>
                <a:gd name="T2" fmla="*/ 0 w 130"/>
                <a:gd name="T3" fmla="*/ 289 h 329"/>
                <a:gd name="T4" fmla="*/ 130 w 130"/>
                <a:gd name="T5" fmla="*/ 283 h 329"/>
                <a:gd name="T6" fmla="*/ 106 w 130"/>
                <a:gd name="T7" fmla="*/ 18 h 329"/>
                <a:gd name="T8" fmla="*/ 106 w 130"/>
                <a:gd name="T9" fmla="*/ 1 h 329"/>
                <a:gd name="T10" fmla="*/ 3 w 130"/>
                <a:gd name="T11" fmla="*/ 0 h 329"/>
                <a:gd name="T12" fmla="*/ 3 w 130"/>
                <a:gd name="T13" fmla="*/ 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9">
                  <a:moveTo>
                    <a:pt x="3" y="17"/>
                  </a:moveTo>
                  <a:cubicBezTo>
                    <a:pt x="3" y="17"/>
                    <a:pt x="14" y="239"/>
                    <a:pt x="0" y="289"/>
                  </a:cubicBezTo>
                  <a:cubicBezTo>
                    <a:pt x="0" y="289"/>
                    <a:pt x="80" y="329"/>
                    <a:pt x="130" y="283"/>
                  </a:cubicBezTo>
                  <a:cubicBezTo>
                    <a:pt x="130" y="283"/>
                    <a:pt x="83" y="98"/>
                    <a:pt x="106" y="18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89"/>
            <p:cNvSpPr>
              <a:spLocks/>
            </p:cNvSpPr>
            <p:nvPr/>
          </p:nvSpPr>
          <p:spPr bwMode="auto">
            <a:xfrm>
              <a:off x="1284287" y="725488"/>
              <a:ext cx="1677987" cy="1217613"/>
            </a:xfrm>
            <a:custGeom>
              <a:avLst/>
              <a:gdLst>
                <a:gd name="T0" fmla="*/ 26 w 306"/>
                <a:gd name="T1" fmla="*/ 222 h 222"/>
                <a:gd name="T2" fmla="*/ 6 w 306"/>
                <a:gd name="T3" fmla="*/ 78 h 222"/>
                <a:gd name="T4" fmla="*/ 23 w 306"/>
                <a:gd name="T5" fmla="*/ 51 h 222"/>
                <a:gd name="T6" fmla="*/ 287 w 306"/>
                <a:gd name="T7" fmla="*/ 0 h 222"/>
                <a:gd name="T8" fmla="*/ 273 w 306"/>
                <a:gd name="T9" fmla="*/ 37 h 222"/>
                <a:gd name="T10" fmla="*/ 295 w 306"/>
                <a:gd name="T11" fmla="*/ 31 h 222"/>
                <a:gd name="T12" fmla="*/ 293 w 306"/>
                <a:gd name="T13" fmla="*/ 54 h 222"/>
                <a:gd name="T14" fmla="*/ 306 w 306"/>
                <a:gd name="T15" fmla="*/ 46 h 222"/>
                <a:gd name="T16" fmla="*/ 281 w 306"/>
                <a:gd name="T17" fmla="*/ 208 h 222"/>
                <a:gd name="T18" fmla="*/ 26 w 306"/>
                <a:gd name="T1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222">
                  <a:moveTo>
                    <a:pt x="26" y="222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5"/>
                    <a:pt x="23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6" y="46"/>
                    <a:pt x="270" y="124"/>
                    <a:pt x="281" y="208"/>
                  </a:cubicBezTo>
                  <a:lnTo>
                    <a:pt x="26" y="222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90"/>
            <p:cNvSpPr>
              <a:spLocks/>
            </p:cNvSpPr>
            <p:nvPr/>
          </p:nvSpPr>
          <p:spPr bwMode="auto">
            <a:xfrm>
              <a:off x="1471612" y="1196976"/>
              <a:ext cx="1276350" cy="752475"/>
            </a:xfrm>
            <a:custGeom>
              <a:avLst/>
              <a:gdLst>
                <a:gd name="T0" fmla="*/ 4 w 233"/>
                <a:gd name="T1" fmla="*/ 116 h 137"/>
                <a:gd name="T2" fmla="*/ 4 w 233"/>
                <a:gd name="T3" fmla="*/ 39 h 137"/>
                <a:gd name="T4" fmla="*/ 233 w 233"/>
                <a:gd name="T5" fmla="*/ 25 h 137"/>
                <a:gd name="T6" fmla="*/ 230 w 233"/>
                <a:gd name="T7" fmla="*/ 137 h 137"/>
                <a:gd name="T8" fmla="*/ 4 w 233"/>
                <a:gd name="T9" fmla="*/ 1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7">
                  <a:moveTo>
                    <a:pt x="4" y="116"/>
                  </a:moveTo>
                  <a:cubicBezTo>
                    <a:pt x="4" y="116"/>
                    <a:pt x="0" y="56"/>
                    <a:pt x="4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30" y="137"/>
                    <a:pt x="230" y="137"/>
                    <a:pt x="230" y="137"/>
                  </a:cubicBezTo>
                  <a:lnTo>
                    <a:pt x="4" y="116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91"/>
            <p:cNvSpPr>
              <a:spLocks/>
            </p:cNvSpPr>
            <p:nvPr/>
          </p:nvSpPr>
          <p:spPr bwMode="auto">
            <a:xfrm>
              <a:off x="1328737" y="1344613"/>
              <a:ext cx="1562100" cy="1538288"/>
            </a:xfrm>
            <a:custGeom>
              <a:avLst/>
              <a:gdLst>
                <a:gd name="T0" fmla="*/ 38 w 285"/>
                <a:gd name="T1" fmla="*/ 13 h 280"/>
                <a:gd name="T2" fmla="*/ 252 w 285"/>
                <a:gd name="T3" fmla="*/ 23 h 280"/>
                <a:gd name="T4" fmla="*/ 247 w 285"/>
                <a:gd name="T5" fmla="*/ 88 h 280"/>
                <a:gd name="T6" fmla="*/ 285 w 285"/>
                <a:gd name="T7" fmla="*/ 113 h 280"/>
                <a:gd name="T8" fmla="*/ 248 w 285"/>
                <a:gd name="T9" fmla="*/ 134 h 280"/>
                <a:gd name="T10" fmla="*/ 236 w 285"/>
                <a:gd name="T11" fmla="*/ 215 h 280"/>
                <a:gd name="T12" fmla="*/ 207 w 285"/>
                <a:gd name="T13" fmla="*/ 256 h 280"/>
                <a:gd name="T14" fmla="*/ 173 w 285"/>
                <a:gd name="T15" fmla="*/ 252 h 280"/>
                <a:gd name="T16" fmla="*/ 141 w 285"/>
                <a:gd name="T17" fmla="*/ 274 h 280"/>
                <a:gd name="T18" fmla="*/ 121 w 285"/>
                <a:gd name="T19" fmla="*/ 249 h 280"/>
                <a:gd name="T20" fmla="*/ 76 w 285"/>
                <a:gd name="T21" fmla="*/ 243 h 280"/>
                <a:gd name="T22" fmla="*/ 49 w 285"/>
                <a:gd name="T23" fmla="*/ 204 h 280"/>
                <a:gd name="T24" fmla="*/ 39 w 285"/>
                <a:gd name="T25" fmla="*/ 137 h 280"/>
                <a:gd name="T26" fmla="*/ 6 w 285"/>
                <a:gd name="T27" fmla="*/ 113 h 280"/>
                <a:gd name="T28" fmla="*/ 37 w 285"/>
                <a:gd name="T29" fmla="*/ 88 h 280"/>
                <a:gd name="T30" fmla="*/ 38 w 285"/>
                <a:gd name="T31" fmla="*/ 1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5" h="280">
                  <a:moveTo>
                    <a:pt x="38" y="13"/>
                  </a:moveTo>
                  <a:cubicBezTo>
                    <a:pt x="38" y="13"/>
                    <a:pt x="158" y="0"/>
                    <a:pt x="252" y="23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47" y="88"/>
                    <a:pt x="284" y="84"/>
                    <a:pt x="285" y="113"/>
                  </a:cubicBezTo>
                  <a:cubicBezTo>
                    <a:pt x="285" y="142"/>
                    <a:pt x="248" y="134"/>
                    <a:pt x="248" y="134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36" y="215"/>
                    <a:pt x="234" y="258"/>
                    <a:pt x="207" y="256"/>
                  </a:cubicBezTo>
                  <a:cubicBezTo>
                    <a:pt x="204" y="255"/>
                    <a:pt x="183" y="253"/>
                    <a:pt x="173" y="252"/>
                  </a:cubicBezTo>
                  <a:cubicBezTo>
                    <a:pt x="161" y="251"/>
                    <a:pt x="179" y="280"/>
                    <a:pt x="141" y="274"/>
                  </a:cubicBezTo>
                  <a:cubicBezTo>
                    <a:pt x="116" y="271"/>
                    <a:pt x="130" y="251"/>
                    <a:pt x="121" y="249"/>
                  </a:cubicBezTo>
                  <a:cubicBezTo>
                    <a:pt x="103" y="247"/>
                    <a:pt x="82" y="244"/>
                    <a:pt x="76" y="243"/>
                  </a:cubicBezTo>
                  <a:cubicBezTo>
                    <a:pt x="50" y="237"/>
                    <a:pt x="49" y="204"/>
                    <a:pt x="49" y="204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8"/>
                    <a:pt x="6" y="113"/>
                  </a:cubicBezTo>
                  <a:cubicBezTo>
                    <a:pt x="0" y="88"/>
                    <a:pt x="26" y="73"/>
                    <a:pt x="37" y="88"/>
                  </a:cubicBezTo>
                  <a:cubicBezTo>
                    <a:pt x="37" y="88"/>
                    <a:pt x="32" y="32"/>
                    <a:pt x="38" y="1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92"/>
            <p:cNvSpPr>
              <a:spLocks/>
            </p:cNvSpPr>
            <p:nvPr/>
          </p:nvSpPr>
          <p:spPr bwMode="auto">
            <a:xfrm>
              <a:off x="2155825" y="1844676"/>
              <a:ext cx="735012" cy="1004888"/>
            </a:xfrm>
            <a:custGeom>
              <a:avLst/>
              <a:gdLst>
                <a:gd name="T0" fmla="*/ 119 w 134"/>
                <a:gd name="T1" fmla="*/ 1 h 183"/>
                <a:gd name="T2" fmla="*/ 95 w 134"/>
                <a:gd name="T3" fmla="*/ 6 h 183"/>
                <a:gd name="T4" fmla="*/ 70 w 134"/>
                <a:gd name="T5" fmla="*/ 36 h 183"/>
                <a:gd name="T6" fmla="*/ 49 w 134"/>
                <a:gd name="T7" fmla="*/ 51 h 183"/>
                <a:gd name="T8" fmla="*/ 32 w 134"/>
                <a:gd name="T9" fmla="*/ 97 h 183"/>
                <a:gd name="T10" fmla="*/ 9 w 134"/>
                <a:gd name="T11" fmla="*/ 133 h 183"/>
                <a:gd name="T12" fmla="*/ 3 w 134"/>
                <a:gd name="T13" fmla="*/ 170 h 183"/>
                <a:gd name="T14" fmla="*/ 6 w 134"/>
                <a:gd name="T15" fmla="*/ 183 h 183"/>
                <a:gd name="T16" fmla="*/ 22 w 134"/>
                <a:gd name="T17" fmla="*/ 161 h 183"/>
                <a:gd name="T18" fmla="*/ 56 w 134"/>
                <a:gd name="T19" fmla="*/ 165 h 183"/>
                <a:gd name="T20" fmla="*/ 85 w 134"/>
                <a:gd name="T21" fmla="*/ 124 h 183"/>
                <a:gd name="T22" fmla="*/ 97 w 134"/>
                <a:gd name="T23" fmla="*/ 43 h 183"/>
                <a:gd name="T24" fmla="*/ 134 w 134"/>
                <a:gd name="T25" fmla="*/ 22 h 183"/>
                <a:gd name="T26" fmla="*/ 119 w 134"/>
                <a:gd name="T27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3">
                  <a:moveTo>
                    <a:pt x="119" y="1"/>
                  </a:moveTo>
                  <a:cubicBezTo>
                    <a:pt x="111" y="0"/>
                    <a:pt x="102" y="1"/>
                    <a:pt x="95" y="6"/>
                  </a:cubicBezTo>
                  <a:cubicBezTo>
                    <a:pt x="83" y="13"/>
                    <a:pt x="78" y="26"/>
                    <a:pt x="70" y="36"/>
                  </a:cubicBezTo>
                  <a:cubicBezTo>
                    <a:pt x="64" y="44"/>
                    <a:pt x="56" y="46"/>
                    <a:pt x="49" y="51"/>
                  </a:cubicBezTo>
                  <a:cubicBezTo>
                    <a:pt x="36" y="61"/>
                    <a:pt x="39" y="84"/>
                    <a:pt x="32" y="97"/>
                  </a:cubicBezTo>
                  <a:cubicBezTo>
                    <a:pt x="25" y="110"/>
                    <a:pt x="16" y="121"/>
                    <a:pt x="9" y="133"/>
                  </a:cubicBezTo>
                  <a:cubicBezTo>
                    <a:pt x="3" y="145"/>
                    <a:pt x="0" y="156"/>
                    <a:pt x="3" y="170"/>
                  </a:cubicBezTo>
                  <a:cubicBezTo>
                    <a:pt x="4" y="174"/>
                    <a:pt x="5" y="179"/>
                    <a:pt x="6" y="183"/>
                  </a:cubicBezTo>
                  <a:cubicBezTo>
                    <a:pt x="22" y="178"/>
                    <a:pt x="12" y="160"/>
                    <a:pt x="22" y="161"/>
                  </a:cubicBezTo>
                  <a:cubicBezTo>
                    <a:pt x="32" y="162"/>
                    <a:pt x="53" y="164"/>
                    <a:pt x="56" y="165"/>
                  </a:cubicBezTo>
                  <a:cubicBezTo>
                    <a:pt x="83" y="167"/>
                    <a:pt x="85" y="124"/>
                    <a:pt x="85" y="124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134" y="51"/>
                    <a:pt x="134" y="22"/>
                  </a:cubicBezTo>
                  <a:cubicBezTo>
                    <a:pt x="133" y="10"/>
                    <a:pt x="127" y="4"/>
                    <a:pt x="119" y="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93"/>
            <p:cNvSpPr>
              <a:spLocks noEditPoints="1"/>
            </p:cNvSpPr>
            <p:nvPr/>
          </p:nvSpPr>
          <p:spPr bwMode="auto">
            <a:xfrm>
              <a:off x="1328737" y="1344613"/>
              <a:ext cx="1562100" cy="1538288"/>
            </a:xfrm>
            <a:custGeom>
              <a:avLst/>
              <a:gdLst>
                <a:gd name="T0" fmla="*/ 285 w 285"/>
                <a:gd name="T1" fmla="*/ 113 h 280"/>
                <a:gd name="T2" fmla="*/ 247 w 285"/>
                <a:gd name="T3" fmla="*/ 88 h 280"/>
                <a:gd name="T4" fmla="*/ 252 w 285"/>
                <a:gd name="T5" fmla="*/ 23 h 280"/>
                <a:gd name="T6" fmla="*/ 38 w 285"/>
                <a:gd name="T7" fmla="*/ 13 h 280"/>
                <a:gd name="T8" fmla="*/ 37 w 285"/>
                <a:gd name="T9" fmla="*/ 88 h 280"/>
                <a:gd name="T10" fmla="*/ 6 w 285"/>
                <a:gd name="T11" fmla="*/ 113 h 280"/>
                <a:gd name="T12" fmla="*/ 39 w 285"/>
                <a:gd name="T13" fmla="*/ 137 h 280"/>
                <a:gd name="T14" fmla="*/ 49 w 285"/>
                <a:gd name="T15" fmla="*/ 204 h 280"/>
                <a:gd name="T16" fmla="*/ 76 w 285"/>
                <a:gd name="T17" fmla="*/ 243 h 280"/>
                <a:gd name="T18" fmla="*/ 119 w 285"/>
                <a:gd name="T19" fmla="*/ 249 h 280"/>
                <a:gd name="T20" fmla="*/ 141 w 285"/>
                <a:gd name="T21" fmla="*/ 274 h 280"/>
                <a:gd name="T22" fmla="*/ 175 w 285"/>
                <a:gd name="T23" fmla="*/ 252 h 280"/>
                <a:gd name="T24" fmla="*/ 207 w 285"/>
                <a:gd name="T25" fmla="*/ 256 h 280"/>
                <a:gd name="T26" fmla="*/ 236 w 285"/>
                <a:gd name="T27" fmla="*/ 215 h 280"/>
                <a:gd name="T28" fmla="*/ 248 w 285"/>
                <a:gd name="T29" fmla="*/ 134 h 280"/>
                <a:gd name="T30" fmla="*/ 285 w 285"/>
                <a:gd name="T31" fmla="*/ 113 h 280"/>
                <a:gd name="T32" fmla="*/ 225 w 285"/>
                <a:gd name="T33" fmla="*/ 200 h 280"/>
                <a:gd name="T34" fmla="*/ 202 w 285"/>
                <a:gd name="T35" fmla="*/ 243 h 280"/>
                <a:gd name="T36" fmla="*/ 71 w 285"/>
                <a:gd name="T37" fmla="*/ 224 h 280"/>
                <a:gd name="T38" fmla="*/ 48 w 285"/>
                <a:gd name="T39" fmla="*/ 140 h 280"/>
                <a:gd name="T40" fmla="*/ 43 w 285"/>
                <a:gd name="T41" fmla="*/ 90 h 280"/>
                <a:gd name="T42" fmla="*/ 47 w 285"/>
                <a:gd name="T43" fmla="*/ 35 h 280"/>
                <a:gd name="T44" fmla="*/ 65 w 285"/>
                <a:gd name="T45" fmla="*/ 14 h 280"/>
                <a:gd name="T46" fmla="*/ 192 w 285"/>
                <a:gd name="T47" fmla="*/ 17 h 280"/>
                <a:gd name="T48" fmla="*/ 242 w 285"/>
                <a:gd name="T49" fmla="*/ 62 h 280"/>
                <a:gd name="T50" fmla="*/ 225 w 285"/>
                <a:gd name="T51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5" h="280">
                  <a:moveTo>
                    <a:pt x="285" y="113"/>
                  </a:moveTo>
                  <a:cubicBezTo>
                    <a:pt x="284" y="84"/>
                    <a:pt x="247" y="88"/>
                    <a:pt x="247" y="88"/>
                  </a:cubicBezTo>
                  <a:cubicBezTo>
                    <a:pt x="252" y="23"/>
                    <a:pt x="252" y="23"/>
                    <a:pt x="252" y="23"/>
                  </a:cubicBezTo>
                  <a:cubicBezTo>
                    <a:pt x="158" y="0"/>
                    <a:pt x="38" y="13"/>
                    <a:pt x="38" y="13"/>
                  </a:cubicBezTo>
                  <a:cubicBezTo>
                    <a:pt x="32" y="32"/>
                    <a:pt x="37" y="88"/>
                    <a:pt x="37" y="88"/>
                  </a:cubicBezTo>
                  <a:cubicBezTo>
                    <a:pt x="26" y="73"/>
                    <a:pt x="0" y="88"/>
                    <a:pt x="6" y="113"/>
                  </a:cubicBezTo>
                  <a:cubicBezTo>
                    <a:pt x="12" y="138"/>
                    <a:pt x="39" y="137"/>
                    <a:pt x="39" y="137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0" y="237"/>
                    <a:pt x="76" y="243"/>
                  </a:cubicBezTo>
                  <a:cubicBezTo>
                    <a:pt x="82" y="244"/>
                    <a:pt x="101" y="247"/>
                    <a:pt x="119" y="249"/>
                  </a:cubicBezTo>
                  <a:cubicBezTo>
                    <a:pt x="128" y="250"/>
                    <a:pt x="116" y="271"/>
                    <a:pt x="141" y="274"/>
                  </a:cubicBezTo>
                  <a:cubicBezTo>
                    <a:pt x="179" y="280"/>
                    <a:pt x="164" y="251"/>
                    <a:pt x="175" y="252"/>
                  </a:cubicBezTo>
                  <a:cubicBezTo>
                    <a:pt x="185" y="253"/>
                    <a:pt x="204" y="255"/>
                    <a:pt x="207" y="256"/>
                  </a:cubicBezTo>
                  <a:cubicBezTo>
                    <a:pt x="234" y="258"/>
                    <a:pt x="236" y="215"/>
                    <a:pt x="236" y="21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8" y="134"/>
                    <a:pt x="285" y="142"/>
                    <a:pt x="285" y="113"/>
                  </a:cubicBezTo>
                  <a:close/>
                  <a:moveTo>
                    <a:pt x="225" y="200"/>
                  </a:moveTo>
                  <a:cubicBezTo>
                    <a:pt x="220" y="223"/>
                    <a:pt x="226" y="234"/>
                    <a:pt x="202" y="243"/>
                  </a:cubicBezTo>
                  <a:cubicBezTo>
                    <a:pt x="177" y="252"/>
                    <a:pt x="90" y="247"/>
                    <a:pt x="71" y="224"/>
                  </a:cubicBezTo>
                  <a:cubicBezTo>
                    <a:pt x="53" y="202"/>
                    <a:pt x="50" y="170"/>
                    <a:pt x="48" y="140"/>
                  </a:cubicBezTo>
                  <a:cubicBezTo>
                    <a:pt x="46" y="118"/>
                    <a:pt x="46" y="111"/>
                    <a:pt x="43" y="90"/>
                  </a:cubicBezTo>
                  <a:cubicBezTo>
                    <a:pt x="41" y="76"/>
                    <a:pt x="39" y="47"/>
                    <a:pt x="47" y="35"/>
                  </a:cubicBezTo>
                  <a:cubicBezTo>
                    <a:pt x="47" y="27"/>
                    <a:pt x="56" y="14"/>
                    <a:pt x="65" y="14"/>
                  </a:cubicBezTo>
                  <a:cubicBezTo>
                    <a:pt x="102" y="17"/>
                    <a:pt x="156" y="17"/>
                    <a:pt x="192" y="17"/>
                  </a:cubicBezTo>
                  <a:cubicBezTo>
                    <a:pt x="245" y="17"/>
                    <a:pt x="238" y="34"/>
                    <a:pt x="242" y="62"/>
                  </a:cubicBezTo>
                  <a:cubicBezTo>
                    <a:pt x="248" y="97"/>
                    <a:pt x="233" y="167"/>
                    <a:pt x="225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94"/>
            <p:cNvSpPr>
              <a:spLocks/>
            </p:cNvSpPr>
            <p:nvPr/>
          </p:nvSpPr>
          <p:spPr bwMode="auto">
            <a:xfrm>
              <a:off x="2332037" y="1565276"/>
              <a:ext cx="219075" cy="169863"/>
            </a:xfrm>
            <a:custGeom>
              <a:avLst/>
              <a:gdLst>
                <a:gd name="T0" fmla="*/ 40 w 40"/>
                <a:gd name="T1" fmla="*/ 20 h 31"/>
                <a:gd name="T2" fmla="*/ 3 w 40"/>
                <a:gd name="T3" fmla="*/ 0 h 31"/>
                <a:gd name="T4" fmla="*/ 9 w 40"/>
                <a:gd name="T5" fmla="*/ 25 h 31"/>
                <a:gd name="T6" fmla="*/ 40 w 40"/>
                <a:gd name="T7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40" y="20"/>
                  </a:moveTo>
                  <a:cubicBezTo>
                    <a:pt x="40" y="20"/>
                    <a:pt x="9" y="17"/>
                    <a:pt x="3" y="0"/>
                  </a:cubicBezTo>
                  <a:cubicBezTo>
                    <a:pt x="3" y="0"/>
                    <a:pt x="0" y="19"/>
                    <a:pt x="9" y="25"/>
                  </a:cubicBezTo>
                  <a:cubicBezTo>
                    <a:pt x="20" y="31"/>
                    <a:pt x="31" y="28"/>
                    <a:pt x="40" y="2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95"/>
            <p:cNvSpPr>
              <a:spLocks/>
            </p:cNvSpPr>
            <p:nvPr/>
          </p:nvSpPr>
          <p:spPr bwMode="auto">
            <a:xfrm>
              <a:off x="1985962" y="1547813"/>
              <a:ext cx="176212" cy="681038"/>
            </a:xfrm>
            <a:custGeom>
              <a:avLst/>
              <a:gdLst>
                <a:gd name="T0" fmla="*/ 11 w 32"/>
                <a:gd name="T1" fmla="*/ 22 h 124"/>
                <a:gd name="T2" fmla="*/ 0 w 32"/>
                <a:gd name="T3" fmla="*/ 116 h 124"/>
                <a:gd name="T4" fmla="*/ 22 w 32"/>
                <a:gd name="T5" fmla="*/ 121 h 124"/>
                <a:gd name="T6" fmla="*/ 11 w 32"/>
                <a:gd name="T7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4">
                  <a:moveTo>
                    <a:pt x="11" y="22"/>
                  </a:moveTo>
                  <a:cubicBezTo>
                    <a:pt x="11" y="22"/>
                    <a:pt x="8" y="95"/>
                    <a:pt x="0" y="116"/>
                  </a:cubicBezTo>
                  <a:cubicBezTo>
                    <a:pt x="0" y="116"/>
                    <a:pt x="13" y="124"/>
                    <a:pt x="22" y="121"/>
                  </a:cubicBezTo>
                  <a:cubicBezTo>
                    <a:pt x="32" y="118"/>
                    <a:pt x="21" y="0"/>
                    <a:pt x="11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96"/>
            <p:cNvSpPr>
              <a:spLocks/>
            </p:cNvSpPr>
            <p:nvPr/>
          </p:nvSpPr>
          <p:spPr bwMode="auto">
            <a:xfrm>
              <a:off x="1925637" y="1652588"/>
              <a:ext cx="158750" cy="565150"/>
            </a:xfrm>
            <a:custGeom>
              <a:avLst/>
              <a:gdLst>
                <a:gd name="T0" fmla="*/ 24 w 29"/>
                <a:gd name="T1" fmla="*/ 103 h 103"/>
                <a:gd name="T2" fmla="*/ 6 w 29"/>
                <a:gd name="T3" fmla="*/ 77 h 103"/>
                <a:gd name="T4" fmla="*/ 22 w 29"/>
                <a:gd name="T5" fmla="*/ 3 h 103"/>
                <a:gd name="T6" fmla="*/ 24 w 2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4" y="103"/>
                  </a:moveTo>
                  <a:cubicBezTo>
                    <a:pt x="24" y="103"/>
                    <a:pt x="0" y="103"/>
                    <a:pt x="6" y="77"/>
                  </a:cubicBezTo>
                  <a:cubicBezTo>
                    <a:pt x="12" y="50"/>
                    <a:pt x="16" y="0"/>
                    <a:pt x="22" y="3"/>
                  </a:cubicBezTo>
                  <a:cubicBezTo>
                    <a:pt x="29" y="7"/>
                    <a:pt x="24" y="103"/>
                    <a:pt x="24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97"/>
            <p:cNvSpPr>
              <a:spLocks/>
            </p:cNvSpPr>
            <p:nvPr/>
          </p:nvSpPr>
          <p:spPr bwMode="auto">
            <a:xfrm>
              <a:off x="1547812" y="1536701"/>
              <a:ext cx="241300" cy="142875"/>
            </a:xfrm>
            <a:custGeom>
              <a:avLst/>
              <a:gdLst>
                <a:gd name="T0" fmla="*/ 2 w 44"/>
                <a:gd name="T1" fmla="*/ 26 h 26"/>
                <a:gd name="T2" fmla="*/ 44 w 44"/>
                <a:gd name="T3" fmla="*/ 11 h 26"/>
                <a:gd name="T4" fmla="*/ 16 w 44"/>
                <a:gd name="T5" fmla="*/ 6 h 26"/>
                <a:gd name="T6" fmla="*/ 2 w 44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2" y="26"/>
                  </a:moveTo>
                  <a:cubicBezTo>
                    <a:pt x="2" y="26"/>
                    <a:pt x="23" y="13"/>
                    <a:pt x="44" y="11"/>
                  </a:cubicBezTo>
                  <a:cubicBezTo>
                    <a:pt x="44" y="11"/>
                    <a:pt x="32" y="0"/>
                    <a:pt x="16" y="6"/>
                  </a:cubicBezTo>
                  <a:cubicBezTo>
                    <a:pt x="0" y="11"/>
                    <a:pt x="2" y="26"/>
                    <a:pt x="2" y="26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98"/>
            <p:cNvSpPr>
              <a:spLocks/>
            </p:cNvSpPr>
            <p:nvPr/>
          </p:nvSpPr>
          <p:spPr bwMode="auto">
            <a:xfrm>
              <a:off x="2627312" y="725488"/>
              <a:ext cx="230187" cy="230188"/>
            </a:xfrm>
            <a:custGeom>
              <a:avLst/>
              <a:gdLst>
                <a:gd name="T0" fmla="*/ 145 w 145"/>
                <a:gd name="T1" fmla="*/ 0 h 145"/>
                <a:gd name="T2" fmla="*/ 0 w 145"/>
                <a:gd name="T3" fmla="*/ 145 h 145"/>
                <a:gd name="T4" fmla="*/ 97 w 145"/>
                <a:gd name="T5" fmla="*/ 127 h 145"/>
                <a:gd name="T6" fmla="*/ 145 w 145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45">
                  <a:moveTo>
                    <a:pt x="145" y="0"/>
                  </a:moveTo>
                  <a:lnTo>
                    <a:pt x="0" y="145"/>
                  </a:lnTo>
                  <a:lnTo>
                    <a:pt x="97" y="127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99"/>
            <p:cNvSpPr>
              <a:spLocks/>
            </p:cNvSpPr>
            <p:nvPr/>
          </p:nvSpPr>
          <p:spPr bwMode="auto">
            <a:xfrm>
              <a:off x="2813050" y="895351"/>
              <a:ext cx="88900" cy="219075"/>
            </a:xfrm>
            <a:custGeom>
              <a:avLst/>
              <a:gdLst>
                <a:gd name="T0" fmla="*/ 56 w 56"/>
                <a:gd name="T1" fmla="*/ 0 h 138"/>
                <a:gd name="T2" fmla="*/ 0 w 56"/>
                <a:gd name="T3" fmla="*/ 138 h 138"/>
                <a:gd name="T4" fmla="*/ 49 w 56"/>
                <a:gd name="T5" fmla="*/ 79 h 138"/>
                <a:gd name="T6" fmla="*/ 56 w 56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38">
                  <a:moveTo>
                    <a:pt x="56" y="0"/>
                  </a:moveTo>
                  <a:lnTo>
                    <a:pt x="0" y="138"/>
                  </a:lnTo>
                  <a:lnTo>
                    <a:pt x="49" y="7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00"/>
            <p:cNvSpPr>
              <a:spLocks/>
            </p:cNvSpPr>
            <p:nvPr/>
          </p:nvSpPr>
          <p:spPr bwMode="auto">
            <a:xfrm>
              <a:off x="1344612" y="1784351"/>
              <a:ext cx="307975" cy="301625"/>
            </a:xfrm>
            <a:custGeom>
              <a:avLst/>
              <a:gdLst>
                <a:gd name="T0" fmla="*/ 56 w 56"/>
                <a:gd name="T1" fmla="*/ 26 h 55"/>
                <a:gd name="T2" fmla="*/ 21 w 56"/>
                <a:gd name="T3" fmla="*/ 7 h 55"/>
                <a:gd name="T4" fmla="*/ 44 w 56"/>
                <a:gd name="T5" fmla="*/ 55 h 55"/>
                <a:gd name="T6" fmla="*/ 56 w 56"/>
                <a:gd name="T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5">
                  <a:moveTo>
                    <a:pt x="56" y="26"/>
                  </a:moveTo>
                  <a:cubicBezTo>
                    <a:pt x="56" y="26"/>
                    <a:pt x="39" y="0"/>
                    <a:pt x="21" y="7"/>
                  </a:cubicBezTo>
                  <a:cubicBezTo>
                    <a:pt x="3" y="13"/>
                    <a:pt x="0" y="54"/>
                    <a:pt x="44" y="55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01"/>
            <p:cNvSpPr>
              <a:spLocks/>
            </p:cNvSpPr>
            <p:nvPr/>
          </p:nvSpPr>
          <p:spPr bwMode="auto">
            <a:xfrm>
              <a:off x="2600325" y="1811338"/>
              <a:ext cx="284162" cy="303213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1 h 55"/>
                <a:gd name="T4" fmla="*/ 4 w 52"/>
                <a:gd name="T5" fmla="*/ 46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1"/>
                  </a:cubicBezTo>
                  <a:cubicBezTo>
                    <a:pt x="52" y="21"/>
                    <a:pt x="52" y="55"/>
                    <a:pt x="4" y="46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02"/>
            <p:cNvSpPr>
              <a:spLocks/>
            </p:cNvSpPr>
            <p:nvPr/>
          </p:nvSpPr>
          <p:spPr bwMode="auto">
            <a:xfrm>
              <a:off x="2605087" y="1920876"/>
              <a:ext cx="153987" cy="153988"/>
            </a:xfrm>
            <a:custGeom>
              <a:avLst/>
              <a:gdLst>
                <a:gd name="T0" fmla="*/ 23 w 28"/>
                <a:gd name="T1" fmla="*/ 16 h 28"/>
                <a:gd name="T2" fmla="*/ 0 w 28"/>
                <a:gd name="T3" fmla="*/ 4 h 28"/>
                <a:gd name="T4" fmla="*/ 3 w 28"/>
                <a:gd name="T5" fmla="*/ 26 h 28"/>
                <a:gd name="T6" fmla="*/ 28 w 28"/>
                <a:gd name="T7" fmla="*/ 26 h 28"/>
                <a:gd name="T8" fmla="*/ 23 w 28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3" y="16"/>
                  </a:moveTo>
                  <a:cubicBezTo>
                    <a:pt x="22" y="0"/>
                    <a:pt x="11" y="0"/>
                    <a:pt x="0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3" y="28"/>
                    <a:pt x="21" y="28"/>
                    <a:pt x="28" y="26"/>
                  </a:cubicBezTo>
                  <a:cubicBezTo>
                    <a:pt x="25" y="23"/>
                    <a:pt x="23" y="20"/>
                    <a:pt x="23" y="1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03"/>
            <p:cNvSpPr>
              <a:spLocks/>
            </p:cNvSpPr>
            <p:nvPr/>
          </p:nvSpPr>
          <p:spPr bwMode="auto">
            <a:xfrm>
              <a:off x="1652587" y="1701801"/>
              <a:ext cx="169862" cy="176213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1 h 32"/>
                <a:gd name="T4" fmla="*/ 0 w 31"/>
                <a:gd name="T5" fmla="*/ 15 h 32"/>
                <a:gd name="T6" fmla="*/ 17 w 31"/>
                <a:gd name="T7" fmla="*/ 0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5"/>
                    <a:pt x="23" y="32"/>
                    <a:pt x="14" y="31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1" y="6"/>
                    <a:pt x="8" y="0"/>
                    <a:pt x="17" y="0"/>
                  </a:cubicBezTo>
                  <a:cubicBezTo>
                    <a:pt x="25" y="1"/>
                    <a:pt x="31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04"/>
            <p:cNvSpPr>
              <a:spLocks/>
            </p:cNvSpPr>
            <p:nvPr/>
          </p:nvSpPr>
          <p:spPr bwMode="auto">
            <a:xfrm>
              <a:off x="2292350" y="1719263"/>
              <a:ext cx="169862" cy="174625"/>
            </a:xfrm>
            <a:custGeom>
              <a:avLst/>
              <a:gdLst>
                <a:gd name="T0" fmla="*/ 31 w 31"/>
                <a:gd name="T1" fmla="*/ 17 h 32"/>
                <a:gd name="T2" fmla="*/ 14 w 31"/>
                <a:gd name="T3" fmla="*/ 31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6"/>
                    <a:pt x="23" y="32"/>
                    <a:pt x="14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6"/>
                    <a:pt x="8" y="0"/>
                    <a:pt x="17" y="1"/>
                  </a:cubicBezTo>
                  <a:cubicBezTo>
                    <a:pt x="25" y="1"/>
                    <a:pt x="31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05"/>
            <p:cNvSpPr>
              <a:spLocks/>
            </p:cNvSpPr>
            <p:nvPr/>
          </p:nvSpPr>
          <p:spPr bwMode="auto">
            <a:xfrm>
              <a:off x="1585912" y="2163763"/>
              <a:ext cx="954087" cy="493713"/>
            </a:xfrm>
            <a:custGeom>
              <a:avLst/>
              <a:gdLst>
                <a:gd name="T0" fmla="*/ 127 w 174"/>
                <a:gd name="T1" fmla="*/ 50 h 90"/>
                <a:gd name="T2" fmla="*/ 100 w 174"/>
                <a:gd name="T3" fmla="*/ 41 h 90"/>
                <a:gd name="T4" fmla="*/ 24 w 174"/>
                <a:gd name="T5" fmla="*/ 18 h 90"/>
                <a:gd name="T6" fmla="*/ 106 w 174"/>
                <a:gd name="T7" fmla="*/ 70 h 90"/>
                <a:gd name="T8" fmla="*/ 127 w 174"/>
                <a:gd name="T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90">
                  <a:moveTo>
                    <a:pt x="127" y="50"/>
                  </a:moveTo>
                  <a:cubicBezTo>
                    <a:pt x="127" y="50"/>
                    <a:pt x="115" y="53"/>
                    <a:pt x="100" y="41"/>
                  </a:cubicBezTo>
                  <a:cubicBezTo>
                    <a:pt x="84" y="30"/>
                    <a:pt x="48" y="0"/>
                    <a:pt x="24" y="18"/>
                  </a:cubicBezTo>
                  <a:cubicBezTo>
                    <a:pt x="0" y="35"/>
                    <a:pt x="38" y="90"/>
                    <a:pt x="106" y="70"/>
                  </a:cubicBezTo>
                  <a:cubicBezTo>
                    <a:pt x="174" y="50"/>
                    <a:pt x="127" y="50"/>
                    <a:pt x="127" y="50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7"/>
            <p:cNvSpPr>
              <a:spLocks/>
            </p:cNvSpPr>
            <p:nvPr/>
          </p:nvSpPr>
          <p:spPr bwMode="auto">
            <a:xfrm>
              <a:off x="2238375" y="2438400"/>
              <a:ext cx="230187" cy="87313"/>
            </a:xfrm>
            <a:custGeom>
              <a:avLst/>
              <a:gdLst>
                <a:gd name="T0" fmla="*/ 10 w 42"/>
                <a:gd name="T1" fmla="*/ 0 h 16"/>
                <a:gd name="T2" fmla="*/ 3 w 42"/>
                <a:gd name="T3" fmla="*/ 12 h 16"/>
                <a:gd name="T4" fmla="*/ 0 w 42"/>
                <a:gd name="T5" fmla="*/ 16 h 16"/>
                <a:gd name="T6" fmla="*/ 10 w 4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6">
                  <a:moveTo>
                    <a:pt x="10" y="0"/>
                  </a:moveTo>
                  <a:cubicBezTo>
                    <a:pt x="9" y="5"/>
                    <a:pt x="6" y="8"/>
                    <a:pt x="3" y="12"/>
                  </a:cubicBezTo>
                  <a:cubicBezTo>
                    <a:pt x="2" y="14"/>
                    <a:pt x="1" y="15"/>
                    <a:pt x="0" y="16"/>
                  </a:cubicBezTo>
                  <a:cubicBezTo>
                    <a:pt x="42" y="2"/>
                    <a:pt x="18" y="0"/>
                    <a:pt x="10" y="0"/>
                  </a:cubicBezTo>
                  <a:close/>
                </a:path>
              </a:pathLst>
            </a:custGeom>
            <a:solidFill>
              <a:srgbClr val="472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8"/>
            <p:cNvSpPr>
              <a:spLocks/>
            </p:cNvSpPr>
            <p:nvPr/>
          </p:nvSpPr>
          <p:spPr bwMode="auto">
            <a:xfrm>
              <a:off x="1612900" y="2235200"/>
              <a:ext cx="368300" cy="334963"/>
            </a:xfrm>
            <a:custGeom>
              <a:avLst/>
              <a:gdLst>
                <a:gd name="T0" fmla="*/ 55 w 67"/>
                <a:gd name="T1" fmla="*/ 15 h 61"/>
                <a:gd name="T2" fmla="*/ 27 w 67"/>
                <a:gd name="T3" fmla="*/ 0 h 61"/>
                <a:gd name="T4" fmla="*/ 19 w 67"/>
                <a:gd name="T5" fmla="*/ 5 h 61"/>
                <a:gd name="T6" fmla="*/ 61 w 67"/>
                <a:gd name="T7" fmla="*/ 61 h 61"/>
                <a:gd name="T8" fmla="*/ 55 w 67"/>
                <a:gd name="T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1">
                  <a:moveTo>
                    <a:pt x="55" y="15"/>
                  </a:moveTo>
                  <a:cubicBezTo>
                    <a:pt x="47" y="6"/>
                    <a:pt x="38" y="2"/>
                    <a:pt x="27" y="0"/>
                  </a:cubicBezTo>
                  <a:cubicBezTo>
                    <a:pt x="24" y="1"/>
                    <a:pt x="22" y="3"/>
                    <a:pt x="19" y="5"/>
                  </a:cubicBezTo>
                  <a:cubicBezTo>
                    <a:pt x="0" y="18"/>
                    <a:pt x="19" y="55"/>
                    <a:pt x="61" y="61"/>
                  </a:cubicBezTo>
                  <a:cubicBezTo>
                    <a:pt x="66" y="45"/>
                    <a:pt x="67" y="28"/>
                    <a:pt x="55" y="15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09"/>
            <p:cNvSpPr>
              <a:spLocks/>
            </p:cNvSpPr>
            <p:nvPr/>
          </p:nvSpPr>
          <p:spPr bwMode="auto">
            <a:xfrm>
              <a:off x="1831975" y="2782888"/>
              <a:ext cx="269875" cy="296863"/>
            </a:xfrm>
            <a:custGeom>
              <a:avLst/>
              <a:gdLst>
                <a:gd name="T0" fmla="*/ 30 w 49"/>
                <a:gd name="T1" fmla="*/ 0 h 54"/>
                <a:gd name="T2" fmla="*/ 0 w 49"/>
                <a:gd name="T3" fmla="*/ 2 h 54"/>
                <a:gd name="T4" fmla="*/ 34 w 49"/>
                <a:gd name="T5" fmla="*/ 54 h 54"/>
                <a:gd name="T6" fmla="*/ 42 w 49"/>
                <a:gd name="T7" fmla="*/ 41 h 54"/>
                <a:gd name="T8" fmla="*/ 46 w 49"/>
                <a:gd name="T9" fmla="*/ 34 h 54"/>
                <a:gd name="T10" fmla="*/ 48 w 49"/>
                <a:gd name="T11" fmla="*/ 28 h 54"/>
                <a:gd name="T12" fmla="*/ 43 w 49"/>
                <a:gd name="T13" fmla="*/ 24 h 54"/>
                <a:gd name="T14" fmla="*/ 30 w 4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7" y="50"/>
                    <a:pt x="39" y="46"/>
                    <a:pt x="42" y="41"/>
                  </a:cubicBezTo>
                  <a:cubicBezTo>
                    <a:pt x="43" y="39"/>
                    <a:pt x="44" y="37"/>
                    <a:pt x="46" y="34"/>
                  </a:cubicBezTo>
                  <a:cubicBezTo>
                    <a:pt x="47" y="32"/>
                    <a:pt x="49" y="31"/>
                    <a:pt x="48" y="28"/>
                  </a:cubicBezTo>
                  <a:cubicBezTo>
                    <a:pt x="47" y="26"/>
                    <a:pt x="44" y="26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0"/>
            <p:cNvSpPr>
              <a:spLocks/>
            </p:cNvSpPr>
            <p:nvPr/>
          </p:nvSpPr>
          <p:spPr bwMode="auto">
            <a:xfrm>
              <a:off x="2166938" y="2762250"/>
              <a:ext cx="234950" cy="301625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0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2" y="1"/>
                    <a:pt x="25" y="0"/>
                  </a:cubicBez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1"/>
            <p:cNvSpPr>
              <a:spLocks/>
            </p:cNvSpPr>
            <p:nvPr/>
          </p:nvSpPr>
          <p:spPr bwMode="auto">
            <a:xfrm>
              <a:off x="1831975" y="2706688"/>
              <a:ext cx="274637" cy="290513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12"/>
            <p:cNvSpPr>
              <a:spLocks/>
            </p:cNvSpPr>
            <p:nvPr/>
          </p:nvSpPr>
          <p:spPr bwMode="auto">
            <a:xfrm>
              <a:off x="2144713" y="2701925"/>
              <a:ext cx="241300" cy="301625"/>
            </a:xfrm>
            <a:custGeom>
              <a:avLst/>
              <a:gdLst>
                <a:gd name="T0" fmla="*/ 0 w 44"/>
                <a:gd name="T1" fmla="*/ 29 h 55"/>
                <a:gd name="T2" fmla="*/ 0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0 h 55"/>
                <a:gd name="T14" fmla="*/ 22 w 44"/>
                <a:gd name="T15" fmla="*/ 2 h 55"/>
                <a:gd name="T16" fmla="*/ 14 w 44"/>
                <a:gd name="T17" fmla="*/ 14 h 55"/>
                <a:gd name="T18" fmla="*/ 6 w 44"/>
                <a:gd name="T19" fmla="*/ 23 h 55"/>
                <a:gd name="T20" fmla="*/ 0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7" y="47"/>
                    <a:pt x="44" y="2"/>
                  </a:cubicBezTo>
                  <a:cubicBezTo>
                    <a:pt x="38" y="0"/>
                    <a:pt x="32" y="1"/>
                    <a:pt x="26" y="0"/>
                  </a:cubicBezTo>
                  <a:cubicBezTo>
                    <a:pt x="23" y="0"/>
                    <a:pt x="24" y="0"/>
                    <a:pt x="22" y="2"/>
                  </a:cubicBezTo>
                  <a:cubicBezTo>
                    <a:pt x="21" y="5"/>
                    <a:pt x="16" y="11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3"/>
            <p:cNvSpPr>
              <a:spLocks/>
            </p:cNvSpPr>
            <p:nvPr/>
          </p:nvSpPr>
          <p:spPr bwMode="auto">
            <a:xfrm>
              <a:off x="2193925" y="2701925"/>
              <a:ext cx="192087" cy="268288"/>
            </a:xfrm>
            <a:custGeom>
              <a:avLst/>
              <a:gdLst>
                <a:gd name="T0" fmla="*/ 16 w 35"/>
                <a:gd name="T1" fmla="*/ 49 h 49"/>
                <a:gd name="T2" fmla="*/ 35 w 35"/>
                <a:gd name="T3" fmla="*/ 2 h 49"/>
                <a:gd name="T4" fmla="*/ 17 w 35"/>
                <a:gd name="T5" fmla="*/ 0 h 49"/>
                <a:gd name="T6" fmla="*/ 13 w 35"/>
                <a:gd name="T7" fmla="*/ 2 h 49"/>
                <a:gd name="T8" fmla="*/ 5 w 35"/>
                <a:gd name="T9" fmla="*/ 14 h 49"/>
                <a:gd name="T10" fmla="*/ 0 w 35"/>
                <a:gd name="T11" fmla="*/ 20 h 49"/>
                <a:gd name="T12" fmla="*/ 16 w 35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9">
                  <a:moveTo>
                    <a:pt x="16" y="49"/>
                  </a:moveTo>
                  <a:cubicBezTo>
                    <a:pt x="22" y="42"/>
                    <a:pt x="31" y="28"/>
                    <a:pt x="35" y="2"/>
                  </a:cubicBezTo>
                  <a:cubicBezTo>
                    <a:pt x="29" y="0"/>
                    <a:pt x="23" y="1"/>
                    <a:pt x="17" y="0"/>
                  </a:cubicBezTo>
                  <a:cubicBezTo>
                    <a:pt x="14" y="0"/>
                    <a:pt x="15" y="0"/>
                    <a:pt x="13" y="2"/>
                  </a:cubicBezTo>
                  <a:cubicBezTo>
                    <a:pt x="12" y="5"/>
                    <a:pt x="7" y="11"/>
                    <a:pt x="5" y="14"/>
                  </a:cubicBezTo>
                  <a:cubicBezTo>
                    <a:pt x="3" y="16"/>
                    <a:pt x="2" y="18"/>
                    <a:pt x="0" y="20"/>
                  </a:cubicBezTo>
                  <a:cubicBezTo>
                    <a:pt x="4" y="30"/>
                    <a:pt x="11" y="39"/>
                    <a:pt x="16" y="4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4"/>
            <p:cNvSpPr>
              <a:spLocks/>
            </p:cNvSpPr>
            <p:nvPr/>
          </p:nvSpPr>
          <p:spPr bwMode="auto">
            <a:xfrm>
              <a:off x="1898650" y="2701925"/>
              <a:ext cx="207962" cy="257175"/>
            </a:xfrm>
            <a:custGeom>
              <a:avLst/>
              <a:gdLst>
                <a:gd name="T0" fmla="*/ 21 w 38"/>
                <a:gd name="T1" fmla="*/ 27 h 47"/>
                <a:gd name="T2" fmla="*/ 33 w 38"/>
                <a:gd name="T3" fmla="*/ 34 h 47"/>
                <a:gd name="T4" fmla="*/ 34 w 38"/>
                <a:gd name="T5" fmla="*/ 34 h 47"/>
                <a:gd name="T6" fmla="*/ 36 w 38"/>
                <a:gd name="T7" fmla="*/ 28 h 47"/>
                <a:gd name="T8" fmla="*/ 31 w 38"/>
                <a:gd name="T9" fmla="*/ 25 h 47"/>
                <a:gd name="T10" fmla="*/ 18 w 38"/>
                <a:gd name="T11" fmla="*/ 1 h 47"/>
                <a:gd name="T12" fmla="*/ 0 w 38"/>
                <a:gd name="T13" fmla="*/ 1 h 47"/>
                <a:gd name="T14" fmla="*/ 11 w 38"/>
                <a:gd name="T15" fmla="*/ 47 h 47"/>
                <a:gd name="T16" fmla="*/ 13 w 38"/>
                <a:gd name="T17" fmla="*/ 22 h 47"/>
                <a:gd name="T18" fmla="*/ 21 w 38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1" y="27"/>
                  </a:moveTo>
                  <a:cubicBezTo>
                    <a:pt x="25" y="29"/>
                    <a:pt x="29" y="35"/>
                    <a:pt x="33" y="34"/>
                  </a:cubicBezTo>
                  <a:cubicBezTo>
                    <a:pt x="33" y="34"/>
                    <a:pt x="34" y="34"/>
                    <a:pt x="34" y="34"/>
                  </a:cubicBezTo>
                  <a:cubicBezTo>
                    <a:pt x="36" y="32"/>
                    <a:pt x="38" y="31"/>
                    <a:pt x="36" y="28"/>
                  </a:cubicBezTo>
                  <a:cubicBezTo>
                    <a:pt x="35" y="26"/>
                    <a:pt x="33" y="26"/>
                    <a:pt x="31" y="25"/>
                  </a:cubicBezTo>
                  <a:cubicBezTo>
                    <a:pt x="25" y="19"/>
                    <a:pt x="19" y="9"/>
                    <a:pt x="18" y="1"/>
                  </a:cubicBezTo>
                  <a:cubicBezTo>
                    <a:pt x="18" y="0"/>
                    <a:pt x="2" y="0"/>
                    <a:pt x="0" y="1"/>
                  </a:cubicBezTo>
                  <a:cubicBezTo>
                    <a:pt x="3" y="16"/>
                    <a:pt x="1" y="34"/>
                    <a:pt x="11" y="47"/>
                  </a:cubicBezTo>
                  <a:cubicBezTo>
                    <a:pt x="14" y="42"/>
                    <a:pt x="13" y="26"/>
                    <a:pt x="13" y="22"/>
                  </a:cubicBezTo>
                  <a:cubicBezTo>
                    <a:pt x="16" y="23"/>
                    <a:pt x="19" y="26"/>
                    <a:pt x="21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5"/>
            <p:cNvSpPr>
              <a:spLocks/>
            </p:cNvSpPr>
            <p:nvPr/>
          </p:nvSpPr>
          <p:spPr bwMode="auto">
            <a:xfrm>
              <a:off x="2144713" y="2701925"/>
              <a:ext cx="214312" cy="246063"/>
            </a:xfrm>
            <a:custGeom>
              <a:avLst/>
              <a:gdLst>
                <a:gd name="T0" fmla="*/ 26 w 39"/>
                <a:gd name="T1" fmla="*/ 0 h 45"/>
                <a:gd name="T2" fmla="*/ 22 w 39"/>
                <a:gd name="T3" fmla="*/ 2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3 h 45"/>
                <a:gd name="T14" fmla="*/ 4 w 39"/>
                <a:gd name="T15" fmla="*/ 34 h 45"/>
                <a:gd name="T16" fmla="*/ 27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0"/>
                  </a:moveTo>
                  <a:cubicBezTo>
                    <a:pt x="23" y="0"/>
                    <a:pt x="24" y="0"/>
                    <a:pt x="22" y="2"/>
                  </a:cubicBezTo>
                  <a:cubicBezTo>
                    <a:pt x="21" y="5"/>
                    <a:pt x="16" y="11"/>
                    <a:pt x="14" y="14"/>
                  </a:cubicBezTo>
                  <a:cubicBezTo>
                    <a:pt x="12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9" y="24"/>
                    <a:pt x="27" y="20"/>
                  </a:cubicBezTo>
                  <a:cubicBezTo>
                    <a:pt x="26" y="32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4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8" y="5"/>
                    <a:pt x="39" y="3"/>
                    <a:pt x="37" y="1"/>
                  </a:cubicBezTo>
                  <a:cubicBezTo>
                    <a:pt x="36" y="0"/>
                    <a:pt x="28" y="1"/>
                    <a:pt x="26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6"/>
            <p:cNvSpPr>
              <a:spLocks/>
            </p:cNvSpPr>
            <p:nvPr/>
          </p:nvSpPr>
          <p:spPr bwMode="auto">
            <a:xfrm>
              <a:off x="1822450" y="4140200"/>
              <a:ext cx="793750" cy="384175"/>
            </a:xfrm>
            <a:custGeom>
              <a:avLst/>
              <a:gdLst>
                <a:gd name="T0" fmla="*/ 5 w 145"/>
                <a:gd name="T1" fmla="*/ 6 h 70"/>
                <a:gd name="T2" fmla="*/ 135 w 145"/>
                <a:gd name="T3" fmla="*/ 0 h 70"/>
                <a:gd name="T4" fmla="*/ 145 w 145"/>
                <a:gd name="T5" fmla="*/ 23 h 70"/>
                <a:gd name="T6" fmla="*/ 0 w 145"/>
                <a:gd name="T7" fmla="*/ 25 h 70"/>
                <a:gd name="T8" fmla="*/ 5 w 145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70">
                  <a:moveTo>
                    <a:pt x="5" y="6"/>
                  </a:moveTo>
                  <a:cubicBezTo>
                    <a:pt x="5" y="6"/>
                    <a:pt x="85" y="38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70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7"/>
            <p:cNvSpPr>
              <a:spLocks/>
            </p:cNvSpPr>
            <p:nvPr/>
          </p:nvSpPr>
          <p:spPr bwMode="auto">
            <a:xfrm>
              <a:off x="1822450" y="4140200"/>
              <a:ext cx="793750" cy="241300"/>
            </a:xfrm>
            <a:custGeom>
              <a:avLst/>
              <a:gdLst>
                <a:gd name="T0" fmla="*/ 128 w 145"/>
                <a:gd name="T1" fmla="*/ 32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8 h 44"/>
                <a:gd name="T16" fmla="*/ 59 w 145"/>
                <a:gd name="T17" fmla="*/ 26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2 w 145"/>
                <a:gd name="T27" fmla="*/ 14 h 44"/>
                <a:gd name="T28" fmla="*/ 129 w 145"/>
                <a:gd name="T29" fmla="*/ 27 h 44"/>
                <a:gd name="T30" fmla="*/ 128 w 145"/>
                <a:gd name="T3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2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8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9"/>
                    <a:pt x="17" y="27"/>
                  </a:cubicBezTo>
                  <a:cubicBezTo>
                    <a:pt x="18" y="21"/>
                    <a:pt x="23" y="16"/>
                    <a:pt x="30" y="18"/>
                  </a:cubicBezTo>
                  <a:cubicBezTo>
                    <a:pt x="40" y="20"/>
                    <a:pt x="50" y="22"/>
                    <a:pt x="59" y="26"/>
                  </a:cubicBezTo>
                  <a:cubicBezTo>
                    <a:pt x="67" y="29"/>
                    <a:pt x="72" y="35"/>
                    <a:pt x="73" y="44"/>
                  </a:cubicBezTo>
                  <a:cubicBezTo>
                    <a:pt x="84" y="44"/>
                    <a:pt x="95" y="42"/>
                    <a:pt x="105" y="39"/>
                  </a:cubicBezTo>
                  <a:cubicBezTo>
                    <a:pt x="105" y="39"/>
                    <a:pt x="105" y="38"/>
                    <a:pt x="105" y="37"/>
                  </a:cubicBezTo>
                  <a:cubicBezTo>
                    <a:pt x="107" y="32"/>
                    <a:pt x="107" y="27"/>
                    <a:pt x="108" y="21"/>
                  </a:cubicBezTo>
                  <a:cubicBezTo>
                    <a:pt x="110" y="16"/>
                    <a:pt x="116" y="12"/>
                    <a:pt x="122" y="14"/>
                  </a:cubicBezTo>
                  <a:cubicBezTo>
                    <a:pt x="127" y="16"/>
                    <a:pt x="131" y="21"/>
                    <a:pt x="129" y="27"/>
                  </a:cubicBezTo>
                  <a:cubicBezTo>
                    <a:pt x="129" y="29"/>
                    <a:pt x="128" y="30"/>
                    <a:pt x="128" y="32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8"/>
            <p:cNvSpPr>
              <a:spLocks/>
            </p:cNvSpPr>
            <p:nvPr/>
          </p:nvSpPr>
          <p:spPr bwMode="auto">
            <a:xfrm>
              <a:off x="2151063" y="4211638"/>
              <a:ext cx="241300" cy="219075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7 h 40"/>
                <a:gd name="T6" fmla="*/ 41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9"/>
            <p:cNvSpPr>
              <a:spLocks/>
            </p:cNvSpPr>
            <p:nvPr/>
          </p:nvSpPr>
          <p:spPr bwMode="auto">
            <a:xfrm>
              <a:off x="2155825" y="4211638"/>
              <a:ext cx="236537" cy="158750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4 h 29"/>
                <a:gd name="T6" fmla="*/ 40 w 43"/>
                <a:gd name="T7" fmla="*/ 29 h 29"/>
                <a:gd name="T8" fmla="*/ 43 w 43"/>
                <a:gd name="T9" fmla="*/ 27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6" y="12"/>
                    <a:pt x="12" y="15"/>
                    <a:pt x="18" y="18"/>
                  </a:cubicBezTo>
                  <a:cubicBezTo>
                    <a:pt x="22" y="20"/>
                    <a:pt x="25" y="22"/>
                    <a:pt x="29" y="24"/>
                  </a:cubicBezTo>
                  <a:cubicBezTo>
                    <a:pt x="30" y="24"/>
                    <a:pt x="38" y="29"/>
                    <a:pt x="40" y="29"/>
                  </a:cubicBezTo>
                  <a:cubicBezTo>
                    <a:pt x="41" y="28"/>
                    <a:pt x="42" y="27"/>
                    <a:pt x="43" y="2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0"/>
            <p:cNvSpPr>
              <a:spLocks/>
            </p:cNvSpPr>
            <p:nvPr/>
          </p:nvSpPr>
          <p:spPr bwMode="auto">
            <a:xfrm>
              <a:off x="2227263" y="2701925"/>
              <a:ext cx="844550" cy="2173288"/>
            </a:xfrm>
            <a:custGeom>
              <a:avLst/>
              <a:gdLst>
                <a:gd name="T0" fmla="*/ 21 w 154"/>
                <a:gd name="T1" fmla="*/ 0 h 396"/>
                <a:gd name="T2" fmla="*/ 104 w 154"/>
                <a:gd name="T3" fmla="*/ 3 h 396"/>
                <a:gd name="T4" fmla="*/ 127 w 154"/>
                <a:gd name="T5" fmla="*/ 9 h 396"/>
                <a:gd name="T6" fmla="*/ 139 w 154"/>
                <a:gd name="T7" fmla="*/ 16 h 396"/>
                <a:gd name="T8" fmla="*/ 140 w 154"/>
                <a:gd name="T9" fmla="*/ 30 h 396"/>
                <a:gd name="T10" fmla="*/ 135 w 154"/>
                <a:gd name="T11" fmla="*/ 47 h 396"/>
                <a:gd name="T12" fmla="*/ 125 w 154"/>
                <a:gd name="T13" fmla="*/ 83 h 396"/>
                <a:gd name="T14" fmla="*/ 117 w 154"/>
                <a:gd name="T15" fmla="*/ 119 h 396"/>
                <a:gd name="T16" fmla="*/ 98 w 154"/>
                <a:gd name="T17" fmla="*/ 236 h 396"/>
                <a:gd name="T18" fmla="*/ 116 w 154"/>
                <a:gd name="T19" fmla="*/ 268 h 396"/>
                <a:gd name="T20" fmla="*/ 147 w 154"/>
                <a:gd name="T21" fmla="*/ 319 h 396"/>
                <a:gd name="T22" fmla="*/ 153 w 154"/>
                <a:gd name="T23" fmla="*/ 339 h 396"/>
                <a:gd name="T24" fmla="*/ 107 w 154"/>
                <a:gd name="T25" fmla="*/ 364 h 396"/>
                <a:gd name="T26" fmla="*/ 40 w 154"/>
                <a:gd name="T27" fmla="*/ 247 h 396"/>
                <a:gd name="T28" fmla="*/ 21 w 154"/>
                <a:gd name="T2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6">
                  <a:moveTo>
                    <a:pt x="21" y="0"/>
                  </a:moveTo>
                  <a:cubicBezTo>
                    <a:pt x="21" y="0"/>
                    <a:pt x="90" y="1"/>
                    <a:pt x="104" y="3"/>
                  </a:cubicBezTo>
                  <a:cubicBezTo>
                    <a:pt x="112" y="4"/>
                    <a:pt x="119" y="6"/>
                    <a:pt x="127" y="9"/>
                  </a:cubicBezTo>
                  <a:cubicBezTo>
                    <a:pt x="130" y="10"/>
                    <a:pt x="136" y="13"/>
                    <a:pt x="139" y="16"/>
                  </a:cubicBezTo>
                  <a:cubicBezTo>
                    <a:pt x="141" y="19"/>
                    <a:pt x="141" y="26"/>
                    <a:pt x="140" y="30"/>
                  </a:cubicBezTo>
                  <a:cubicBezTo>
                    <a:pt x="140" y="35"/>
                    <a:pt x="137" y="41"/>
                    <a:pt x="135" y="47"/>
                  </a:cubicBezTo>
                  <a:cubicBezTo>
                    <a:pt x="131" y="59"/>
                    <a:pt x="128" y="71"/>
                    <a:pt x="125" y="83"/>
                  </a:cubicBezTo>
                  <a:cubicBezTo>
                    <a:pt x="121" y="95"/>
                    <a:pt x="118" y="107"/>
                    <a:pt x="117" y="119"/>
                  </a:cubicBezTo>
                  <a:cubicBezTo>
                    <a:pt x="111" y="167"/>
                    <a:pt x="94" y="226"/>
                    <a:pt x="98" y="236"/>
                  </a:cubicBezTo>
                  <a:cubicBezTo>
                    <a:pt x="101" y="245"/>
                    <a:pt x="116" y="268"/>
                    <a:pt x="116" y="268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47" y="319"/>
                    <a:pt x="154" y="329"/>
                    <a:pt x="153" y="339"/>
                  </a:cubicBezTo>
                  <a:cubicBezTo>
                    <a:pt x="152" y="348"/>
                    <a:pt x="130" y="396"/>
                    <a:pt x="107" y="364"/>
                  </a:cubicBezTo>
                  <a:cubicBezTo>
                    <a:pt x="84" y="332"/>
                    <a:pt x="52" y="289"/>
                    <a:pt x="40" y="247"/>
                  </a:cubicBezTo>
                  <a:cubicBezTo>
                    <a:pt x="28" y="204"/>
                    <a:pt x="0" y="87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21"/>
            <p:cNvSpPr>
              <a:spLocks/>
            </p:cNvSpPr>
            <p:nvPr/>
          </p:nvSpPr>
          <p:spPr bwMode="auto">
            <a:xfrm>
              <a:off x="2303463" y="2701925"/>
              <a:ext cx="625475" cy="1003300"/>
            </a:xfrm>
            <a:custGeom>
              <a:avLst/>
              <a:gdLst>
                <a:gd name="T0" fmla="*/ 58 w 114"/>
                <a:gd name="T1" fmla="*/ 137 h 183"/>
                <a:gd name="T2" fmla="*/ 91 w 114"/>
                <a:gd name="T3" fmla="*/ 183 h 183"/>
                <a:gd name="T4" fmla="*/ 103 w 114"/>
                <a:gd name="T5" fmla="*/ 119 h 183"/>
                <a:gd name="T6" fmla="*/ 111 w 114"/>
                <a:gd name="T7" fmla="*/ 83 h 183"/>
                <a:gd name="T8" fmla="*/ 114 w 114"/>
                <a:gd name="T9" fmla="*/ 70 h 183"/>
                <a:gd name="T10" fmla="*/ 110 w 114"/>
                <a:gd name="T11" fmla="*/ 60 h 183"/>
                <a:gd name="T12" fmla="*/ 94 w 114"/>
                <a:gd name="T13" fmla="*/ 21 h 183"/>
                <a:gd name="T14" fmla="*/ 86 w 114"/>
                <a:gd name="T15" fmla="*/ 2 h 183"/>
                <a:gd name="T16" fmla="*/ 7 w 114"/>
                <a:gd name="T17" fmla="*/ 0 h 183"/>
                <a:gd name="T18" fmla="*/ 0 w 114"/>
                <a:gd name="T19" fmla="*/ 51 h 183"/>
                <a:gd name="T20" fmla="*/ 58 w 114"/>
                <a:gd name="T21" fmla="*/ 1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83">
                  <a:moveTo>
                    <a:pt x="58" y="137"/>
                  </a:moveTo>
                  <a:cubicBezTo>
                    <a:pt x="68" y="153"/>
                    <a:pt x="79" y="169"/>
                    <a:pt x="91" y="183"/>
                  </a:cubicBezTo>
                  <a:cubicBezTo>
                    <a:pt x="96" y="163"/>
                    <a:pt x="100" y="140"/>
                    <a:pt x="103" y="119"/>
                  </a:cubicBezTo>
                  <a:cubicBezTo>
                    <a:pt x="104" y="107"/>
                    <a:pt x="107" y="95"/>
                    <a:pt x="111" y="83"/>
                  </a:cubicBezTo>
                  <a:cubicBezTo>
                    <a:pt x="112" y="79"/>
                    <a:pt x="113" y="74"/>
                    <a:pt x="114" y="70"/>
                  </a:cubicBezTo>
                  <a:cubicBezTo>
                    <a:pt x="113" y="66"/>
                    <a:pt x="111" y="63"/>
                    <a:pt x="110" y="60"/>
                  </a:cubicBezTo>
                  <a:cubicBezTo>
                    <a:pt x="103" y="47"/>
                    <a:pt x="98" y="34"/>
                    <a:pt x="94" y="21"/>
                  </a:cubicBezTo>
                  <a:cubicBezTo>
                    <a:pt x="91" y="15"/>
                    <a:pt x="88" y="9"/>
                    <a:pt x="86" y="2"/>
                  </a:cubicBezTo>
                  <a:cubicBezTo>
                    <a:pt x="66" y="1"/>
                    <a:pt x="7" y="0"/>
                    <a:pt x="7" y="0"/>
                  </a:cubicBezTo>
                  <a:cubicBezTo>
                    <a:pt x="3" y="17"/>
                    <a:pt x="1" y="34"/>
                    <a:pt x="0" y="51"/>
                  </a:cubicBezTo>
                  <a:cubicBezTo>
                    <a:pt x="20" y="80"/>
                    <a:pt x="38" y="109"/>
                    <a:pt x="58" y="13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2"/>
            <p:cNvSpPr>
              <a:spLocks/>
            </p:cNvSpPr>
            <p:nvPr/>
          </p:nvSpPr>
          <p:spPr bwMode="auto">
            <a:xfrm>
              <a:off x="2714625" y="3662363"/>
              <a:ext cx="192087" cy="587375"/>
            </a:xfrm>
            <a:custGeom>
              <a:avLst/>
              <a:gdLst>
                <a:gd name="T0" fmla="*/ 0 w 35"/>
                <a:gd name="T1" fmla="*/ 41 h 107"/>
                <a:gd name="T2" fmla="*/ 0 w 35"/>
                <a:gd name="T3" fmla="*/ 48 h 107"/>
                <a:gd name="T4" fmla="*/ 21 w 35"/>
                <a:gd name="T5" fmla="*/ 96 h 107"/>
                <a:gd name="T6" fmla="*/ 35 w 35"/>
                <a:gd name="T7" fmla="*/ 107 h 107"/>
                <a:gd name="T8" fmla="*/ 27 w 35"/>
                <a:gd name="T9" fmla="*/ 93 h 107"/>
                <a:gd name="T10" fmla="*/ 9 w 35"/>
                <a:gd name="T11" fmla="*/ 61 h 107"/>
                <a:gd name="T12" fmla="*/ 18 w 35"/>
                <a:gd name="T13" fmla="*/ 0 h 107"/>
                <a:gd name="T14" fmla="*/ 0 w 35"/>
                <a:gd name="T15" fmla="*/ 4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07">
                  <a:moveTo>
                    <a:pt x="0" y="41"/>
                  </a:moveTo>
                  <a:cubicBezTo>
                    <a:pt x="0" y="43"/>
                    <a:pt x="0" y="46"/>
                    <a:pt x="0" y="48"/>
                  </a:cubicBezTo>
                  <a:cubicBezTo>
                    <a:pt x="0" y="67"/>
                    <a:pt x="6" y="83"/>
                    <a:pt x="21" y="96"/>
                  </a:cubicBezTo>
                  <a:cubicBezTo>
                    <a:pt x="26" y="100"/>
                    <a:pt x="30" y="103"/>
                    <a:pt x="35" y="107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27" y="93"/>
                    <a:pt x="12" y="70"/>
                    <a:pt x="9" y="61"/>
                  </a:cubicBezTo>
                  <a:cubicBezTo>
                    <a:pt x="7" y="55"/>
                    <a:pt x="12" y="30"/>
                    <a:pt x="18" y="0"/>
                  </a:cubicBezTo>
                  <a:cubicBezTo>
                    <a:pt x="11" y="13"/>
                    <a:pt x="4" y="27"/>
                    <a:pt x="0" y="4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3"/>
            <p:cNvSpPr>
              <a:spLocks/>
            </p:cNvSpPr>
            <p:nvPr/>
          </p:nvSpPr>
          <p:spPr bwMode="auto">
            <a:xfrm>
              <a:off x="2227263" y="2701925"/>
              <a:ext cx="400050" cy="1465263"/>
            </a:xfrm>
            <a:custGeom>
              <a:avLst/>
              <a:gdLst>
                <a:gd name="T0" fmla="*/ 48 w 73"/>
                <a:gd name="T1" fmla="*/ 267 h 267"/>
                <a:gd name="T2" fmla="*/ 32 w 73"/>
                <a:gd name="T3" fmla="*/ 177 h 267"/>
                <a:gd name="T4" fmla="*/ 26 w 73"/>
                <a:gd name="T5" fmla="*/ 68 h 267"/>
                <a:gd name="T6" fmla="*/ 46 w 73"/>
                <a:gd name="T7" fmla="*/ 27 h 267"/>
                <a:gd name="T8" fmla="*/ 64 w 73"/>
                <a:gd name="T9" fmla="*/ 16 h 267"/>
                <a:gd name="T10" fmla="*/ 73 w 73"/>
                <a:gd name="T11" fmla="*/ 1 h 267"/>
                <a:gd name="T12" fmla="*/ 21 w 73"/>
                <a:gd name="T13" fmla="*/ 0 h 267"/>
                <a:gd name="T14" fmla="*/ 40 w 73"/>
                <a:gd name="T15" fmla="*/ 247 h 267"/>
                <a:gd name="T16" fmla="*/ 48 w 73"/>
                <a:gd name="T17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7">
                  <a:moveTo>
                    <a:pt x="48" y="267"/>
                  </a:moveTo>
                  <a:cubicBezTo>
                    <a:pt x="44" y="237"/>
                    <a:pt x="38" y="207"/>
                    <a:pt x="32" y="177"/>
                  </a:cubicBezTo>
                  <a:cubicBezTo>
                    <a:pt x="25" y="141"/>
                    <a:pt x="21" y="104"/>
                    <a:pt x="26" y="68"/>
                  </a:cubicBezTo>
                  <a:cubicBezTo>
                    <a:pt x="28" y="53"/>
                    <a:pt x="34" y="37"/>
                    <a:pt x="46" y="27"/>
                  </a:cubicBezTo>
                  <a:cubicBezTo>
                    <a:pt x="51" y="22"/>
                    <a:pt x="58" y="20"/>
                    <a:pt x="64" y="16"/>
                  </a:cubicBezTo>
                  <a:cubicBezTo>
                    <a:pt x="69" y="12"/>
                    <a:pt x="71" y="7"/>
                    <a:pt x="73" y="1"/>
                  </a:cubicBezTo>
                  <a:cubicBezTo>
                    <a:pt x="49" y="1"/>
                    <a:pt x="21" y="0"/>
                    <a:pt x="21" y="0"/>
                  </a:cubicBezTo>
                  <a:cubicBezTo>
                    <a:pt x="0" y="87"/>
                    <a:pt x="28" y="204"/>
                    <a:pt x="40" y="247"/>
                  </a:cubicBezTo>
                  <a:cubicBezTo>
                    <a:pt x="42" y="253"/>
                    <a:pt x="45" y="260"/>
                    <a:pt x="48" y="26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4"/>
            <p:cNvSpPr>
              <a:spLocks/>
            </p:cNvSpPr>
            <p:nvPr/>
          </p:nvSpPr>
          <p:spPr bwMode="auto">
            <a:xfrm>
              <a:off x="2008188" y="2932113"/>
              <a:ext cx="438150" cy="1306513"/>
            </a:xfrm>
            <a:custGeom>
              <a:avLst/>
              <a:gdLst>
                <a:gd name="T0" fmla="*/ 10 w 80"/>
                <a:gd name="T1" fmla="*/ 0 h 238"/>
                <a:gd name="T2" fmla="*/ 4 w 80"/>
                <a:gd name="T3" fmla="*/ 133 h 238"/>
                <a:gd name="T4" fmla="*/ 26 w 80"/>
                <a:gd name="T5" fmla="*/ 238 h 238"/>
                <a:gd name="T6" fmla="*/ 75 w 80"/>
                <a:gd name="T7" fmla="*/ 233 h 238"/>
                <a:gd name="T8" fmla="*/ 80 w 80"/>
                <a:gd name="T9" fmla="*/ 210 h 238"/>
                <a:gd name="T10" fmla="*/ 36 w 80"/>
                <a:gd name="T11" fmla="*/ 90 h 238"/>
                <a:gd name="T12" fmla="*/ 22 w 80"/>
                <a:gd name="T13" fmla="*/ 0 h 238"/>
                <a:gd name="T14" fmla="*/ 10 w 80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8">
                  <a:moveTo>
                    <a:pt x="10" y="0"/>
                  </a:moveTo>
                  <a:cubicBezTo>
                    <a:pt x="10" y="0"/>
                    <a:pt x="0" y="85"/>
                    <a:pt x="4" y="133"/>
                  </a:cubicBezTo>
                  <a:cubicBezTo>
                    <a:pt x="8" y="182"/>
                    <a:pt x="26" y="238"/>
                    <a:pt x="26" y="238"/>
                  </a:cubicBezTo>
                  <a:cubicBezTo>
                    <a:pt x="46" y="238"/>
                    <a:pt x="66" y="237"/>
                    <a:pt x="75" y="233"/>
                  </a:cubicBezTo>
                  <a:cubicBezTo>
                    <a:pt x="80" y="210"/>
                    <a:pt x="80" y="210"/>
                    <a:pt x="80" y="210"/>
                  </a:cubicBezTo>
                  <a:cubicBezTo>
                    <a:pt x="80" y="210"/>
                    <a:pt x="41" y="125"/>
                    <a:pt x="36" y="90"/>
                  </a:cubicBezTo>
                  <a:cubicBezTo>
                    <a:pt x="30" y="55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5"/>
            <p:cNvSpPr>
              <a:spLocks/>
            </p:cNvSpPr>
            <p:nvPr/>
          </p:nvSpPr>
          <p:spPr bwMode="auto">
            <a:xfrm>
              <a:off x="2041525" y="2932113"/>
              <a:ext cx="371475" cy="1416050"/>
            </a:xfrm>
            <a:custGeom>
              <a:avLst/>
              <a:gdLst>
                <a:gd name="T0" fmla="*/ 10 w 68"/>
                <a:gd name="T1" fmla="*/ 0 h 258"/>
                <a:gd name="T2" fmla="*/ 4 w 68"/>
                <a:gd name="T3" fmla="*/ 133 h 258"/>
                <a:gd name="T4" fmla="*/ 23 w 68"/>
                <a:gd name="T5" fmla="*/ 234 h 258"/>
                <a:gd name="T6" fmla="*/ 60 w 68"/>
                <a:gd name="T7" fmla="*/ 258 h 258"/>
                <a:gd name="T8" fmla="*/ 68 w 68"/>
                <a:gd name="T9" fmla="*/ 210 h 258"/>
                <a:gd name="T10" fmla="*/ 31 w 68"/>
                <a:gd name="T11" fmla="*/ 90 h 258"/>
                <a:gd name="T12" fmla="*/ 19 w 68"/>
                <a:gd name="T13" fmla="*/ 0 h 258"/>
                <a:gd name="T14" fmla="*/ 10 w 68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8">
                  <a:moveTo>
                    <a:pt x="10" y="0"/>
                  </a:moveTo>
                  <a:cubicBezTo>
                    <a:pt x="10" y="0"/>
                    <a:pt x="0" y="85"/>
                    <a:pt x="4" y="133"/>
                  </a:cubicBezTo>
                  <a:cubicBezTo>
                    <a:pt x="7" y="182"/>
                    <a:pt x="23" y="234"/>
                    <a:pt x="23" y="23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8" y="210"/>
                    <a:pt x="35" y="125"/>
                    <a:pt x="31" y="90"/>
                  </a:cubicBezTo>
                  <a:cubicBezTo>
                    <a:pt x="26" y="55"/>
                    <a:pt x="19" y="0"/>
                    <a:pt x="1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6"/>
            <p:cNvSpPr>
              <a:spLocks/>
            </p:cNvSpPr>
            <p:nvPr/>
          </p:nvSpPr>
          <p:spPr bwMode="auto">
            <a:xfrm>
              <a:off x="2041525" y="2932113"/>
              <a:ext cx="328612" cy="1416050"/>
            </a:xfrm>
            <a:custGeom>
              <a:avLst/>
              <a:gdLst>
                <a:gd name="T0" fmla="*/ 42 w 60"/>
                <a:gd name="T1" fmla="*/ 199 h 258"/>
                <a:gd name="T2" fmla="*/ 21 w 60"/>
                <a:gd name="T3" fmla="*/ 132 h 258"/>
                <a:gd name="T4" fmla="*/ 13 w 60"/>
                <a:gd name="T5" fmla="*/ 69 h 258"/>
                <a:gd name="T6" fmla="*/ 17 w 60"/>
                <a:gd name="T7" fmla="*/ 18 h 258"/>
                <a:gd name="T8" fmla="*/ 21 w 60"/>
                <a:gd name="T9" fmla="*/ 11 h 258"/>
                <a:gd name="T10" fmla="*/ 19 w 60"/>
                <a:gd name="T11" fmla="*/ 0 h 258"/>
                <a:gd name="T12" fmla="*/ 10 w 60"/>
                <a:gd name="T13" fmla="*/ 0 h 258"/>
                <a:gd name="T14" fmla="*/ 4 w 60"/>
                <a:gd name="T15" fmla="*/ 133 h 258"/>
                <a:gd name="T16" fmla="*/ 23 w 60"/>
                <a:gd name="T17" fmla="*/ 234 h 258"/>
                <a:gd name="T18" fmla="*/ 60 w 60"/>
                <a:gd name="T19" fmla="*/ 258 h 258"/>
                <a:gd name="T20" fmla="*/ 60 w 60"/>
                <a:gd name="T21" fmla="*/ 253 h 258"/>
                <a:gd name="T22" fmla="*/ 42 w 60"/>
                <a:gd name="T23" fmla="*/ 19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8">
                  <a:moveTo>
                    <a:pt x="42" y="199"/>
                  </a:moveTo>
                  <a:cubicBezTo>
                    <a:pt x="35" y="177"/>
                    <a:pt x="28" y="154"/>
                    <a:pt x="21" y="132"/>
                  </a:cubicBezTo>
                  <a:cubicBezTo>
                    <a:pt x="16" y="112"/>
                    <a:pt x="11" y="90"/>
                    <a:pt x="13" y="69"/>
                  </a:cubicBezTo>
                  <a:cubicBezTo>
                    <a:pt x="14" y="53"/>
                    <a:pt x="12" y="33"/>
                    <a:pt x="17" y="18"/>
                  </a:cubicBezTo>
                  <a:cubicBezTo>
                    <a:pt x="18" y="15"/>
                    <a:pt x="19" y="13"/>
                    <a:pt x="21" y="11"/>
                  </a:cubicBezTo>
                  <a:cubicBezTo>
                    <a:pt x="20" y="5"/>
                    <a:pt x="19" y="0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5"/>
                    <a:pt x="4" y="133"/>
                  </a:cubicBezTo>
                  <a:cubicBezTo>
                    <a:pt x="7" y="182"/>
                    <a:pt x="23" y="234"/>
                    <a:pt x="23" y="23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53" y="236"/>
                    <a:pt x="48" y="217"/>
                    <a:pt x="42" y="199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7"/>
            <p:cNvSpPr>
              <a:spLocks/>
            </p:cNvSpPr>
            <p:nvPr/>
          </p:nvSpPr>
          <p:spPr bwMode="auto">
            <a:xfrm>
              <a:off x="2062163" y="2838450"/>
              <a:ext cx="138112" cy="120650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1 h 22"/>
                <a:gd name="T6" fmla="*/ 1 w 25"/>
                <a:gd name="T7" fmla="*/ 17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3"/>
                    <a:pt x="19" y="3"/>
                  </a:cubicBezTo>
                  <a:cubicBezTo>
                    <a:pt x="19" y="3"/>
                    <a:pt x="25" y="20"/>
                    <a:pt x="19" y="21"/>
                  </a:cubicBezTo>
                  <a:cubicBezTo>
                    <a:pt x="13" y="22"/>
                    <a:pt x="1" y="22"/>
                    <a:pt x="1" y="17"/>
                  </a:cubicBezTo>
                  <a:cubicBezTo>
                    <a:pt x="0" y="1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8"/>
            <p:cNvSpPr>
              <a:spLocks/>
            </p:cNvSpPr>
            <p:nvPr/>
          </p:nvSpPr>
          <p:spPr bwMode="auto">
            <a:xfrm>
              <a:off x="1350963" y="2695575"/>
              <a:ext cx="650875" cy="2125663"/>
            </a:xfrm>
            <a:custGeom>
              <a:avLst/>
              <a:gdLst>
                <a:gd name="T0" fmla="*/ 77 w 119"/>
                <a:gd name="T1" fmla="*/ 376 h 387"/>
                <a:gd name="T2" fmla="*/ 53 w 119"/>
                <a:gd name="T3" fmla="*/ 386 h 387"/>
                <a:gd name="T4" fmla="*/ 15 w 119"/>
                <a:gd name="T5" fmla="*/ 361 h 387"/>
                <a:gd name="T6" fmla="*/ 38 w 119"/>
                <a:gd name="T7" fmla="*/ 326 h 387"/>
                <a:gd name="T8" fmla="*/ 58 w 119"/>
                <a:gd name="T9" fmla="*/ 264 h 387"/>
                <a:gd name="T10" fmla="*/ 32 w 119"/>
                <a:gd name="T11" fmla="*/ 131 h 387"/>
                <a:gd name="T12" fmla="*/ 5 w 119"/>
                <a:gd name="T13" fmla="*/ 51 h 387"/>
                <a:gd name="T14" fmla="*/ 5 w 119"/>
                <a:gd name="T15" fmla="*/ 36 h 387"/>
                <a:gd name="T16" fmla="*/ 94 w 119"/>
                <a:gd name="T17" fmla="*/ 1 h 387"/>
                <a:gd name="T18" fmla="*/ 103 w 119"/>
                <a:gd name="T19" fmla="*/ 1 h 387"/>
                <a:gd name="T20" fmla="*/ 104 w 119"/>
                <a:gd name="T21" fmla="*/ 244 h 387"/>
                <a:gd name="T22" fmla="*/ 77 w 119"/>
                <a:gd name="T23" fmla="*/ 3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387">
                  <a:moveTo>
                    <a:pt x="77" y="376"/>
                  </a:moveTo>
                  <a:cubicBezTo>
                    <a:pt x="67" y="383"/>
                    <a:pt x="58" y="385"/>
                    <a:pt x="53" y="386"/>
                  </a:cubicBezTo>
                  <a:cubicBezTo>
                    <a:pt x="37" y="387"/>
                    <a:pt x="16" y="373"/>
                    <a:pt x="15" y="361"/>
                  </a:cubicBezTo>
                  <a:cubicBezTo>
                    <a:pt x="13" y="349"/>
                    <a:pt x="34" y="340"/>
                    <a:pt x="38" y="326"/>
                  </a:cubicBezTo>
                  <a:cubicBezTo>
                    <a:pt x="45" y="306"/>
                    <a:pt x="51" y="285"/>
                    <a:pt x="58" y="264"/>
                  </a:cubicBezTo>
                  <a:cubicBezTo>
                    <a:pt x="66" y="236"/>
                    <a:pt x="44" y="218"/>
                    <a:pt x="32" y="131"/>
                  </a:cubicBezTo>
                  <a:cubicBezTo>
                    <a:pt x="20" y="45"/>
                    <a:pt x="5" y="51"/>
                    <a:pt x="5" y="51"/>
                  </a:cubicBezTo>
                  <a:cubicBezTo>
                    <a:pt x="5" y="51"/>
                    <a:pt x="0" y="51"/>
                    <a:pt x="5" y="36"/>
                  </a:cubicBezTo>
                  <a:cubicBezTo>
                    <a:pt x="9" y="20"/>
                    <a:pt x="73" y="3"/>
                    <a:pt x="94" y="1"/>
                  </a:cubicBezTo>
                  <a:cubicBezTo>
                    <a:pt x="100" y="0"/>
                    <a:pt x="103" y="1"/>
                    <a:pt x="103" y="1"/>
                  </a:cubicBezTo>
                  <a:cubicBezTo>
                    <a:pt x="119" y="27"/>
                    <a:pt x="112" y="179"/>
                    <a:pt x="104" y="244"/>
                  </a:cubicBezTo>
                  <a:cubicBezTo>
                    <a:pt x="98" y="288"/>
                    <a:pt x="91" y="365"/>
                    <a:pt x="77" y="376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9"/>
            <p:cNvSpPr>
              <a:spLocks/>
            </p:cNvSpPr>
            <p:nvPr/>
          </p:nvSpPr>
          <p:spPr bwMode="auto">
            <a:xfrm>
              <a:off x="1581150" y="2695575"/>
              <a:ext cx="404812" cy="1163638"/>
            </a:xfrm>
            <a:custGeom>
              <a:avLst/>
              <a:gdLst>
                <a:gd name="T0" fmla="*/ 61 w 74"/>
                <a:gd name="T1" fmla="*/ 1 h 212"/>
                <a:gd name="T2" fmla="*/ 52 w 74"/>
                <a:gd name="T3" fmla="*/ 1 h 212"/>
                <a:gd name="T4" fmla="*/ 14 w 74"/>
                <a:gd name="T5" fmla="*/ 9 h 212"/>
                <a:gd name="T6" fmla="*/ 27 w 74"/>
                <a:gd name="T7" fmla="*/ 20 h 212"/>
                <a:gd name="T8" fmla="*/ 59 w 74"/>
                <a:gd name="T9" fmla="*/ 102 h 212"/>
                <a:gd name="T10" fmla="*/ 59 w 74"/>
                <a:gd name="T11" fmla="*/ 103 h 212"/>
                <a:gd name="T12" fmla="*/ 56 w 74"/>
                <a:gd name="T13" fmla="*/ 149 h 212"/>
                <a:gd name="T14" fmla="*/ 58 w 74"/>
                <a:gd name="T15" fmla="*/ 164 h 212"/>
                <a:gd name="T16" fmla="*/ 65 w 74"/>
                <a:gd name="T17" fmla="*/ 212 h 212"/>
                <a:gd name="T18" fmla="*/ 61 w 74"/>
                <a:gd name="T19" fmla="*/ 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12">
                  <a:moveTo>
                    <a:pt x="61" y="1"/>
                  </a:moveTo>
                  <a:cubicBezTo>
                    <a:pt x="61" y="1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2"/>
                  </a:cubicBezTo>
                  <a:cubicBezTo>
                    <a:pt x="59" y="102"/>
                    <a:pt x="59" y="103"/>
                    <a:pt x="59" y="103"/>
                  </a:cubicBezTo>
                  <a:cubicBezTo>
                    <a:pt x="58" y="118"/>
                    <a:pt x="57" y="134"/>
                    <a:pt x="56" y="149"/>
                  </a:cubicBezTo>
                  <a:cubicBezTo>
                    <a:pt x="57" y="154"/>
                    <a:pt x="58" y="159"/>
                    <a:pt x="58" y="164"/>
                  </a:cubicBezTo>
                  <a:cubicBezTo>
                    <a:pt x="61" y="180"/>
                    <a:pt x="63" y="196"/>
                    <a:pt x="65" y="212"/>
                  </a:cubicBezTo>
                  <a:cubicBezTo>
                    <a:pt x="71" y="139"/>
                    <a:pt x="74" y="24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0"/>
            <p:cNvSpPr>
              <a:spLocks/>
            </p:cNvSpPr>
            <p:nvPr/>
          </p:nvSpPr>
          <p:spPr bwMode="auto">
            <a:xfrm>
              <a:off x="1570038" y="3711575"/>
              <a:ext cx="174625" cy="752475"/>
            </a:xfrm>
            <a:custGeom>
              <a:avLst/>
              <a:gdLst>
                <a:gd name="T0" fmla="*/ 16 w 32"/>
                <a:gd name="T1" fmla="*/ 23 h 137"/>
                <a:gd name="T2" fmla="*/ 2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7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5"/>
                    <a:pt x="8" y="7"/>
                    <a:pt x="2" y="0"/>
                  </a:cubicBezTo>
                  <a:cubicBezTo>
                    <a:pt x="13" y="43"/>
                    <a:pt x="24" y="58"/>
                    <a:pt x="18" y="79"/>
                  </a:cubicBezTo>
                  <a:cubicBezTo>
                    <a:pt x="12" y="99"/>
                    <a:pt x="6" y="118"/>
                    <a:pt x="0" y="137"/>
                  </a:cubicBezTo>
                  <a:cubicBezTo>
                    <a:pt x="4" y="127"/>
                    <a:pt x="8" y="117"/>
                    <a:pt x="13" y="107"/>
                  </a:cubicBezTo>
                  <a:cubicBezTo>
                    <a:pt x="18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1"/>
            <p:cNvSpPr>
              <a:spLocks/>
            </p:cNvSpPr>
            <p:nvPr/>
          </p:nvSpPr>
          <p:spPr bwMode="auto">
            <a:xfrm>
              <a:off x="7938" y="4106863"/>
              <a:ext cx="920750" cy="1031875"/>
            </a:xfrm>
            <a:custGeom>
              <a:avLst/>
              <a:gdLst>
                <a:gd name="T0" fmla="*/ 124 w 168"/>
                <a:gd name="T1" fmla="*/ 44 h 188"/>
                <a:gd name="T2" fmla="*/ 96 w 168"/>
                <a:gd name="T3" fmla="*/ 19 h 188"/>
                <a:gd name="T4" fmla="*/ 66 w 168"/>
                <a:gd name="T5" fmla="*/ 21 h 188"/>
                <a:gd name="T6" fmla="*/ 45 w 168"/>
                <a:gd name="T7" fmla="*/ 14 h 188"/>
                <a:gd name="T8" fmla="*/ 27 w 168"/>
                <a:gd name="T9" fmla="*/ 16 h 188"/>
                <a:gd name="T10" fmla="*/ 56 w 168"/>
                <a:gd name="T11" fmla="*/ 47 h 188"/>
                <a:gd name="T12" fmla="*/ 53 w 168"/>
                <a:gd name="T13" fmla="*/ 53 h 188"/>
                <a:gd name="T14" fmla="*/ 8 w 168"/>
                <a:gd name="T15" fmla="*/ 95 h 188"/>
                <a:gd name="T16" fmla="*/ 19 w 168"/>
                <a:gd name="T17" fmla="*/ 118 h 188"/>
                <a:gd name="T18" fmla="*/ 70 w 168"/>
                <a:gd name="T19" fmla="*/ 84 h 188"/>
                <a:gd name="T20" fmla="*/ 26 w 168"/>
                <a:gd name="T21" fmla="*/ 143 h 188"/>
                <a:gd name="T22" fmla="*/ 86 w 168"/>
                <a:gd name="T23" fmla="*/ 105 h 188"/>
                <a:gd name="T24" fmla="*/ 53 w 168"/>
                <a:gd name="T25" fmla="*/ 165 h 188"/>
                <a:gd name="T26" fmla="*/ 111 w 168"/>
                <a:gd name="T27" fmla="*/ 122 h 188"/>
                <a:gd name="T28" fmla="*/ 80 w 168"/>
                <a:gd name="T29" fmla="*/ 179 h 188"/>
                <a:gd name="T30" fmla="*/ 155 w 168"/>
                <a:gd name="T31" fmla="*/ 110 h 188"/>
                <a:gd name="T32" fmla="*/ 124 w 168"/>
                <a:gd name="T33" fmla="*/ 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88">
                  <a:moveTo>
                    <a:pt x="124" y="44"/>
                  </a:moveTo>
                  <a:cubicBezTo>
                    <a:pt x="124" y="44"/>
                    <a:pt x="116" y="18"/>
                    <a:pt x="96" y="19"/>
                  </a:cubicBezTo>
                  <a:cubicBezTo>
                    <a:pt x="83" y="19"/>
                    <a:pt x="77" y="22"/>
                    <a:pt x="66" y="21"/>
                  </a:cubicBezTo>
                  <a:cubicBezTo>
                    <a:pt x="59" y="20"/>
                    <a:pt x="50" y="19"/>
                    <a:pt x="45" y="14"/>
                  </a:cubicBezTo>
                  <a:cubicBezTo>
                    <a:pt x="33" y="0"/>
                    <a:pt x="29" y="9"/>
                    <a:pt x="27" y="16"/>
                  </a:cubicBezTo>
                  <a:cubicBezTo>
                    <a:pt x="25" y="25"/>
                    <a:pt x="19" y="47"/>
                    <a:pt x="56" y="47"/>
                  </a:cubicBezTo>
                  <a:cubicBezTo>
                    <a:pt x="56" y="47"/>
                    <a:pt x="61" y="49"/>
                    <a:pt x="53" y="53"/>
                  </a:cubicBezTo>
                  <a:cubicBezTo>
                    <a:pt x="45" y="58"/>
                    <a:pt x="17" y="85"/>
                    <a:pt x="8" y="95"/>
                  </a:cubicBezTo>
                  <a:cubicBezTo>
                    <a:pt x="0" y="105"/>
                    <a:pt x="5" y="119"/>
                    <a:pt x="19" y="118"/>
                  </a:cubicBezTo>
                  <a:cubicBezTo>
                    <a:pt x="32" y="116"/>
                    <a:pt x="70" y="84"/>
                    <a:pt x="70" y="84"/>
                  </a:cubicBezTo>
                  <a:cubicBezTo>
                    <a:pt x="70" y="84"/>
                    <a:pt x="9" y="127"/>
                    <a:pt x="26" y="143"/>
                  </a:cubicBezTo>
                  <a:cubicBezTo>
                    <a:pt x="40" y="158"/>
                    <a:pt x="55" y="131"/>
                    <a:pt x="86" y="105"/>
                  </a:cubicBezTo>
                  <a:cubicBezTo>
                    <a:pt x="86" y="105"/>
                    <a:pt x="36" y="151"/>
                    <a:pt x="53" y="165"/>
                  </a:cubicBezTo>
                  <a:cubicBezTo>
                    <a:pt x="68" y="178"/>
                    <a:pt x="111" y="122"/>
                    <a:pt x="111" y="122"/>
                  </a:cubicBezTo>
                  <a:cubicBezTo>
                    <a:pt x="111" y="122"/>
                    <a:pt x="66" y="169"/>
                    <a:pt x="80" y="179"/>
                  </a:cubicBezTo>
                  <a:cubicBezTo>
                    <a:pt x="94" y="188"/>
                    <a:pt x="150" y="126"/>
                    <a:pt x="155" y="110"/>
                  </a:cubicBezTo>
                  <a:cubicBezTo>
                    <a:pt x="160" y="94"/>
                    <a:pt x="168" y="56"/>
                    <a:pt x="124" y="4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2"/>
            <p:cNvSpPr>
              <a:spLocks/>
            </p:cNvSpPr>
            <p:nvPr/>
          </p:nvSpPr>
          <p:spPr bwMode="auto">
            <a:xfrm>
              <a:off x="200025" y="4656138"/>
              <a:ext cx="306387" cy="290513"/>
            </a:xfrm>
            <a:custGeom>
              <a:avLst/>
              <a:gdLst>
                <a:gd name="T0" fmla="*/ 38 w 56"/>
                <a:gd name="T1" fmla="*/ 11 h 53"/>
                <a:gd name="T2" fmla="*/ 45 w 56"/>
                <a:gd name="T3" fmla="*/ 5 h 53"/>
                <a:gd name="T4" fmla="*/ 51 w 56"/>
                <a:gd name="T5" fmla="*/ 8 h 53"/>
                <a:gd name="T6" fmla="*/ 21 w 56"/>
                <a:gd name="T7" fmla="*/ 44 h 53"/>
                <a:gd name="T8" fmla="*/ 15 w 56"/>
                <a:gd name="T9" fmla="*/ 53 h 53"/>
                <a:gd name="T10" fmla="*/ 51 w 56"/>
                <a:gd name="T11" fmla="*/ 5 h 53"/>
                <a:gd name="T12" fmla="*/ 0 w 56"/>
                <a:gd name="T13" fmla="*/ 47 h 53"/>
                <a:gd name="T14" fmla="*/ 38 w 56"/>
                <a:gd name="T15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3">
                  <a:moveTo>
                    <a:pt x="38" y="11"/>
                  </a:moveTo>
                  <a:cubicBezTo>
                    <a:pt x="40" y="9"/>
                    <a:pt x="43" y="7"/>
                    <a:pt x="45" y="5"/>
                  </a:cubicBezTo>
                  <a:cubicBezTo>
                    <a:pt x="49" y="0"/>
                    <a:pt x="56" y="1"/>
                    <a:pt x="51" y="8"/>
                  </a:cubicBezTo>
                  <a:cubicBezTo>
                    <a:pt x="43" y="20"/>
                    <a:pt x="30" y="32"/>
                    <a:pt x="21" y="44"/>
                  </a:cubicBezTo>
                  <a:cubicBezTo>
                    <a:pt x="19" y="47"/>
                    <a:pt x="17" y="50"/>
                    <a:pt x="15" y="53"/>
                  </a:cubicBezTo>
                  <a:cubicBezTo>
                    <a:pt x="20" y="34"/>
                    <a:pt x="51" y="5"/>
                    <a:pt x="51" y="5"/>
                  </a:cubicBezTo>
                  <a:cubicBezTo>
                    <a:pt x="27" y="25"/>
                    <a:pt x="12" y="46"/>
                    <a:pt x="0" y="47"/>
                  </a:cubicBezTo>
                  <a:cubicBezTo>
                    <a:pt x="9" y="42"/>
                    <a:pt x="33" y="17"/>
                    <a:pt x="38" y="1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3"/>
            <p:cNvSpPr>
              <a:spLocks/>
            </p:cNvSpPr>
            <p:nvPr/>
          </p:nvSpPr>
          <p:spPr bwMode="auto">
            <a:xfrm>
              <a:off x="381000" y="4754563"/>
              <a:ext cx="246062" cy="279400"/>
            </a:xfrm>
            <a:custGeom>
              <a:avLst/>
              <a:gdLst>
                <a:gd name="T0" fmla="*/ 0 w 45"/>
                <a:gd name="T1" fmla="*/ 46 h 51"/>
                <a:gd name="T2" fmla="*/ 12 w 45"/>
                <a:gd name="T3" fmla="*/ 34 h 51"/>
                <a:gd name="T4" fmla="*/ 26 w 45"/>
                <a:gd name="T5" fmla="*/ 15 h 51"/>
                <a:gd name="T6" fmla="*/ 35 w 45"/>
                <a:gd name="T7" fmla="*/ 5 h 51"/>
                <a:gd name="T8" fmla="*/ 45 w 45"/>
                <a:gd name="T9" fmla="*/ 6 h 51"/>
                <a:gd name="T10" fmla="*/ 43 w 45"/>
                <a:gd name="T11" fmla="*/ 11 h 51"/>
                <a:gd name="T12" fmla="*/ 15 w 45"/>
                <a:gd name="T13" fmla="*/ 44 h 51"/>
                <a:gd name="T14" fmla="*/ 10 w 45"/>
                <a:gd name="T15" fmla="*/ 51 h 51"/>
                <a:gd name="T16" fmla="*/ 26 w 45"/>
                <a:gd name="T17" fmla="*/ 23 h 51"/>
                <a:gd name="T18" fmla="*/ 0 w 45"/>
                <a:gd name="T19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1">
                  <a:moveTo>
                    <a:pt x="0" y="46"/>
                  </a:moveTo>
                  <a:cubicBezTo>
                    <a:pt x="6" y="40"/>
                    <a:pt x="11" y="35"/>
                    <a:pt x="12" y="34"/>
                  </a:cubicBezTo>
                  <a:cubicBezTo>
                    <a:pt x="17" y="28"/>
                    <a:pt x="21" y="21"/>
                    <a:pt x="26" y="15"/>
                  </a:cubicBezTo>
                  <a:cubicBezTo>
                    <a:pt x="29" y="11"/>
                    <a:pt x="31" y="7"/>
                    <a:pt x="35" y="5"/>
                  </a:cubicBezTo>
                  <a:cubicBezTo>
                    <a:pt x="38" y="0"/>
                    <a:pt x="42" y="0"/>
                    <a:pt x="45" y="6"/>
                  </a:cubicBezTo>
                  <a:cubicBezTo>
                    <a:pt x="45" y="7"/>
                    <a:pt x="44" y="9"/>
                    <a:pt x="43" y="11"/>
                  </a:cubicBezTo>
                  <a:cubicBezTo>
                    <a:pt x="36" y="24"/>
                    <a:pt x="25" y="33"/>
                    <a:pt x="15" y="44"/>
                  </a:cubicBezTo>
                  <a:cubicBezTo>
                    <a:pt x="14" y="45"/>
                    <a:pt x="12" y="48"/>
                    <a:pt x="10" y="51"/>
                  </a:cubicBezTo>
                  <a:cubicBezTo>
                    <a:pt x="12" y="43"/>
                    <a:pt x="19" y="33"/>
                    <a:pt x="26" y="23"/>
                  </a:cubicBezTo>
                  <a:cubicBezTo>
                    <a:pt x="18" y="32"/>
                    <a:pt x="9" y="41"/>
                    <a:pt x="0" y="4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34"/>
            <p:cNvSpPr>
              <a:spLocks/>
            </p:cNvSpPr>
            <p:nvPr/>
          </p:nvSpPr>
          <p:spPr bwMode="auto">
            <a:xfrm>
              <a:off x="68263" y="4535488"/>
              <a:ext cx="361950" cy="279400"/>
            </a:xfrm>
            <a:custGeom>
              <a:avLst/>
              <a:gdLst>
                <a:gd name="T0" fmla="*/ 16 w 66"/>
                <a:gd name="T1" fmla="*/ 30 h 51"/>
                <a:gd name="T2" fmla="*/ 36 w 66"/>
                <a:gd name="T3" fmla="*/ 17 h 51"/>
                <a:gd name="T4" fmla="*/ 52 w 66"/>
                <a:gd name="T5" fmla="*/ 7 h 51"/>
                <a:gd name="T6" fmla="*/ 61 w 66"/>
                <a:gd name="T7" fmla="*/ 6 h 51"/>
                <a:gd name="T8" fmla="*/ 58 w 66"/>
                <a:gd name="T9" fmla="*/ 11 h 51"/>
                <a:gd name="T10" fmla="*/ 14 w 66"/>
                <a:gd name="T11" fmla="*/ 51 h 51"/>
                <a:gd name="T12" fmla="*/ 39 w 66"/>
                <a:gd name="T13" fmla="*/ 22 h 51"/>
                <a:gd name="T14" fmla="*/ 8 w 66"/>
                <a:gd name="T15" fmla="*/ 40 h 51"/>
                <a:gd name="T16" fmla="*/ 0 w 66"/>
                <a:gd name="T17" fmla="*/ 39 h 51"/>
                <a:gd name="T18" fmla="*/ 16 w 66"/>
                <a:gd name="T1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51">
                  <a:moveTo>
                    <a:pt x="16" y="30"/>
                  </a:moveTo>
                  <a:cubicBezTo>
                    <a:pt x="23" y="26"/>
                    <a:pt x="29" y="21"/>
                    <a:pt x="36" y="17"/>
                  </a:cubicBezTo>
                  <a:cubicBezTo>
                    <a:pt x="41" y="14"/>
                    <a:pt x="46" y="10"/>
                    <a:pt x="52" y="7"/>
                  </a:cubicBezTo>
                  <a:cubicBezTo>
                    <a:pt x="51" y="8"/>
                    <a:pt x="66" y="0"/>
                    <a:pt x="61" y="6"/>
                  </a:cubicBezTo>
                  <a:cubicBezTo>
                    <a:pt x="60" y="8"/>
                    <a:pt x="59" y="9"/>
                    <a:pt x="58" y="11"/>
                  </a:cubicBezTo>
                  <a:cubicBezTo>
                    <a:pt x="44" y="25"/>
                    <a:pt x="26" y="36"/>
                    <a:pt x="14" y="51"/>
                  </a:cubicBezTo>
                  <a:cubicBezTo>
                    <a:pt x="18" y="42"/>
                    <a:pt x="29" y="31"/>
                    <a:pt x="39" y="22"/>
                  </a:cubicBezTo>
                  <a:cubicBezTo>
                    <a:pt x="28" y="30"/>
                    <a:pt x="15" y="39"/>
                    <a:pt x="8" y="40"/>
                  </a:cubicBezTo>
                  <a:cubicBezTo>
                    <a:pt x="5" y="40"/>
                    <a:pt x="2" y="40"/>
                    <a:pt x="0" y="39"/>
                  </a:cubicBezTo>
                  <a:cubicBezTo>
                    <a:pt x="6" y="37"/>
                    <a:pt x="13" y="32"/>
                    <a:pt x="16" y="3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5"/>
            <p:cNvSpPr>
              <a:spLocks/>
            </p:cNvSpPr>
            <p:nvPr/>
          </p:nvSpPr>
          <p:spPr bwMode="auto">
            <a:xfrm>
              <a:off x="566738" y="4211638"/>
              <a:ext cx="361950" cy="696913"/>
            </a:xfrm>
            <a:custGeom>
              <a:avLst/>
              <a:gdLst>
                <a:gd name="T0" fmla="*/ 33 w 66"/>
                <a:gd name="T1" fmla="*/ 33 h 127"/>
                <a:gd name="T2" fmla="*/ 22 w 66"/>
                <a:gd name="T3" fmla="*/ 28 h 127"/>
                <a:gd name="T4" fmla="*/ 22 w 66"/>
                <a:gd name="T5" fmla="*/ 28 h 127"/>
                <a:gd name="T6" fmla="*/ 13 w 66"/>
                <a:gd name="T7" fmla="*/ 15 h 127"/>
                <a:gd name="T8" fmla="*/ 0 w 66"/>
                <a:gd name="T9" fmla="*/ 0 h 127"/>
                <a:gd name="T10" fmla="*/ 22 w 66"/>
                <a:gd name="T11" fmla="*/ 25 h 127"/>
                <a:gd name="T12" fmla="*/ 53 w 66"/>
                <a:gd name="T13" fmla="*/ 91 h 127"/>
                <a:gd name="T14" fmla="*/ 26 w 66"/>
                <a:gd name="T15" fmla="*/ 127 h 127"/>
                <a:gd name="T16" fmla="*/ 45 w 66"/>
                <a:gd name="T17" fmla="*/ 95 h 127"/>
                <a:gd name="T18" fmla="*/ 33 w 66"/>
                <a:gd name="T19" fmla="*/ 3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7">
                  <a:moveTo>
                    <a:pt x="33" y="33"/>
                  </a:moveTo>
                  <a:cubicBezTo>
                    <a:pt x="29" y="31"/>
                    <a:pt x="26" y="30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4"/>
                    <a:pt x="16" y="20"/>
                    <a:pt x="13" y="15"/>
                  </a:cubicBezTo>
                  <a:cubicBezTo>
                    <a:pt x="9" y="10"/>
                    <a:pt x="4" y="5"/>
                    <a:pt x="0" y="0"/>
                  </a:cubicBezTo>
                  <a:cubicBezTo>
                    <a:pt x="16" y="4"/>
                    <a:pt x="22" y="25"/>
                    <a:pt x="22" y="25"/>
                  </a:cubicBezTo>
                  <a:cubicBezTo>
                    <a:pt x="66" y="37"/>
                    <a:pt x="58" y="75"/>
                    <a:pt x="53" y="91"/>
                  </a:cubicBezTo>
                  <a:cubicBezTo>
                    <a:pt x="51" y="98"/>
                    <a:pt x="39" y="113"/>
                    <a:pt x="26" y="127"/>
                  </a:cubicBezTo>
                  <a:cubicBezTo>
                    <a:pt x="34" y="117"/>
                    <a:pt x="40" y="106"/>
                    <a:pt x="45" y="95"/>
                  </a:cubicBezTo>
                  <a:cubicBezTo>
                    <a:pt x="53" y="75"/>
                    <a:pt x="58" y="42"/>
                    <a:pt x="33" y="3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6"/>
            <p:cNvSpPr>
              <a:spLocks/>
            </p:cNvSpPr>
            <p:nvPr/>
          </p:nvSpPr>
          <p:spPr bwMode="auto">
            <a:xfrm>
              <a:off x="112713" y="4140200"/>
              <a:ext cx="612775" cy="598488"/>
            </a:xfrm>
            <a:custGeom>
              <a:avLst/>
              <a:gdLst>
                <a:gd name="T0" fmla="*/ 12 w 112"/>
                <a:gd name="T1" fmla="*/ 18 h 109"/>
                <a:gd name="T2" fmla="*/ 32 w 112"/>
                <a:gd name="T3" fmla="*/ 37 h 109"/>
                <a:gd name="T4" fmla="*/ 63 w 112"/>
                <a:gd name="T5" fmla="*/ 74 h 109"/>
                <a:gd name="T6" fmla="*/ 89 w 112"/>
                <a:gd name="T7" fmla="*/ 96 h 109"/>
                <a:gd name="T8" fmla="*/ 100 w 112"/>
                <a:gd name="T9" fmla="*/ 102 h 109"/>
                <a:gd name="T10" fmla="*/ 103 w 112"/>
                <a:gd name="T11" fmla="*/ 107 h 109"/>
                <a:gd name="T12" fmla="*/ 93 w 112"/>
                <a:gd name="T13" fmla="*/ 104 h 109"/>
                <a:gd name="T14" fmla="*/ 56 w 112"/>
                <a:gd name="T15" fmla="*/ 72 h 109"/>
                <a:gd name="T16" fmla="*/ 33 w 112"/>
                <a:gd name="T17" fmla="*/ 48 h 109"/>
                <a:gd name="T18" fmla="*/ 33 w 112"/>
                <a:gd name="T19" fmla="*/ 48 h 109"/>
                <a:gd name="T20" fmla="*/ 34 w 112"/>
                <a:gd name="T21" fmla="*/ 47 h 109"/>
                <a:gd name="T22" fmla="*/ 37 w 112"/>
                <a:gd name="T23" fmla="*/ 41 h 109"/>
                <a:gd name="T24" fmla="*/ 8 w 112"/>
                <a:gd name="T25" fmla="*/ 10 h 109"/>
                <a:gd name="T26" fmla="*/ 14 w 112"/>
                <a:gd name="T27" fmla="*/ 0 h 109"/>
                <a:gd name="T28" fmla="*/ 12 w 112"/>
                <a:gd name="T29" fmla="*/ 1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09">
                  <a:moveTo>
                    <a:pt x="12" y="18"/>
                  </a:moveTo>
                  <a:cubicBezTo>
                    <a:pt x="17" y="27"/>
                    <a:pt x="22" y="35"/>
                    <a:pt x="32" y="37"/>
                  </a:cubicBezTo>
                  <a:cubicBezTo>
                    <a:pt x="52" y="39"/>
                    <a:pt x="53" y="60"/>
                    <a:pt x="63" y="74"/>
                  </a:cubicBezTo>
                  <a:cubicBezTo>
                    <a:pt x="70" y="83"/>
                    <a:pt x="78" y="91"/>
                    <a:pt x="89" y="96"/>
                  </a:cubicBezTo>
                  <a:cubicBezTo>
                    <a:pt x="93" y="98"/>
                    <a:pt x="97" y="100"/>
                    <a:pt x="100" y="102"/>
                  </a:cubicBezTo>
                  <a:cubicBezTo>
                    <a:pt x="102" y="103"/>
                    <a:pt x="112" y="109"/>
                    <a:pt x="103" y="107"/>
                  </a:cubicBezTo>
                  <a:cubicBezTo>
                    <a:pt x="100" y="106"/>
                    <a:pt x="96" y="105"/>
                    <a:pt x="93" y="104"/>
                  </a:cubicBezTo>
                  <a:cubicBezTo>
                    <a:pt x="78" y="99"/>
                    <a:pt x="65" y="85"/>
                    <a:pt x="56" y="72"/>
                  </a:cubicBezTo>
                  <a:cubicBezTo>
                    <a:pt x="49" y="63"/>
                    <a:pt x="45" y="52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4" y="48"/>
                    <a:pt x="34" y="47"/>
                  </a:cubicBezTo>
                  <a:cubicBezTo>
                    <a:pt x="42" y="43"/>
                    <a:pt x="37" y="41"/>
                    <a:pt x="37" y="41"/>
                  </a:cubicBezTo>
                  <a:cubicBezTo>
                    <a:pt x="0" y="41"/>
                    <a:pt x="6" y="19"/>
                    <a:pt x="8" y="10"/>
                  </a:cubicBezTo>
                  <a:cubicBezTo>
                    <a:pt x="9" y="6"/>
                    <a:pt x="11" y="1"/>
                    <a:pt x="14" y="0"/>
                  </a:cubicBezTo>
                  <a:cubicBezTo>
                    <a:pt x="11" y="6"/>
                    <a:pt x="8" y="11"/>
                    <a:pt x="12" y="1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7"/>
            <p:cNvSpPr>
              <a:spLocks/>
            </p:cNvSpPr>
            <p:nvPr/>
          </p:nvSpPr>
          <p:spPr bwMode="auto">
            <a:xfrm>
              <a:off x="2227263" y="2536825"/>
              <a:ext cx="882650" cy="1230313"/>
            </a:xfrm>
            <a:custGeom>
              <a:avLst/>
              <a:gdLst>
                <a:gd name="T0" fmla="*/ 0 w 161"/>
                <a:gd name="T1" fmla="*/ 46 h 224"/>
                <a:gd name="T2" fmla="*/ 85 w 161"/>
                <a:gd name="T3" fmla="*/ 178 h 224"/>
                <a:gd name="T4" fmla="*/ 137 w 161"/>
                <a:gd name="T5" fmla="*/ 213 h 224"/>
                <a:gd name="T6" fmla="*/ 146 w 161"/>
                <a:gd name="T7" fmla="*/ 146 h 224"/>
                <a:gd name="T8" fmla="*/ 78 w 161"/>
                <a:gd name="T9" fmla="*/ 0 h 224"/>
                <a:gd name="T10" fmla="*/ 0 w 161"/>
                <a:gd name="T11" fmla="*/ 4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24">
                  <a:moveTo>
                    <a:pt x="0" y="46"/>
                  </a:move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113" y="224"/>
                    <a:pt x="137" y="213"/>
                  </a:cubicBezTo>
                  <a:cubicBezTo>
                    <a:pt x="161" y="203"/>
                    <a:pt x="156" y="168"/>
                    <a:pt x="146" y="146"/>
                  </a:cubicBezTo>
                  <a:cubicBezTo>
                    <a:pt x="136" y="124"/>
                    <a:pt x="78" y="0"/>
                    <a:pt x="78" y="0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8"/>
            <p:cNvSpPr>
              <a:spLocks/>
            </p:cNvSpPr>
            <p:nvPr/>
          </p:nvSpPr>
          <p:spPr bwMode="auto">
            <a:xfrm>
              <a:off x="2347913" y="2651125"/>
              <a:ext cx="733425" cy="1116013"/>
            </a:xfrm>
            <a:custGeom>
              <a:avLst/>
              <a:gdLst>
                <a:gd name="T0" fmla="*/ 132 w 134"/>
                <a:gd name="T1" fmla="*/ 150 h 203"/>
                <a:gd name="T2" fmla="*/ 114 w 134"/>
                <a:gd name="T3" fmla="*/ 173 h 203"/>
                <a:gd name="T4" fmla="*/ 66 w 134"/>
                <a:gd name="T5" fmla="*/ 138 h 203"/>
                <a:gd name="T6" fmla="*/ 37 w 134"/>
                <a:gd name="T7" fmla="*/ 95 h 203"/>
                <a:gd name="T8" fmla="*/ 23 w 134"/>
                <a:gd name="T9" fmla="*/ 64 h 203"/>
                <a:gd name="T10" fmla="*/ 48 w 134"/>
                <a:gd name="T11" fmla="*/ 41 h 203"/>
                <a:gd name="T12" fmla="*/ 71 w 134"/>
                <a:gd name="T13" fmla="*/ 11 h 203"/>
                <a:gd name="T14" fmla="*/ 66 w 134"/>
                <a:gd name="T15" fmla="*/ 0 h 203"/>
                <a:gd name="T16" fmla="*/ 0 w 134"/>
                <a:gd name="T17" fmla="*/ 59 h 203"/>
                <a:gd name="T18" fmla="*/ 63 w 134"/>
                <a:gd name="T19" fmla="*/ 157 h 203"/>
                <a:gd name="T20" fmla="*/ 115 w 134"/>
                <a:gd name="T21" fmla="*/ 192 h 203"/>
                <a:gd name="T22" fmla="*/ 132 w 134"/>
                <a:gd name="T23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03">
                  <a:moveTo>
                    <a:pt x="132" y="150"/>
                  </a:moveTo>
                  <a:cubicBezTo>
                    <a:pt x="130" y="161"/>
                    <a:pt x="126" y="171"/>
                    <a:pt x="114" y="173"/>
                  </a:cubicBezTo>
                  <a:cubicBezTo>
                    <a:pt x="93" y="178"/>
                    <a:pt x="75" y="152"/>
                    <a:pt x="66" y="138"/>
                  </a:cubicBezTo>
                  <a:cubicBezTo>
                    <a:pt x="56" y="124"/>
                    <a:pt x="46" y="110"/>
                    <a:pt x="37" y="95"/>
                  </a:cubicBezTo>
                  <a:cubicBezTo>
                    <a:pt x="33" y="88"/>
                    <a:pt x="21" y="73"/>
                    <a:pt x="23" y="64"/>
                  </a:cubicBezTo>
                  <a:cubicBezTo>
                    <a:pt x="25" y="54"/>
                    <a:pt x="42" y="47"/>
                    <a:pt x="48" y="41"/>
                  </a:cubicBezTo>
                  <a:cubicBezTo>
                    <a:pt x="57" y="33"/>
                    <a:pt x="67" y="23"/>
                    <a:pt x="71" y="11"/>
                  </a:cubicBezTo>
                  <a:cubicBezTo>
                    <a:pt x="69" y="7"/>
                    <a:pt x="67" y="4"/>
                    <a:pt x="66" y="0"/>
                  </a:cubicBezTo>
                  <a:cubicBezTo>
                    <a:pt x="56" y="29"/>
                    <a:pt x="29" y="51"/>
                    <a:pt x="0" y="59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57"/>
                    <a:pt x="91" y="203"/>
                    <a:pt x="115" y="192"/>
                  </a:cubicBezTo>
                  <a:cubicBezTo>
                    <a:pt x="131" y="185"/>
                    <a:pt x="134" y="168"/>
                    <a:pt x="132" y="1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9"/>
            <p:cNvSpPr>
              <a:spLocks/>
            </p:cNvSpPr>
            <p:nvPr/>
          </p:nvSpPr>
          <p:spPr bwMode="auto">
            <a:xfrm>
              <a:off x="2151063" y="1938338"/>
              <a:ext cx="623887" cy="927100"/>
            </a:xfrm>
            <a:custGeom>
              <a:avLst/>
              <a:gdLst>
                <a:gd name="T0" fmla="*/ 21 w 114"/>
                <a:gd name="T1" fmla="*/ 116 h 169"/>
                <a:gd name="T2" fmla="*/ 8 w 114"/>
                <a:gd name="T3" fmla="*/ 154 h 169"/>
                <a:gd name="T4" fmla="*/ 29 w 114"/>
                <a:gd name="T5" fmla="*/ 168 h 169"/>
                <a:gd name="T6" fmla="*/ 53 w 114"/>
                <a:gd name="T7" fmla="*/ 164 h 169"/>
                <a:gd name="T8" fmla="*/ 85 w 114"/>
                <a:gd name="T9" fmla="*/ 129 h 169"/>
                <a:gd name="T10" fmla="*/ 101 w 114"/>
                <a:gd name="T11" fmla="*/ 88 h 169"/>
                <a:gd name="T12" fmla="*/ 107 w 114"/>
                <a:gd name="T13" fmla="*/ 54 h 169"/>
                <a:gd name="T14" fmla="*/ 100 w 114"/>
                <a:gd name="T15" fmla="*/ 26 h 169"/>
                <a:gd name="T16" fmla="*/ 99 w 114"/>
                <a:gd name="T17" fmla="*/ 8 h 169"/>
                <a:gd name="T18" fmla="*/ 85 w 114"/>
                <a:gd name="T19" fmla="*/ 3 h 169"/>
                <a:gd name="T20" fmla="*/ 73 w 114"/>
                <a:gd name="T21" fmla="*/ 20 h 169"/>
                <a:gd name="T22" fmla="*/ 66 w 114"/>
                <a:gd name="T23" fmla="*/ 37 h 169"/>
                <a:gd name="T24" fmla="*/ 47 w 114"/>
                <a:gd name="T25" fmla="*/ 46 h 169"/>
                <a:gd name="T26" fmla="*/ 38 w 114"/>
                <a:gd name="T27" fmla="*/ 77 h 169"/>
                <a:gd name="T28" fmla="*/ 21 w 114"/>
                <a:gd name="T29" fmla="*/ 11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69">
                  <a:moveTo>
                    <a:pt x="21" y="116"/>
                  </a:moveTo>
                  <a:cubicBezTo>
                    <a:pt x="13" y="128"/>
                    <a:pt x="0" y="141"/>
                    <a:pt x="8" y="154"/>
                  </a:cubicBezTo>
                  <a:cubicBezTo>
                    <a:pt x="13" y="162"/>
                    <a:pt x="19" y="166"/>
                    <a:pt x="29" y="168"/>
                  </a:cubicBezTo>
                  <a:cubicBezTo>
                    <a:pt x="37" y="169"/>
                    <a:pt x="45" y="168"/>
                    <a:pt x="53" y="164"/>
                  </a:cubicBezTo>
                  <a:cubicBezTo>
                    <a:pt x="67" y="155"/>
                    <a:pt x="77" y="145"/>
                    <a:pt x="85" y="129"/>
                  </a:cubicBezTo>
                  <a:cubicBezTo>
                    <a:pt x="91" y="116"/>
                    <a:pt x="96" y="102"/>
                    <a:pt x="101" y="88"/>
                  </a:cubicBezTo>
                  <a:cubicBezTo>
                    <a:pt x="105" y="77"/>
                    <a:pt x="107" y="66"/>
                    <a:pt x="107" y="54"/>
                  </a:cubicBezTo>
                  <a:cubicBezTo>
                    <a:pt x="108" y="47"/>
                    <a:pt x="114" y="25"/>
                    <a:pt x="100" y="26"/>
                  </a:cubicBezTo>
                  <a:cubicBezTo>
                    <a:pt x="100" y="20"/>
                    <a:pt x="101" y="14"/>
                    <a:pt x="99" y="8"/>
                  </a:cubicBezTo>
                  <a:cubicBezTo>
                    <a:pt x="97" y="3"/>
                    <a:pt x="91" y="0"/>
                    <a:pt x="85" y="3"/>
                  </a:cubicBezTo>
                  <a:cubicBezTo>
                    <a:pt x="79" y="7"/>
                    <a:pt x="75" y="14"/>
                    <a:pt x="73" y="20"/>
                  </a:cubicBezTo>
                  <a:cubicBezTo>
                    <a:pt x="71" y="25"/>
                    <a:pt x="70" y="33"/>
                    <a:pt x="66" y="37"/>
                  </a:cubicBezTo>
                  <a:cubicBezTo>
                    <a:pt x="59" y="29"/>
                    <a:pt x="49" y="37"/>
                    <a:pt x="47" y="46"/>
                  </a:cubicBezTo>
                  <a:cubicBezTo>
                    <a:pt x="43" y="56"/>
                    <a:pt x="42" y="67"/>
                    <a:pt x="38" y="77"/>
                  </a:cubicBezTo>
                  <a:cubicBezTo>
                    <a:pt x="38" y="77"/>
                    <a:pt x="29" y="104"/>
                    <a:pt x="21" y="116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0"/>
            <p:cNvSpPr>
              <a:spLocks/>
            </p:cNvSpPr>
            <p:nvPr/>
          </p:nvSpPr>
          <p:spPr bwMode="auto">
            <a:xfrm>
              <a:off x="2166938" y="2081213"/>
              <a:ext cx="596900" cy="784225"/>
            </a:xfrm>
            <a:custGeom>
              <a:avLst/>
              <a:gdLst>
                <a:gd name="T0" fmla="*/ 101 w 109"/>
                <a:gd name="T1" fmla="*/ 0 h 143"/>
                <a:gd name="T2" fmla="*/ 92 w 109"/>
                <a:gd name="T3" fmla="*/ 73 h 143"/>
                <a:gd name="T4" fmla="*/ 52 w 109"/>
                <a:gd name="T5" fmla="*/ 131 h 143"/>
                <a:gd name="T6" fmla="*/ 7 w 109"/>
                <a:gd name="T7" fmla="*/ 122 h 143"/>
                <a:gd name="T8" fmla="*/ 10 w 109"/>
                <a:gd name="T9" fmla="*/ 101 h 143"/>
                <a:gd name="T10" fmla="*/ 5 w 109"/>
                <a:gd name="T11" fmla="*/ 128 h 143"/>
                <a:gd name="T12" fmla="*/ 26 w 109"/>
                <a:gd name="T13" fmla="*/ 142 h 143"/>
                <a:gd name="T14" fmla="*/ 50 w 109"/>
                <a:gd name="T15" fmla="*/ 138 h 143"/>
                <a:gd name="T16" fmla="*/ 82 w 109"/>
                <a:gd name="T17" fmla="*/ 103 h 143"/>
                <a:gd name="T18" fmla="*/ 98 w 109"/>
                <a:gd name="T19" fmla="*/ 62 h 143"/>
                <a:gd name="T20" fmla="*/ 104 w 109"/>
                <a:gd name="T21" fmla="*/ 28 h 143"/>
                <a:gd name="T22" fmla="*/ 101 w 109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43">
                  <a:moveTo>
                    <a:pt x="101" y="0"/>
                  </a:moveTo>
                  <a:cubicBezTo>
                    <a:pt x="102" y="25"/>
                    <a:pt x="100" y="50"/>
                    <a:pt x="92" y="73"/>
                  </a:cubicBezTo>
                  <a:cubicBezTo>
                    <a:pt x="84" y="94"/>
                    <a:pt x="73" y="118"/>
                    <a:pt x="52" y="131"/>
                  </a:cubicBezTo>
                  <a:cubicBezTo>
                    <a:pt x="37" y="140"/>
                    <a:pt x="16" y="141"/>
                    <a:pt x="7" y="122"/>
                  </a:cubicBezTo>
                  <a:cubicBezTo>
                    <a:pt x="4" y="115"/>
                    <a:pt x="7" y="108"/>
                    <a:pt x="10" y="101"/>
                  </a:cubicBezTo>
                  <a:cubicBezTo>
                    <a:pt x="4" y="110"/>
                    <a:pt x="0" y="119"/>
                    <a:pt x="5" y="128"/>
                  </a:cubicBezTo>
                  <a:cubicBezTo>
                    <a:pt x="10" y="136"/>
                    <a:pt x="16" y="140"/>
                    <a:pt x="26" y="142"/>
                  </a:cubicBezTo>
                  <a:cubicBezTo>
                    <a:pt x="34" y="143"/>
                    <a:pt x="42" y="142"/>
                    <a:pt x="50" y="138"/>
                  </a:cubicBezTo>
                  <a:cubicBezTo>
                    <a:pt x="64" y="129"/>
                    <a:pt x="74" y="119"/>
                    <a:pt x="82" y="103"/>
                  </a:cubicBezTo>
                  <a:cubicBezTo>
                    <a:pt x="88" y="90"/>
                    <a:pt x="93" y="76"/>
                    <a:pt x="98" y="62"/>
                  </a:cubicBezTo>
                  <a:cubicBezTo>
                    <a:pt x="102" y="51"/>
                    <a:pt x="104" y="40"/>
                    <a:pt x="104" y="28"/>
                  </a:cubicBezTo>
                  <a:cubicBezTo>
                    <a:pt x="105" y="21"/>
                    <a:pt x="109" y="4"/>
                    <a:pt x="101" y="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1"/>
            <p:cNvSpPr>
              <a:spLocks/>
            </p:cNvSpPr>
            <p:nvPr/>
          </p:nvSpPr>
          <p:spPr bwMode="auto">
            <a:xfrm>
              <a:off x="2413000" y="1954213"/>
              <a:ext cx="209550" cy="439738"/>
            </a:xfrm>
            <a:custGeom>
              <a:avLst/>
              <a:gdLst>
                <a:gd name="T0" fmla="*/ 17 w 38"/>
                <a:gd name="T1" fmla="*/ 42 h 80"/>
                <a:gd name="T2" fmla="*/ 17 w 38"/>
                <a:gd name="T3" fmla="*/ 54 h 80"/>
                <a:gd name="T4" fmla="*/ 15 w 38"/>
                <a:gd name="T5" fmla="*/ 67 h 80"/>
                <a:gd name="T6" fmla="*/ 13 w 38"/>
                <a:gd name="T7" fmla="*/ 79 h 80"/>
                <a:gd name="T8" fmla="*/ 21 w 38"/>
                <a:gd name="T9" fmla="*/ 70 h 80"/>
                <a:gd name="T10" fmla="*/ 23 w 38"/>
                <a:gd name="T11" fmla="*/ 51 h 80"/>
                <a:gd name="T12" fmla="*/ 25 w 38"/>
                <a:gd name="T13" fmla="*/ 34 h 80"/>
                <a:gd name="T14" fmla="*/ 37 w 38"/>
                <a:gd name="T15" fmla="*/ 1 h 80"/>
                <a:gd name="T16" fmla="*/ 38 w 38"/>
                <a:gd name="T17" fmla="*/ 0 h 80"/>
                <a:gd name="T18" fmla="*/ 37 w 38"/>
                <a:gd name="T19" fmla="*/ 0 h 80"/>
                <a:gd name="T20" fmla="*/ 25 w 38"/>
                <a:gd name="T21" fmla="*/ 17 h 80"/>
                <a:gd name="T22" fmla="*/ 18 w 38"/>
                <a:gd name="T23" fmla="*/ 34 h 80"/>
                <a:gd name="T24" fmla="*/ 0 w 38"/>
                <a:gd name="T25" fmla="*/ 40 h 80"/>
                <a:gd name="T26" fmla="*/ 17 w 38"/>
                <a:gd name="T27" fmla="*/ 4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80">
                  <a:moveTo>
                    <a:pt x="17" y="42"/>
                  </a:moveTo>
                  <a:cubicBezTo>
                    <a:pt x="19" y="45"/>
                    <a:pt x="18" y="50"/>
                    <a:pt x="17" y="54"/>
                  </a:cubicBezTo>
                  <a:cubicBezTo>
                    <a:pt x="16" y="58"/>
                    <a:pt x="16" y="63"/>
                    <a:pt x="15" y="67"/>
                  </a:cubicBezTo>
                  <a:cubicBezTo>
                    <a:pt x="14" y="71"/>
                    <a:pt x="13" y="75"/>
                    <a:pt x="13" y="79"/>
                  </a:cubicBezTo>
                  <a:cubicBezTo>
                    <a:pt x="17" y="80"/>
                    <a:pt x="20" y="73"/>
                    <a:pt x="21" y="70"/>
                  </a:cubicBezTo>
                  <a:cubicBezTo>
                    <a:pt x="24" y="64"/>
                    <a:pt x="23" y="57"/>
                    <a:pt x="23" y="51"/>
                  </a:cubicBezTo>
                  <a:cubicBezTo>
                    <a:pt x="24" y="45"/>
                    <a:pt x="24" y="40"/>
                    <a:pt x="25" y="34"/>
                  </a:cubicBezTo>
                  <a:cubicBezTo>
                    <a:pt x="27" y="23"/>
                    <a:pt x="30" y="10"/>
                    <a:pt x="37" y="1"/>
                  </a:cubicBezTo>
                  <a:cubicBezTo>
                    <a:pt x="37" y="1"/>
                    <a:pt x="38" y="0"/>
                    <a:pt x="38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31" y="4"/>
                    <a:pt x="27" y="11"/>
                    <a:pt x="25" y="17"/>
                  </a:cubicBezTo>
                  <a:cubicBezTo>
                    <a:pt x="23" y="22"/>
                    <a:pt x="22" y="30"/>
                    <a:pt x="18" y="34"/>
                  </a:cubicBezTo>
                  <a:cubicBezTo>
                    <a:pt x="12" y="27"/>
                    <a:pt x="3" y="32"/>
                    <a:pt x="0" y="40"/>
                  </a:cubicBezTo>
                  <a:cubicBezTo>
                    <a:pt x="5" y="36"/>
                    <a:pt x="12" y="34"/>
                    <a:pt x="17" y="4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2"/>
            <p:cNvSpPr>
              <a:spLocks/>
            </p:cNvSpPr>
            <p:nvPr/>
          </p:nvSpPr>
          <p:spPr bwMode="auto">
            <a:xfrm>
              <a:off x="2600325" y="1992313"/>
              <a:ext cx="109537" cy="417513"/>
            </a:xfrm>
            <a:custGeom>
              <a:avLst/>
              <a:gdLst>
                <a:gd name="T0" fmla="*/ 3 w 20"/>
                <a:gd name="T1" fmla="*/ 69 h 76"/>
                <a:gd name="T2" fmla="*/ 7 w 20"/>
                <a:gd name="T3" fmla="*/ 67 h 76"/>
                <a:gd name="T4" fmla="*/ 17 w 20"/>
                <a:gd name="T5" fmla="*/ 40 h 76"/>
                <a:gd name="T6" fmla="*/ 20 w 20"/>
                <a:gd name="T7" fmla="*/ 16 h 76"/>
                <a:gd name="T8" fmla="*/ 18 w 20"/>
                <a:gd name="T9" fmla="*/ 16 h 76"/>
                <a:gd name="T10" fmla="*/ 18 w 20"/>
                <a:gd name="T11" fmla="*/ 0 h 76"/>
                <a:gd name="T12" fmla="*/ 11 w 20"/>
                <a:gd name="T13" fmla="*/ 29 h 76"/>
                <a:gd name="T14" fmla="*/ 3 w 20"/>
                <a:gd name="T15" fmla="*/ 6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6">
                  <a:moveTo>
                    <a:pt x="3" y="69"/>
                  </a:moveTo>
                  <a:cubicBezTo>
                    <a:pt x="0" y="76"/>
                    <a:pt x="4" y="71"/>
                    <a:pt x="7" y="67"/>
                  </a:cubicBezTo>
                  <a:cubicBezTo>
                    <a:pt x="13" y="60"/>
                    <a:pt x="15" y="50"/>
                    <a:pt x="17" y="40"/>
                  </a:cubicBezTo>
                  <a:cubicBezTo>
                    <a:pt x="18" y="32"/>
                    <a:pt x="18" y="23"/>
                    <a:pt x="20" y="16"/>
                  </a:cubicBezTo>
                  <a:cubicBezTo>
                    <a:pt x="19" y="16"/>
                    <a:pt x="19" y="16"/>
                    <a:pt x="18" y="16"/>
                  </a:cubicBezTo>
                  <a:cubicBezTo>
                    <a:pt x="18" y="10"/>
                    <a:pt x="19" y="5"/>
                    <a:pt x="18" y="0"/>
                  </a:cubicBezTo>
                  <a:cubicBezTo>
                    <a:pt x="16" y="10"/>
                    <a:pt x="12" y="19"/>
                    <a:pt x="11" y="29"/>
                  </a:cubicBezTo>
                  <a:cubicBezTo>
                    <a:pt x="9" y="43"/>
                    <a:pt x="7" y="56"/>
                    <a:pt x="3" y="6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21967953" y="7525337"/>
            <a:ext cx="1720850" cy="4748213"/>
            <a:chOff x="-9448801" y="6643688"/>
            <a:chExt cx="1720850" cy="4748213"/>
          </a:xfrm>
        </p:grpSpPr>
        <p:sp>
          <p:nvSpPr>
            <p:cNvPr id="643" name="Freeform 446"/>
            <p:cNvSpPr>
              <a:spLocks/>
            </p:cNvSpPr>
            <p:nvPr/>
          </p:nvSpPr>
          <p:spPr bwMode="auto">
            <a:xfrm>
              <a:off x="-8270876" y="8224838"/>
              <a:ext cx="542925" cy="979488"/>
            </a:xfrm>
            <a:custGeom>
              <a:avLst/>
              <a:gdLst>
                <a:gd name="T0" fmla="*/ 45 w 128"/>
                <a:gd name="T1" fmla="*/ 21 h 231"/>
                <a:gd name="T2" fmla="*/ 65 w 128"/>
                <a:gd name="T3" fmla="*/ 0 h 231"/>
                <a:gd name="T4" fmla="*/ 116 w 128"/>
                <a:gd name="T5" fmla="*/ 118 h 231"/>
                <a:gd name="T6" fmla="*/ 121 w 128"/>
                <a:gd name="T7" fmla="*/ 184 h 231"/>
                <a:gd name="T8" fmla="*/ 20 w 128"/>
                <a:gd name="T9" fmla="*/ 180 h 231"/>
                <a:gd name="T10" fmla="*/ 45 w 128"/>
                <a:gd name="T11" fmla="*/ 2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1">
                  <a:moveTo>
                    <a:pt x="45" y="21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109" y="100"/>
                    <a:pt x="116" y="118"/>
                  </a:cubicBezTo>
                  <a:cubicBezTo>
                    <a:pt x="125" y="141"/>
                    <a:pt x="128" y="176"/>
                    <a:pt x="121" y="184"/>
                  </a:cubicBezTo>
                  <a:cubicBezTo>
                    <a:pt x="110" y="197"/>
                    <a:pt x="40" y="231"/>
                    <a:pt x="20" y="180"/>
                  </a:cubicBezTo>
                  <a:cubicBezTo>
                    <a:pt x="0" y="130"/>
                    <a:pt x="45" y="21"/>
                    <a:pt x="45" y="2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447"/>
            <p:cNvSpPr>
              <a:spLocks/>
            </p:cNvSpPr>
            <p:nvPr/>
          </p:nvSpPr>
          <p:spPr bwMode="auto">
            <a:xfrm>
              <a:off x="-8270876" y="8224838"/>
              <a:ext cx="449263" cy="839788"/>
            </a:xfrm>
            <a:custGeom>
              <a:avLst/>
              <a:gdLst>
                <a:gd name="T0" fmla="*/ 32 w 106"/>
                <a:gd name="T1" fmla="*/ 198 h 198"/>
                <a:gd name="T2" fmla="*/ 101 w 106"/>
                <a:gd name="T3" fmla="*/ 155 h 198"/>
                <a:gd name="T4" fmla="*/ 92 w 106"/>
                <a:gd name="T5" fmla="*/ 86 h 198"/>
                <a:gd name="T6" fmla="*/ 81 w 106"/>
                <a:gd name="T7" fmla="*/ 38 h 198"/>
                <a:gd name="T8" fmla="*/ 65 w 106"/>
                <a:gd name="T9" fmla="*/ 0 h 198"/>
                <a:gd name="T10" fmla="*/ 45 w 106"/>
                <a:gd name="T11" fmla="*/ 21 h 198"/>
                <a:gd name="T12" fmla="*/ 20 w 106"/>
                <a:gd name="T13" fmla="*/ 180 h 198"/>
                <a:gd name="T14" fmla="*/ 32 w 106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98">
                  <a:moveTo>
                    <a:pt x="32" y="198"/>
                  </a:moveTo>
                  <a:cubicBezTo>
                    <a:pt x="60" y="195"/>
                    <a:pt x="93" y="185"/>
                    <a:pt x="101" y="155"/>
                  </a:cubicBezTo>
                  <a:cubicBezTo>
                    <a:pt x="106" y="132"/>
                    <a:pt x="99" y="108"/>
                    <a:pt x="92" y="86"/>
                  </a:cubicBezTo>
                  <a:cubicBezTo>
                    <a:pt x="88" y="70"/>
                    <a:pt x="84" y="54"/>
                    <a:pt x="81" y="38"/>
                  </a:cubicBezTo>
                  <a:cubicBezTo>
                    <a:pt x="72" y="17"/>
                    <a:pt x="65" y="0"/>
                    <a:pt x="65" y="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0" y="130"/>
                    <a:pt x="20" y="180"/>
                  </a:cubicBezTo>
                  <a:cubicBezTo>
                    <a:pt x="23" y="188"/>
                    <a:pt x="27" y="194"/>
                    <a:pt x="32" y="19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448"/>
            <p:cNvSpPr>
              <a:spLocks/>
            </p:cNvSpPr>
            <p:nvPr/>
          </p:nvSpPr>
          <p:spPr bwMode="auto">
            <a:xfrm>
              <a:off x="-8910639" y="9548813"/>
              <a:ext cx="390525" cy="1741488"/>
            </a:xfrm>
            <a:custGeom>
              <a:avLst/>
              <a:gdLst>
                <a:gd name="T0" fmla="*/ 27 w 92"/>
                <a:gd name="T1" fmla="*/ 11 h 411"/>
                <a:gd name="T2" fmla="*/ 2 w 92"/>
                <a:gd name="T3" fmla="*/ 35 h 411"/>
                <a:gd name="T4" fmla="*/ 17 w 92"/>
                <a:gd name="T5" fmla="*/ 408 h 411"/>
                <a:gd name="T6" fmla="*/ 29 w 92"/>
                <a:gd name="T7" fmla="*/ 409 h 411"/>
                <a:gd name="T8" fmla="*/ 79 w 92"/>
                <a:gd name="T9" fmla="*/ 411 h 411"/>
                <a:gd name="T10" fmla="*/ 89 w 92"/>
                <a:gd name="T11" fmla="*/ 398 h 411"/>
                <a:gd name="T12" fmla="*/ 85 w 92"/>
                <a:gd name="T13" fmla="*/ 238 h 411"/>
                <a:gd name="T14" fmla="*/ 71 w 92"/>
                <a:gd name="T15" fmla="*/ 188 h 411"/>
                <a:gd name="T16" fmla="*/ 84 w 92"/>
                <a:gd name="T17" fmla="*/ 42 h 411"/>
                <a:gd name="T18" fmla="*/ 27 w 92"/>
                <a:gd name="T19" fmla="*/ 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411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7" y="408"/>
                    <a:pt x="17" y="408"/>
                  </a:cubicBezTo>
                  <a:cubicBezTo>
                    <a:pt x="29" y="409"/>
                    <a:pt x="29" y="409"/>
                    <a:pt x="29" y="409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89" y="398"/>
                    <a:pt x="89" y="398"/>
                    <a:pt x="89" y="398"/>
                  </a:cubicBezTo>
                  <a:cubicBezTo>
                    <a:pt x="89" y="398"/>
                    <a:pt x="92" y="268"/>
                    <a:pt x="85" y="238"/>
                  </a:cubicBezTo>
                  <a:cubicBezTo>
                    <a:pt x="77" y="209"/>
                    <a:pt x="69" y="212"/>
                    <a:pt x="71" y="188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449"/>
            <p:cNvSpPr>
              <a:spLocks/>
            </p:cNvSpPr>
            <p:nvPr/>
          </p:nvSpPr>
          <p:spPr bwMode="auto">
            <a:xfrm>
              <a:off x="-8910639" y="9594851"/>
              <a:ext cx="96838" cy="212725"/>
            </a:xfrm>
            <a:custGeom>
              <a:avLst/>
              <a:gdLst>
                <a:gd name="T0" fmla="*/ 3 w 23"/>
                <a:gd name="T1" fmla="*/ 50 h 50"/>
                <a:gd name="T2" fmla="*/ 12 w 23"/>
                <a:gd name="T3" fmla="*/ 31 h 50"/>
                <a:gd name="T4" fmla="*/ 23 w 23"/>
                <a:gd name="T5" fmla="*/ 0 h 50"/>
                <a:gd name="T6" fmla="*/ 2 w 23"/>
                <a:gd name="T7" fmla="*/ 24 h 50"/>
                <a:gd name="T8" fmla="*/ 3 w 2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3" y="50"/>
                  </a:moveTo>
                  <a:cubicBezTo>
                    <a:pt x="7" y="44"/>
                    <a:pt x="10" y="38"/>
                    <a:pt x="12" y="31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5"/>
                    <a:pt x="2" y="24"/>
                  </a:cubicBezTo>
                  <a:cubicBezTo>
                    <a:pt x="2" y="27"/>
                    <a:pt x="2" y="36"/>
                    <a:pt x="3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450"/>
            <p:cNvSpPr>
              <a:spLocks/>
            </p:cNvSpPr>
            <p:nvPr/>
          </p:nvSpPr>
          <p:spPr bwMode="auto">
            <a:xfrm>
              <a:off x="-8648701" y="9620251"/>
              <a:ext cx="128588" cy="1670050"/>
            </a:xfrm>
            <a:custGeom>
              <a:avLst/>
              <a:gdLst>
                <a:gd name="T0" fmla="*/ 23 w 30"/>
                <a:gd name="T1" fmla="*/ 221 h 394"/>
                <a:gd name="T2" fmla="*/ 9 w 30"/>
                <a:gd name="T3" fmla="*/ 171 h 394"/>
                <a:gd name="T4" fmla="*/ 22 w 30"/>
                <a:gd name="T5" fmla="*/ 25 h 394"/>
                <a:gd name="T6" fmla="*/ 0 w 30"/>
                <a:gd name="T7" fmla="*/ 0 h 394"/>
                <a:gd name="T8" fmla="*/ 7 w 30"/>
                <a:gd name="T9" fmla="*/ 90 h 394"/>
                <a:gd name="T10" fmla="*/ 4 w 30"/>
                <a:gd name="T11" fmla="*/ 148 h 394"/>
                <a:gd name="T12" fmla="*/ 7 w 30"/>
                <a:gd name="T13" fmla="*/ 202 h 394"/>
                <a:gd name="T14" fmla="*/ 17 w 30"/>
                <a:gd name="T15" fmla="*/ 319 h 394"/>
                <a:gd name="T16" fmla="*/ 12 w 30"/>
                <a:gd name="T17" fmla="*/ 394 h 394"/>
                <a:gd name="T18" fmla="*/ 17 w 30"/>
                <a:gd name="T19" fmla="*/ 394 h 394"/>
                <a:gd name="T20" fmla="*/ 27 w 30"/>
                <a:gd name="T21" fmla="*/ 381 h 394"/>
                <a:gd name="T22" fmla="*/ 23 w 30"/>
                <a:gd name="T23" fmla="*/ 2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4">
                  <a:moveTo>
                    <a:pt x="23" y="221"/>
                  </a:moveTo>
                  <a:cubicBezTo>
                    <a:pt x="15" y="192"/>
                    <a:pt x="7" y="195"/>
                    <a:pt x="9" y="171"/>
                  </a:cubicBezTo>
                  <a:cubicBezTo>
                    <a:pt x="11" y="147"/>
                    <a:pt x="22" y="25"/>
                    <a:pt x="22" y="25"/>
                  </a:cubicBezTo>
                  <a:cubicBezTo>
                    <a:pt x="22" y="25"/>
                    <a:pt x="14" y="9"/>
                    <a:pt x="0" y="0"/>
                  </a:cubicBezTo>
                  <a:cubicBezTo>
                    <a:pt x="9" y="29"/>
                    <a:pt x="10" y="59"/>
                    <a:pt x="7" y="90"/>
                  </a:cubicBezTo>
                  <a:cubicBezTo>
                    <a:pt x="6" y="109"/>
                    <a:pt x="5" y="128"/>
                    <a:pt x="4" y="148"/>
                  </a:cubicBezTo>
                  <a:cubicBezTo>
                    <a:pt x="3" y="166"/>
                    <a:pt x="5" y="184"/>
                    <a:pt x="7" y="202"/>
                  </a:cubicBezTo>
                  <a:cubicBezTo>
                    <a:pt x="12" y="241"/>
                    <a:pt x="18" y="280"/>
                    <a:pt x="17" y="319"/>
                  </a:cubicBezTo>
                  <a:cubicBezTo>
                    <a:pt x="17" y="344"/>
                    <a:pt x="14" y="369"/>
                    <a:pt x="12" y="394"/>
                  </a:cubicBezTo>
                  <a:cubicBezTo>
                    <a:pt x="17" y="394"/>
                    <a:pt x="17" y="394"/>
                    <a:pt x="17" y="394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7" y="381"/>
                    <a:pt x="30" y="251"/>
                    <a:pt x="23" y="22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451"/>
            <p:cNvSpPr>
              <a:spLocks/>
            </p:cNvSpPr>
            <p:nvPr/>
          </p:nvSpPr>
          <p:spPr bwMode="auto">
            <a:xfrm>
              <a:off x="-8945564" y="9340851"/>
              <a:ext cx="823913" cy="406400"/>
            </a:xfrm>
            <a:custGeom>
              <a:avLst/>
              <a:gdLst>
                <a:gd name="T0" fmla="*/ 18 w 194"/>
                <a:gd name="T1" fmla="*/ 7 h 96"/>
                <a:gd name="T2" fmla="*/ 0 w 194"/>
                <a:gd name="T3" fmla="*/ 66 h 96"/>
                <a:gd name="T4" fmla="*/ 106 w 194"/>
                <a:gd name="T5" fmla="*/ 92 h 96"/>
                <a:gd name="T6" fmla="*/ 187 w 194"/>
                <a:gd name="T7" fmla="*/ 72 h 96"/>
                <a:gd name="T8" fmla="*/ 194 w 194"/>
                <a:gd name="T9" fmla="*/ 63 h 96"/>
                <a:gd name="T10" fmla="*/ 163 w 194"/>
                <a:gd name="T11" fmla="*/ 0 h 96"/>
                <a:gd name="T12" fmla="*/ 18 w 194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6">
                  <a:moveTo>
                    <a:pt x="18" y="7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6"/>
                    <a:pt x="106" y="92"/>
                  </a:cubicBezTo>
                  <a:cubicBezTo>
                    <a:pt x="176" y="89"/>
                    <a:pt x="187" y="72"/>
                    <a:pt x="187" y="72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3"/>
                    <a:pt x="18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452"/>
            <p:cNvSpPr>
              <a:spLocks/>
            </p:cNvSpPr>
            <p:nvPr/>
          </p:nvSpPr>
          <p:spPr bwMode="auto">
            <a:xfrm>
              <a:off x="-8580439" y="9607551"/>
              <a:ext cx="449263" cy="1682750"/>
            </a:xfrm>
            <a:custGeom>
              <a:avLst/>
              <a:gdLst>
                <a:gd name="T0" fmla="*/ 102 w 106"/>
                <a:gd name="T1" fmla="*/ 0 h 397"/>
                <a:gd name="T2" fmla="*/ 97 w 106"/>
                <a:gd name="T3" fmla="*/ 213 h 397"/>
                <a:gd name="T4" fmla="*/ 98 w 106"/>
                <a:gd name="T5" fmla="*/ 397 h 397"/>
                <a:gd name="T6" fmla="*/ 45 w 106"/>
                <a:gd name="T7" fmla="*/ 394 h 397"/>
                <a:gd name="T8" fmla="*/ 0 w 106"/>
                <a:gd name="T9" fmla="*/ 13 h 397"/>
                <a:gd name="T10" fmla="*/ 102 w 106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97">
                  <a:moveTo>
                    <a:pt x="102" y="0"/>
                  </a:moveTo>
                  <a:cubicBezTo>
                    <a:pt x="102" y="0"/>
                    <a:pt x="89" y="182"/>
                    <a:pt x="97" y="213"/>
                  </a:cubicBezTo>
                  <a:cubicBezTo>
                    <a:pt x="106" y="245"/>
                    <a:pt x="98" y="397"/>
                    <a:pt x="98" y="397"/>
                  </a:cubicBezTo>
                  <a:cubicBezTo>
                    <a:pt x="45" y="394"/>
                    <a:pt x="45" y="394"/>
                    <a:pt x="45" y="394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453"/>
            <p:cNvSpPr>
              <a:spLocks/>
            </p:cNvSpPr>
            <p:nvPr/>
          </p:nvSpPr>
          <p:spPr bwMode="auto">
            <a:xfrm>
              <a:off x="-8550276" y="9704388"/>
              <a:ext cx="203200" cy="1560513"/>
            </a:xfrm>
            <a:custGeom>
              <a:avLst/>
              <a:gdLst>
                <a:gd name="T0" fmla="*/ 42 w 48"/>
                <a:gd name="T1" fmla="*/ 307 h 368"/>
                <a:gd name="T2" fmla="*/ 26 w 48"/>
                <a:gd name="T3" fmla="*/ 181 h 368"/>
                <a:gd name="T4" fmla="*/ 29 w 48"/>
                <a:gd name="T5" fmla="*/ 0 h 368"/>
                <a:gd name="T6" fmla="*/ 19 w 48"/>
                <a:gd name="T7" fmla="*/ 8 h 368"/>
                <a:gd name="T8" fmla="*/ 2 w 48"/>
                <a:gd name="T9" fmla="*/ 25 h 368"/>
                <a:gd name="T10" fmla="*/ 0 w 48"/>
                <a:gd name="T11" fmla="*/ 38 h 368"/>
                <a:gd name="T12" fmla="*/ 34 w 48"/>
                <a:gd name="T13" fmla="*/ 361 h 368"/>
                <a:gd name="T14" fmla="*/ 48 w 48"/>
                <a:gd name="T15" fmla="*/ 368 h 368"/>
                <a:gd name="T16" fmla="*/ 42 w 48"/>
                <a:gd name="T17" fmla="*/ 30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8">
                  <a:moveTo>
                    <a:pt x="42" y="307"/>
                  </a:moveTo>
                  <a:cubicBezTo>
                    <a:pt x="36" y="265"/>
                    <a:pt x="32" y="223"/>
                    <a:pt x="26" y="181"/>
                  </a:cubicBezTo>
                  <a:cubicBezTo>
                    <a:pt x="17" y="123"/>
                    <a:pt x="2" y="55"/>
                    <a:pt x="29" y="0"/>
                  </a:cubicBezTo>
                  <a:cubicBezTo>
                    <a:pt x="25" y="3"/>
                    <a:pt x="22" y="6"/>
                    <a:pt x="19" y="8"/>
                  </a:cubicBezTo>
                  <a:cubicBezTo>
                    <a:pt x="13" y="14"/>
                    <a:pt x="7" y="19"/>
                    <a:pt x="2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1"/>
                    <a:pt x="34" y="361"/>
                    <a:pt x="34" y="361"/>
                  </a:cubicBezTo>
                  <a:cubicBezTo>
                    <a:pt x="48" y="368"/>
                    <a:pt x="48" y="368"/>
                    <a:pt x="48" y="368"/>
                  </a:cubicBezTo>
                  <a:cubicBezTo>
                    <a:pt x="46" y="348"/>
                    <a:pt x="45" y="327"/>
                    <a:pt x="42" y="30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454"/>
            <p:cNvSpPr>
              <a:spLocks/>
            </p:cNvSpPr>
            <p:nvPr/>
          </p:nvSpPr>
          <p:spPr bwMode="auto">
            <a:xfrm>
              <a:off x="-8945564" y="9340851"/>
              <a:ext cx="823913" cy="334963"/>
            </a:xfrm>
            <a:custGeom>
              <a:avLst/>
              <a:gdLst>
                <a:gd name="T0" fmla="*/ 163 w 194"/>
                <a:gd name="T1" fmla="*/ 0 h 79"/>
                <a:gd name="T2" fmla="*/ 18 w 194"/>
                <a:gd name="T3" fmla="*/ 7 h 79"/>
                <a:gd name="T4" fmla="*/ 0 w 194"/>
                <a:gd name="T5" fmla="*/ 66 h 79"/>
                <a:gd name="T6" fmla="*/ 23 w 194"/>
                <a:gd name="T7" fmla="*/ 79 h 79"/>
                <a:gd name="T8" fmla="*/ 30 w 194"/>
                <a:gd name="T9" fmla="*/ 52 h 79"/>
                <a:gd name="T10" fmla="*/ 37 w 194"/>
                <a:gd name="T11" fmla="*/ 42 h 79"/>
                <a:gd name="T12" fmla="*/ 51 w 194"/>
                <a:gd name="T13" fmla="*/ 39 h 79"/>
                <a:gd name="T14" fmla="*/ 156 w 194"/>
                <a:gd name="T15" fmla="*/ 45 h 79"/>
                <a:gd name="T16" fmla="*/ 177 w 194"/>
                <a:gd name="T17" fmla="*/ 79 h 79"/>
                <a:gd name="T18" fmla="*/ 187 w 194"/>
                <a:gd name="T19" fmla="*/ 72 h 79"/>
                <a:gd name="T20" fmla="*/ 194 w 194"/>
                <a:gd name="T21" fmla="*/ 63 h 79"/>
                <a:gd name="T22" fmla="*/ 163 w 194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79">
                  <a:moveTo>
                    <a:pt x="163" y="0"/>
                  </a:moveTo>
                  <a:cubicBezTo>
                    <a:pt x="163" y="0"/>
                    <a:pt x="92" y="33"/>
                    <a:pt x="18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3"/>
                    <a:pt x="23" y="79"/>
                  </a:cubicBezTo>
                  <a:cubicBezTo>
                    <a:pt x="26" y="70"/>
                    <a:pt x="29" y="62"/>
                    <a:pt x="30" y="52"/>
                  </a:cubicBezTo>
                  <a:cubicBezTo>
                    <a:pt x="31" y="47"/>
                    <a:pt x="34" y="44"/>
                    <a:pt x="37" y="42"/>
                  </a:cubicBezTo>
                  <a:cubicBezTo>
                    <a:pt x="40" y="39"/>
                    <a:pt x="45" y="37"/>
                    <a:pt x="51" y="39"/>
                  </a:cubicBezTo>
                  <a:cubicBezTo>
                    <a:pt x="85" y="46"/>
                    <a:pt x="126" y="21"/>
                    <a:pt x="156" y="45"/>
                  </a:cubicBezTo>
                  <a:cubicBezTo>
                    <a:pt x="166" y="54"/>
                    <a:pt x="172" y="66"/>
                    <a:pt x="177" y="79"/>
                  </a:cubicBezTo>
                  <a:cubicBezTo>
                    <a:pt x="185" y="75"/>
                    <a:pt x="187" y="72"/>
                    <a:pt x="187" y="72"/>
                  </a:cubicBezTo>
                  <a:cubicBezTo>
                    <a:pt x="194" y="63"/>
                    <a:pt x="194" y="63"/>
                    <a:pt x="194" y="6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455"/>
            <p:cNvSpPr>
              <a:spLocks/>
            </p:cNvSpPr>
            <p:nvPr/>
          </p:nvSpPr>
          <p:spPr bwMode="auto">
            <a:xfrm>
              <a:off x="-8661401" y="9675813"/>
              <a:ext cx="268288" cy="350838"/>
            </a:xfrm>
            <a:custGeom>
              <a:avLst/>
              <a:gdLst>
                <a:gd name="T0" fmla="*/ 32 w 63"/>
                <a:gd name="T1" fmla="*/ 83 h 83"/>
                <a:gd name="T2" fmla="*/ 21 w 63"/>
                <a:gd name="T3" fmla="*/ 23 h 83"/>
                <a:gd name="T4" fmla="*/ 0 w 63"/>
                <a:gd name="T5" fmla="*/ 9 h 83"/>
                <a:gd name="T6" fmla="*/ 63 w 63"/>
                <a:gd name="T7" fmla="*/ 0 h 83"/>
                <a:gd name="T8" fmla="*/ 41 w 63"/>
                <a:gd name="T9" fmla="*/ 27 h 83"/>
                <a:gd name="T10" fmla="*/ 32 w 6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3">
                  <a:moveTo>
                    <a:pt x="32" y="8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" y="23"/>
                    <a:pt x="63" y="0"/>
                  </a:cubicBezTo>
                  <a:cubicBezTo>
                    <a:pt x="41" y="27"/>
                    <a:pt x="41" y="27"/>
                    <a:pt x="41" y="27"/>
                  </a:cubicBezTo>
                  <a:lnTo>
                    <a:pt x="32" y="83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456"/>
            <p:cNvSpPr>
              <a:spLocks/>
            </p:cNvSpPr>
            <p:nvPr/>
          </p:nvSpPr>
          <p:spPr bwMode="auto">
            <a:xfrm>
              <a:off x="-9101139" y="11061701"/>
              <a:ext cx="568325" cy="322263"/>
            </a:xfrm>
            <a:custGeom>
              <a:avLst/>
              <a:gdLst>
                <a:gd name="T0" fmla="*/ 12 w 134"/>
                <a:gd name="T1" fmla="*/ 75 h 76"/>
                <a:gd name="T2" fmla="*/ 54 w 134"/>
                <a:gd name="T3" fmla="*/ 3 h 76"/>
                <a:gd name="T4" fmla="*/ 120 w 134"/>
                <a:gd name="T5" fmla="*/ 43 h 76"/>
                <a:gd name="T6" fmla="*/ 134 w 134"/>
                <a:gd name="T7" fmla="*/ 41 h 76"/>
                <a:gd name="T8" fmla="*/ 132 w 134"/>
                <a:gd name="T9" fmla="*/ 76 h 76"/>
                <a:gd name="T10" fmla="*/ 12 w 134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6">
                  <a:moveTo>
                    <a:pt x="12" y="75"/>
                  </a:moveTo>
                  <a:cubicBezTo>
                    <a:pt x="12" y="75"/>
                    <a:pt x="0" y="6"/>
                    <a:pt x="54" y="3"/>
                  </a:cubicBezTo>
                  <a:cubicBezTo>
                    <a:pt x="109" y="0"/>
                    <a:pt x="120" y="43"/>
                    <a:pt x="120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2" y="76"/>
                    <a:pt x="132" y="76"/>
                    <a:pt x="132" y="76"/>
                  </a:cubicBezTo>
                  <a:lnTo>
                    <a:pt x="12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457"/>
            <p:cNvSpPr>
              <a:spLocks/>
            </p:cNvSpPr>
            <p:nvPr/>
          </p:nvSpPr>
          <p:spPr bwMode="auto">
            <a:xfrm>
              <a:off x="-9047164" y="11066463"/>
              <a:ext cx="423863" cy="2159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8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9" y="51"/>
                    <a:pt x="14" y="47"/>
                    <a:pt x="0" y="38"/>
                  </a:cubicBezTo>
                  <a:cubicBezTo>
                    <a:pt x="4" y="20"/>
                    <a:pt x="15" y="3"/>
                    <a:pt x="41" y="2"/>
                  </a:cubicBezTo>
                  <a:cubicBezTo>
                    <a:pt x="75" y="0"/>
                    <a:pt x="92" y="16"/>
                    <a:pt x="100" y="28"/>
                  </a:cubicBezTo>
                  <a:cubicBezTo>
                    <a:pt x="89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458"/>
            <p:cNvSpPr>
              <a:spLocks/>
            </p:cNvSpPr>
            <p:nvPr/>
          </p:nvSpPr>
          <p:spPr bwMode="auto">
            <a:xfrm>
              <a:off x="-8902701" y="11112501"/>
              <a:ext cx="111125" cy="47625"/>
            </a:xfrm>
            <a:custGeom>
              <a:avLst/>
              <a:gdLst>
                <a:gd name="T0" fmla="*/ 1 w 26"/>
                <a:gd name="T1" fmla="*/ 4 h 11"/>
                <a:gd name="T2" fmla="*/ 13 w 26"/>
                <a:gd name="T3" fmla="*/ 10 h 11"/>
                <a:gd name="T4" fmla="*/ 26 w 26"/>
                <a:gd name="T5" fmla="*/ 7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459"/>
            <p:cNvSpPr>
              <a:spLocks/>
            </p:cNvSpPr>
            <p:nvPr/>
          </p:nvSpPr>
          <p:spPr bwMode="auto">
            <a:xfrm>
              <a:off x="-8405814" y="11066463"/>
              <a:ext cx="571500" cy="325438"/>
            </a:xfrm>
            <a:custGeom>
              <a:avLst/>
              <a:gdLst>
                <a:gd name="T0" fmla="*/ 120 w 135"/>
                <a:gd name="T1" fmla="*/ 77 h 77"/>
                <a:gd name="T2" fmla="*/ 80 w 135"/>
                <a:gd name="T3" fmla="*/ 4 h 77"/>
                <a:gd name="T4" fmla="*/ 14 w 135"/>
                <a:gd name="T5" fmla="*/ 43 h 77"/>
                <a:gd name="T6" fmla="*/ 0 w 135"/>
                <a:gd name="T7" fmla="*/ 40 h 77"/>
                <a:gd name="T8" fmla="*/ 1 w 135"/>
                <a:gd name="T9" fmla="*/ 75 h 77"/>
                <a:gd name="T10" fmla="*/ 120 w 135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7">
                  <a:moveTo>
                    <a:pt x="120" y="77"/>
                  </a:moveTo>
                  <a:cubicBezTo>
                    <a:pt x="120" y="77"/>
                    <a:pt x="135" y="8"/>
                    <a:pt x="80" y="4"/>
                  </a:cubicBezTo>
                  <a:cubicBezTo>
                    <a:pt x="25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0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460"/>
            <p:cNvSpPr>
              <a:spLocks/>
            </p:cNvSpPr>
            <p:nvPr/>
          </p:nvSpPr>
          <p:spPr bwMode="auto">
            <a:xfrm>
              <a:off x="-8316914" y="11074401"/>
              <a:ext cx="423863" cy="215900"/>
            </a:xfrm>
            <a:custGeom>
              <a:avLst/>
              <a:gdLst>
                <a:gd name="T0" fmla="*/ 55 w 100"/>
                <a:gd name="T1" fmla="*/ 51 h 51"/>
                <a:gd name="T2" fmla="*/ 100 w 100"/>
                <a:gd name="T3" fmla="*/ 39 h 51"/>
                <a:gd name="T4" fmla="*/ 59 w 100"/>
                <a:gd name="T5" fmla="*/ 2 h 51"/>
                <a:gd name="T6" fmla="*/ 0 w 100"/>
                <a:gd name="T7" fmla="*/ 26 h 51"/>
                <a:gd name="T8" fmla="*/ 55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55" y="51"/>
                  </a:moveTo>
                  <a:cubicBezTo>
                    <a:pt x="71" y="51"/>
                    <a:pt x="86" y="48"/>
                    <a:pt x="100" y="39"/>
                  </a:cubicBezTo>
                  <a:cubicBezTo>
                    <a:pt x="96" y="21"/>
                    <a:pt x="86" y="4"/>
                    <a:pt x="59" y="2"/>
                  </a:cubicBezTo>
                  <a:cubicBezTo>
                    <a:pt x="26" y="0"/>
                    <a:pt x="9" y="14"/>
                    <a:pt x="0" y="26"/>
                  </a:cubicBezTo>
                  <a:cubicBezTo>
                    <a:pt x="10" y="42"/>
                    <a:pt x="32" y="49"/>
                    <a:pt x="55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461"/>
            <p:cNvSpPr>
              <a:spLocks/>
            </p:cNvSpPr>
            <p:nvPr/>
          </p:nvSpPr>
          <p:spPr bwMode="auto">
            <a:xfrm>
              <a:off x="-8147051" y="11120438"/>
              <a:ext cx="109538" cy="47625"/>
            </a:xfrm>
            <a:custGeom>
              <a:avLst/>
              <a:gdLst>
                <a:gd name="T0" fmla="*/ 26 w 26"/>
                <a:gd name="T1" fmla="*/ 4 h 11"/>
                <a:gd name="T2" fmla="*/ 13 w 26"/>
                <a:gd name="T3" fmla="*/ 10 h 11"/>
                <a:gd name="T4" fmla="*/ 0 w 26"/>
                <a:gd name="T5" fmla="*/ 7 h 11"/>
                <a:gd name="T6" fmla="*/ 12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7"/>
                    <a:pt x="20" y="9"/>
                    <a:pt x="13" y="10"/>
                  </a:cubicBezTo>
                  <a:cubicBezTo>
                    <a:pt x="7" y="11"/>
                    <a:pt x="1" y="10"/>
                    <a:pt x="0" y="7"/>
                  </a:cubicBezTo>
                  <a:cubicBezTo>
                    <a:pt x="0" y="5"/>
                    <a:pt x="5" y="2"/>
                    <a:pt x="12" y="1"/>
                  </a:cubicBezTo>
                  <a:cubicBezTo>
                    <a:pt x="19" y="0"/>
                    <a:pt x="25" y="2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462"/>
            <p:cNvSpPr>
              <a:spLocks/>
            </p:cNvSpPr>
            <p:nvPr/>
          </p:nvSpPr>
          <p:spPr bwMode="auto">
            <a:xfrm>
              <a:off x="-8248651" y="9539288"/>
              <a:ext cx="96838" cy="220663"/>
            </a:xfrm>
            <a:custGeom>
              <a:avLst/>
              <a:gdLst>
                <a:gd name="T0" fmla="*/ 4 w 23"/>
                <a:gd name="T1" fmla="*/ 11 h 52"/>
                <a:gd name="T2" fmla="*/ 20 w 23"/>
                <a:gd name="T3" fmla="*/ 52 h 52"/>
                <a:gd name="T4" fmla="*/ 23 w 23"/>
                <a:gd name="T5" fmla="*/ 25 h 52"/>
                <a:gd name="T6" fmla="*/ 23 w 23"/>
                <a:gd name="T7" fmla="*/ 0 h 52"/>
                <a:gd name="T8" fmla="*/ 0 w 23"/>
                <a:gd name="T9" fmla="*/ 5 h 52"/>
                <a:gd name="T10" fmla="*/ 4 w 23"/>
                <a:gd name="T1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2">
                  <a:moveTo>
                    <a:pt x="4" y="11"/>
                  </a:moveTo>
                  <a:cubicBezTo>
                    <a:pt x="9" y="25"/>
                    <a:pt x="14" y="38"/>
                    <a:pt x="20" y="5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3" y="8"/>
                    <a:pt x="4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463"/>
            <p:cNvSpPr>
              <a:spLocks/>
            </p:cNvSpPr>
            <p:nvPr/>
          </p:nvSpPr>
          <p:spPr bwMode="auto">
            <a:xfrm>
              <a:off x="-9448801" y="8280401"/>
              <a:ext cx="541338" cy="1284288"/>
            </a:xfrm>
            <a:custGeom>
              <a:avLst/>
              <a:gdLst>
                <a:gd name="T0" fmla="*/ 64 w 128"/>
                <a:gd name="T1" fmla="*/ 0 h 303"/>
                <a:gd name="T2" fmla="*/ 25 w 128"/>
                <a:gd name="T3" fmla="*/ 94 h 303"/>
                <a:gd name="T4" fmla="*/ 6 w 128"/>
                <a:gd name="T5" fmla="*/ 191 h 303"/>
                <a:gd name="T6" fmla="*/ 97 w 128"/>
                <a:gd name="T7" fmla="*/ 303 h 303"/>
                <a:gd name="T8" fmla="*/ 128 w 128"/>
                <a:gd name="T9" fmla="*/ 222 h 303"/>
                <a:gd name="T10" fmla="*/ 80 w 128"/>
                <a:gd name="T11" fmla="*/ 180 h 303"/>
                <a:gd name="T12" fmla="*/ 107 w 128"/>
                <a:gd name="T13" fmla="*/ 119 h 303"/>
                <a:gd name="T14" fmla="*/ 82 w 128"/>
                <a:gd name="T15" fmla="*/ 4 h 303"/>
                <a:gd name="T16" fmla="*/ 64 w 128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03">
                  <a:moveTo>
                    <a:pt x="64" y="0"/>
                  </a:moveTo>
                  <a:cubicBezTo>
                    <a:pt x="64" y="0"/>
                    <a:pt x="40" y="44"/>
                    <a:pt x="25" y="94"/>
                  </a:cubicBezTo>
                  <a:cubicBezTo>
                    <a:pt x="10" y="143"/>
                    <a:pt x="0" y="168"/>
                    <a:pt x="6" y="191"/>
                  </a:cubicBezTo>
                  <a:cubicBezTo>
                    <a:pt x="12" y="214"/>
                    <a:pt x="97" y="303"/>
                    <a:pt x="97" y="303"/>
                  </a:cubicBezTo>
                  <a:cubicBezTo>
                    <a:pt x="128" y="222"/>
                    <a:pt x="128" y="222"/>
                    <a:pt x="128" y="222"/>
                  </a:cubicBezTo>
                  <a:cubicBezTo>
                    <a:pt x="128" y="222"/>
                    <a:pt x="92" y="200"/>
                    <a:pt x="80" y="180"/>
                  </a:cubicBezTo>
                  <a:cubicBezTo>
                    <a:pt x="68" y="160"/>
                    <a:pt x="107" y="119"/>
                    <a:pt x="107" y="119"/>
                  </a:cubicBezTo>
                  <a:cubicBezTo>
                    <a:pt x="82" y="4"/>
                    <a:pt x="82" y="4"/>
                    <a:pt x="82" y="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464"/>
            <p:cNvSpPr>
              <a:spLocks/>
            </p:cNvSpPr>
            <p:nvPr/>
          </p:nvSpPr>
          <p:spPr bwMode="auto">
            <a:xfrm>
              <a:off x="-9093201" y="9145588"/>
              <a:ext cx="185738" cy="419100"/>
            </a:xfrm>
            <a:custGeom>
              <a:avLst/>
              <a:gdLst>
                <a:gd name="T0" fmla="*/ 18 w 44"/>
                <a:gd name="T1" fmla="*/ 0 h 99"/>
                <a:gd name="T2" fmla="*/ 8 w 44"/>
                <a:gd name="T3" fmla="*/ 59 h 99"/>
                <a:gd name="T4" fmla="*/ 0 w 44"/>
                <a:gd name="T5" fmla="*/ 85 h 99"/>
                <a:gd name="T6" fmla="*/ 13 w 44"/>
                <a:gd name="T7" fmla="*/ 99 h 99"/>
                <a:gd name="T8" fmla="*/ 44 w 44"/>
                <a:gd name="T9" fmla="*/ 18 h 99"/>
                <a:gd name="T10" fmla="*/ 18 w 4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9">
                  <a:moveTo>
                    <a:pt x="18" y="0"/>
                  </a:moveTo>
                  <a:cubicBezTo>
                    <a:pt x="17" y="20"/>
                    <a:pt x="14" y="40"/>
                    <a:pt x="8" y="59"/>
                  </a:cubicBezTo>
                  <a:cubicBezTo>
                    <a:pt x="5" y="68"/>
                    <a:pt x="2" y="76"/>
                    <a:pt x="0" y="85"/>
                  </a:cubicBezTo>
                  <a:cubicBezTo>
                    <a:pt x="7" y="94"/>
                    <a:pt x="13" y="99"/>
                    <a:pt x="13" y="9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31" y="11"/>
                    <a:pt x="18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465"/>
            <p:cNvSpPr>
              <a:spLocks/>
            </p:cNvSpPr>
            <p:nvPr/>
          </p:nvSpPr>
          <p:spPr bwMode="auto">
            <a:xfrm>
              <a:off x="-9229726" y="8280401"/>
              <a:ext cx="233363" cy="614363"/>
            </a:xfrm>
            <a:custGeom>
              <a:avLst/>
              <a:gdLst>
                <a:gd name="T0" fmla="*/ 20 w 55"/>
                <a:gd name="T1" fmla="*/ 90 h 145"/>
                <a:gd name="T2" fmla="*/ 35 w 55"/>
                <a:gd name="T3" fmla="*/ 145 h 145"/>
                <a:gd name="T4" fmla="*/ 55 w 55"/>
                <a:gd name="T5" fmla="*/ 119 h 145"/>
                <a:gd name="T6" fmla="*/ 30 w 55"/>
                <a:gd name="T7" fmla="*/ 4 h 145"/>
                <a:gd name="T8" fmla="*/ 12 w 55"/>
                <a:gd name="T9" fmla="*/ 0 h 145"/>
                <a:gd name="T10" fmla="*/ 0 w 55"/>
                <a:gd name="T11" fmla="*/ 24 h 145"/>
                <a:gd name="T12" fmla="*/ 20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0"/>
                  </a:moveTo>
                  <a:cubicBezTo>
                    <a:pt x="23" y="109"/>
                    <a:pt x="26" y="128"/>
                    <a:pt x="35" y="145"/>
                  </a:cubicBezTo>
                  <a:cubicBezTo>
                    <a:pt x="44" y="131"/>
                    <a:pt x="55" y="119"/>
                    <a:pt x="55" y="1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4"/>
                  </a:cubicBezTo>
                  <a:cubicBezTo>
                    <a:pt x="8" y="45"/>
                    <a:pt x="16" y="68"/>
                    <a:pt x="20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466"/>
            <p:cNvSpPr>
              <a:spLocks/>
            </p:cNvSpPr>
            <p:nvPr/>
          </p:nvSpPr>
          <p:spPr bwMode="auto">
            <a:xfrm>
              <a:off x="-8851901" y="8072438"/>
              <a:ext cx="550863" cy="1387475"/>
            </a:xfrm>
            <a:custGeom>
              <a:avLst/>
              <a:gdLst>
                <a:gd name="T0" fmla="*/ 3 w 130"/>
                <a:gd name="T1" fmla="*/ 17 h 327"/>
                <a:gd name="T2" fmla="*/ 0 w 130"/>
                <a:gd name="T3" fmla="*/ 288 h 327"/>
                <a:gd name="T4" fmla="*/ 130 w 130"/>
                <a:gd name="T5" fmla="*/ 282 h 327"/>
                <a:gd name="T6" fmla="*/ 106 w 130"/>
                <a:gd name="T7" fmla="*/ 19 h 327"/>
                <a:gd name="T8" fmla="*/ 106 w 130"/>
                <a:gd name="T9" fmla="*/ 1 h 327"/>
                <a:gd name="T10" fmla="*/ 3 w 130"/>
                <a:gd name="T11" fmla="*/ 0 h 327"/>
                <a:gd name="T12" fmla="*/ 3 w 130"/>
                <a:gd name="T13" fmla="*/ 1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7">
                  <a:moveTo>
                    <a:pt x="3" y="17"/>
                  </a:moveTo>
                  <a:cubicBezTo>
                    <a:pt x="3" y="17"/>
                    <a:pt x="14" y="238"/>
                    <a:pt x="0" y="288"/>
                  </a:cubicBezTo>
                  <a:cubicBezTo>
                    <a:pt x="0" y="288"/>
                    <a:pt x="80" y="327"/>
                    <a:pt x="130" y="282"/>
                  </a:cubicBezTo>
                  <a:cubicBezTo>
                    <a:pt x="130" y="282"/>
                    <a:pt x="83" y="98"/>
                    <a:pt x="106" y="1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467"/>
            <p:cNvSpPr>
              <a:spLocks/>
            </p:cNvSpPr>
            <p:nvPr/>
          </p:nvSpPr>
          <p:spPr bwMode="auto">
            <a:xfrm>
              <a:off x="-8763001" y="8145463"/>
              <a:ext cx="263525" cy="155575"/>
            </a:xfrm>
            <a:custGeom>
              <a:avLst/>
              <a:gdLst>
                <a:gd name="T0" fmla="*/ 59 w 62"/>
                <a:gd name="T1" fmla="*/ 4 h 37"/>
                <a:gd name="T2" fmla="*/ 2 w 62"/>
                <a:gd name="T3" fmla="*/ 0 h 37"/>
                <a:gd name="T4" fmla="*/ 2 w 62"/>
                <a:gd name="T5" fmla="*/ 6 h 37"/>
                <a:gd name="T6" fmla="*/ 3 w 62"/>
                <a:gd name="T7" fmla="*/ 6 h 37"/>
                <a:gd name="T8" fmla="*/ 25 w 62"/>
                <a:gd name="T9" fmla="*/ 31 h 37"/>
                <a:gd name="T10" fmla="*/ 59 w 62"/>
                <a:gd name="T11" fmla="*/ 9 h 37"/>
                <a:gd name="T12" fmla="*/ 59 w 62"/>
                <a:gd name="T13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7">
                  <a:moveTo>
                    <a:pt x="59" y="4"/>
                  </a:moveTo>
                  <a:cubicBezTo>
                    <a:pt x="42" y="5"/>
                    <a:pt x="21" y="4"/>
                    <a:pt x="2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12" y="7"/>
                    <a:pt x="0" y="28"/>
                    <a:pt x="25" y="31"/>
                  </a:cubicBezTo>
                  <a:cubicBezTo>
                    <a:pt x="62" y="37"/>
                    <a:pt x="48" y="9"/>
                    <a:pt x="59" y="9"/>
                  </a:cubicBezTo>
                  <a:lnTo>
                    <a:pt x="59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468"/>
            <p:cNvSpPr>
              <a:spLocks/>
            </p:cNvSpPr>
            <p:nvPr/>
          </p:nvSpPr>
          <p:spPr bwMode="auto">
            <a:xfrm>
              <a:off x="-8864601" y="8224838"/>
              <a:ext cx="212725" cy="230188"/>
            </a:xfrm>
            <a:custGeom>
              <a:avLst/>
              <a:gdLst>
                <a:gd name="T0" fmla="*/ 30 w 50"/>
                <a:gd name="T1" fmla="*/ 0 h 54"/>
                <a:gd name="T2" fmla="*/ 0 w 50"/>
                <a:gd name="T3" fmla="*/ 2 h 54"/>
                <a:gd name="T4" fmla="*/ 34 w 50"/>
                <a:gd name="T5" fmla="*/ 54 h 54"/>
                <a:gd name="T6" fmla="*/ 42 w 50"/>
                <a:gd name="T7" fmla="*/ 41 h 54"/>
                <a:gd name="T8" fmla="*/ 46 w 50"/>
                <a:gd name="T9" fmla="*/ 34 h 54"/>
                <a:gd name="T10" fmla="*/ 48 w 50"/>
                <a:gd name="T11" fmla="*/ 28 h 54"/>
                <a:gd name="T12" fmla="*/ 43 w 50"/>
                <a:gd name="T13" fmla="*/ 24 h 54"/>
                <a:gd name="T14" fmla="*/ 30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7" y="50"/>
                    <a:pt x="39" y="46"/>
                    <a:pt x="42" y="41"/>
                  </a:cubicBezTo>
                  <a:cubicBezTo>
                    <a:pt x="43" y="39"/>
                    <a:pt x="44" y="37"/>
                    <a:pt x="46" y="34"/>
                  </a:cubicBezTo>
                  <a:cubicBezTo>
                    <a:pt x="47" y="32"/>
                    <a:pt x="50" y="30"/>
                    <a:pt x="48" y="28"/>
                  </a:cubicBezTo>
                  <a:cubicBezTo>
                    <a:pt x="47" y="26"/>
                    <a:pt x="45" y="26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469"/>
            <p:cNvSpPr>
              <a:spLocks/>
            </p:cNvSpPr>
            <p:nvPr/>
          </p:nvSpPr>
          <p:spPr bwMode="auto">
            <a:xfrm>
              <a:off x="-8605839" y="8208963"/>
              <a:ext cx="182563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8 h 55"/>
                <a:gd name="T6" fmla="*/ 13 w 43"/>
                <a:gd name="T7" fmla="*/ 50 h 55"/>
                <a:gd name="T8" fmla="*/ 17 w 43"/>
                <a:gd name="T9" fmla="*/ 55 h 55"/>
                <a:gd name="T10" fmla="*/ 43 w 43"/>
                <a:gd name="T11" fmla="*/ 2 h 55"/>
                <a:gd name="T12" fmla="*/ 25 w 43"/>
                <a:gd name="T13" fmla="*/ 1 h 55"/>
                <a:gd name="T14" fmla="*/ 22 w 43"/>
                <a:gd name="T15" fmla="*/ 2 h 55"/>
                <a:gd name="T16" fmla="*/ 13 w 43"/>
                <a:gd name="T17" fmla="*/ 14 h 55"/>
                <a:gd name="T18" fmla="*/ 6 w 43"/>
                <a:gd name="T19" fmla="*/ 23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0" y="32"/>
                    <a:pt x="4" y="36"/>
                    <a:pt x="6" y="38"/>
                  </a:cubicBezTo>
                  <a:cubicBezTo>
                    <a:pt x="8" y="42"/>
                    <a:pt x="11" y="46"/>
                    <a:pt x="13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2"/>
                  </a:cubicBezTo>
                  <a:cubicBezTo>
                    <a:pt x="37" y="0"/>
                    <a:pt x="31" y="1"/>
                    <a:pt x="25" y="1"/>
                  </a:cubicBezTo>
                  <a:cubicBezTo>
                    <a:pt x="23" y="0"/>
                    <a:pt x="23" y="0"/>
                    <a:pt x="22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8" y="20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470"/>
            <p:cNvSpPr>
              <a:spLocks/>
            </p:cNvSpPr>
            <p:nvPr/>
          </p:nvSpPr>
          <p:spPr bwMode="auto">
            <a:xfrm>
              <a:off x="-8864601" y="8166101"/>
              <a:ext cx="212725" cy="223838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471"/>
            <p:cNvSpPr>
              <a:spLocks/>
            </p:cNvSpPr>
            <p:nvPr/>
          </p:nvSpPr>
          <p:spPr bwMode="auto">
            <a:xfrm>
              <a:off x="-8623301" y="8161338"/>
              <a:ext cx="187325" cy="233363"/>
            </a:xfrm>
            <a:custGeom>
              <a:avLst/>
              <a:gdLst>
                <a:gd name="T0" fmla="*/ 0 w 44"/>
                <a:gd name="T1" fmla="*/ 29 h 55"/>
                <a:gd name="T2" fmla="*/ 0 w 44"/>
                <a:gd name="T3" fmla="*/ 30 h 55"/>
                <a:gd name="T4" fmla="*/ 6 w 44"/>
                <a:gd name="T5" fmla="*/ 38 h 55"/>
                <a:gd name="T6" fmla="*/ 14 w 44"/>
                <a:gd name="T7" fmla="*/ 50 h 55"/>
                <a:gd name="T8" fmla="*/ 18 w 44"/>
                <a:gd name="T9" fmla="*/ 55 h 55"/>
                <a:gd name="T10" fmla="*/ 44 w 44"/>
                <a:gd name="T11" fmla="*/ 2 h 55"/>
                <a:gd name="T12" fmla="*/ 26 w 44"/>
                <a:gd name="T13" fmla="*/ 1 h 55"/>
                <a:gd name="T14" fmla="*/ 22 w 44"/>
                <a:gd name="T15" fmla="*/ 2 h 55"/>
                <a:gd name="T16" fmla="*/ 14 w 44"/>
                <a:gd name="T17" fmla="*/ 14 h 55"/>
                <a:gd name="T18" fmla="*/ 6 w 44"/>
                <a:gd name="T19" fmla="*/ 23 h 55"/>
                <a:gd name="T20" fmla="*/ 0 w 44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0" y="29"/>
                  </a:moveTo>
                  <a:cubicBezTo>
                    <a:pt x="0" y="29"/>
                    <a:pt x="0" y="29"/>
                    <a:pt x="0" y="30"/>
                  </a:cubicBezTo>
                  <a:cubicBezTo>
                    <a:pt x="1" y="32"/>
                    <a:pt x="5" y="36"/>
                    <a:pt x="6" y="38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0"/>
                    <a:pt x="17" y="55"/>
                    <a:pt x="18" y="55"/>
                  </a:cubicBezTo>
                  <a:cubicBezTo>
                    <a:pt x="18" y="55"/>
                    <a:pt x="36" y="47"/>
                    <a:pt x="44" y="2"/>
                  </a:cubicBezTo>
                  <a:cubicBezTo>
                    <a:pt x="37" y="0"/>
                    <a:pt x="32" y="1"/>
                    <a:pt x="26" y="1"/>
                  </a:cubicBezTo>
                  <a:cubicBezTo>
                    <a:pt x="23" y="0"/>
                    <a:pt x="24" y="0"/>
                    <a:pt x="22" y="2"/>
                  </a:cubicBezTo>
                  <a:cubicBezTo>
                    <a:pt x="20" y="5"/>
                    <a:pt x="16" y="11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472"/>
            <p:cNvSpPr>
              <a:spLocks/>
            </p:cNvSpPr>
            <p:nvPr/>
          </p:nvSpPr>
          <p:spPr bwMode="auto">
            <a:xfrm>
              <a:off x="-8813801" y="8161338"/>
              <a:ext cx="161925" cy="200025"/>
            </a:xfrm>
            <a:custGeom>
              <a:avLst/>
              <a:gdLst>
                <a:gd name="T0" fmla="*/ 21 w 38"/>
                <a:gd name="T1" fmla="*/ 27 h 47"/>
                <a:gd name="T2" fmla="*/ 33 w 38"/>
                <a:gd name="T3" fmla="*/ 34 h 47"/>
                <a:gd name="T4" fmla="*/ 34 w 38"/>
                <a:gd name="T5" fmla="*/ 34 h 47"/>
                <a:gd name="T6" fmla="*/ 36 w 38"/>
                <a:gd name="T7" fmla="*/ 28 h 47"/>
                <a:gd name="T8" fmla="*/ 31 w 38"/>
                <a:gd name="T9" fmla="*/ 25 h 47"/>
                <a:gd name="T10" fmla="*/ 18 w 38"/>
                <a:gd name="T11" fmla="*/ 1 h 47"/>
                <a:gd name="T12" fmla="*/ 0 w 38"/>
                <a:gd name="T13" fmla="*/ 0 h 47"/>
                <a:gd name="T14" fmla="*/ 12 w 38"/>
                <a:gd name="T15" fmla="*/ 47 h 47"/>
                <a:gd name="T16" fmla="*/ 13 w 38"/>
                <a:gd name="T17" fmla="*/ 22 h 47"/>
                <a:gd name="T18" fmla="*/ 21 w 38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7">
                  <a:moveTo>
                    <a:pt x="21" y="27"/>
                  </a:moveTo>
                  <a:cubicBezTo>
                    <a:pt x="25" y="29"/>
                    <a:pt x="29" y="35"/>
                    <a:pt x="33" y="34"/>
                  </a:cubicBezTo>
                  <a:cubicBezTo>
                    <a:pt x="33" y="34"/>
                    <a:pt x="34" y="34"/>
                    <a:pt x="34" y="34"/>
                  </a:cubicBezTo>
                  <a:cubicBezTo>
                    <a:pt x="36" y="32"/>
                    <a:pt x="38" y="31"/>
                    <a:pt x="36" y="28"/>
                  </a:cubicBezTo>
                  <a:cubicBezTo>
                    <a:pt x="35" y="26"/>
                    <a:pt x="33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0"/>
                    <a:pt x="1" y="0"/>
                    <a:pt x="0" y="0"/>
                  </a:cubicBezTo>
                  <a:cubicBezTo>
                    <a:pt x="3" y="15"/>
                    <a:pt x="1" y="34"/>
                    <a:pt x="12" y="47"/>
                  </a:cubicBezTo>
                  <a:cubicBezTo>
                    <a:pt x="14" y="42"/>
                    <a:pt x="14" y="26"/>
                    <a:pt x="13" y="22"/>
                  </a:cubicBezTo>
                  <a:cubicBezTo>
                    <a:pt x="16" y="23"/>
                    <a:pt x="19" y="26"/>
                    <a:pt x="21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473"/>
            <p:cNvSpPr>
              <a:spLocks/>
            </p:cNvSpPr>
            <p:nvPr/>
          </p:nvSpPr>
          <p:spPr bwMode="auto">
            <a:xfrm>
              <a:off x="-8623301" y="8161338"/>
              <a:ext cx="166688" cy="190500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2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3 h 45"/>
                <a:gd name="T14" fmla="*/ 4 w 39"/>
                <a:gd name="T15" fmla="*/ 34 h 45"/>
                <a:gd name="T16" fmla="*/ 26 w 39"/>
                <a:gd name="T17" fmla="*/ 20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2"/>
                  </a:cubicBezTo>
                  <a:cubicBezTo>
                    <a:pt x="20" y="5"/>
                    <a:pt x="16" y="11"/>
                    <a:pt x="14" y="14"/>
                  </a:cubicBezTo>
                  <a:cubicBezTo>
                    <a:pt x="11" y="17"/>
                    <a:pt x="9" y="20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1" y="32"/>
                    <a:pt x="2" y="33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8" y="25"/>
                    <a:pt x="26" y="20"/>
                  </a:cubicBezTo>
                  <a:cubicBezTo>
                    <a:pt x="26" y="32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4"/>
                    <a:pt x="38" y="29"/>
                    <a:pt x="38" y="25"/>
                  </a:cubicBezTo>
                  <a:cubicBezTo>
                    <a:pt x="38" y="19"/>
                    <a:pt x="37" y="14"/>
                    <a:pt x="37" y="8"/>
                  </a:cubicBezTo>
                  <a:cubicBezTo>
                    <a:pt x="37" y="5"/>
                    <a:pt x="39" y="3"/>
                    <a:pt x="37" y="1"/>
                  </a:cubicBezTo>
                  <a:cubicBezTo>
                    <a:pt x="35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474"/>
            <p:cNvSpPr>
              <a:spLocks/>
            </p:cNvSpPr>
            <p:nvPr/>
          </p:nvSpPr>
          <p:spPr bwMode="auto">
            <a:xfrm>
              <a:off x="-8872539" y="9267826"/>
              <a:ext cx="614363" cy="293688"/>
            </a:xfrm>
            <a:custGeom>
              <a:avLst/>
              <a:gdLst>
                <a:gd name="T0" fmla="*/ 5 w 145"/>
                <a:gd name="T1" fmla="*/ 6 h 69"/>
                <a:gd name="T2" fmla="*/ 135 w 145"/>
                <a:gd name="T3" fmla="*/ 0 h 69"/>
                <a:gd name="T4" fmla="*/ 145 w 145"/>
                <a:gd name="T5" fmla="*/ 23 h 69"/>
                <a:gd name="T6" fmla="*/ 0 w 145"/>
                <a:gd name="T7" fmla="*/ 25 h 69"/>
                <a:gd name="T8" fmla="*/ 5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5" y="6"/>
                  </a:moveTo>
                  <a:cubicBezTo>
                    <a:pt x="5" y="6"/>
                    <a:pt x="84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69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475"/>
            <p:cNvSpPr>
              <a:spLocks/>
            </p:cNvSpPr>
            <p:nvPr/>
          </p:nvSpPr>
          <p:spPr bwMode="auto">
            <a:xfrm>
              <a:off x="-8872539" y="9267826"/>
              <a:ext cx="614363" cy="187325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7 h 44"/>
                <a:gd name="T16" fmla="*/ 59 w 145"/>
                <a:gd name="T17" fmla="*/ 25 h 44"/>
                <a:gd name="T18" fmla="*/ 72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4 h 44"/>
                <a:gd name="T28" fmla="*/ 129 w 145"/>
                <a:gd name="T29" fmla="*/ 27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8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3"/>
                  </a:cubicBezTo>
                  <a:cubicBezTo>
                    <a:pt x="15" y="31"/>
                    <a:pt x="16" y="28"/>
                    <a:pt x="17" y="27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40" y="19"/>
                    <a:pt x="50" y="22"/>
                    <a:pt x="59" y="25"/>
                  </a:cubicBezTo>
                  <a:cubicBezTo>
                    <a:pt x="67" y="29"/>
                    <a:pt x="71" y="35"/>
                    <a:pt x="72" y="44"/>
                  </a:cubicBezTo>
                  <a:cubicBezTo>
                    <a:pt x="84" y="43"/>
                    <a:pt x="95" y="42"/>
                    <a:pt x="105" y="39"/>
                  </a:cubicBezTo>
                  <a:cubicBezTo>
                    <a:pt x="105" y="38"/>
                    <a:pt x="105" y="38"/>
                    <a:pt x="105" y="37"/>
                  </a:cubicBezTo>
                  <a:cubicBezTo>
                    <a:pt x="106" y="32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8" y="28"/>
                    <a:pt x="128" y="30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476"/>
            <p:cNvSpPr>
              <a:spLocks/>
            </p:cNvSpPr>
            <p:nvPr/>
          </p:nvSpPr>
          <p:spPr bwMode="auto">
            <a:xfrm>
              <a:off x="-8618539" y="9323388"/>
              <a:ext cx="187325" cy="1698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6 h 40"/>
                <a:gd name="T6" fmla="*/ 41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477"/>
            <p:cNvSpPr>
              <a:spLocks/>
            </p:cNvSpPr>
            <p:nvPr/>
          </p:nvSpPr>
          <p:spPr bwMode="auto">
            <a:xfrm>
              <a:off x="-8613776" y="9323388"/>
              <a:ext cx="182563" cy="123825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3 h 29"/>
                <a:gd name="T6" fmla="*/ 39 w 43"/>
                <a:gd name="T7" fmla="*/ 28 h 29"/>
                <a:gd name="T8" fmla="*/ 43 w 43"/>
                <a:gd name="T9" fmla="*/ 26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6" y="11"/>
                    <a:pt x="12" y="15"/>
                    <a:pt x="18" y="18"/>
                  </a:cubicBezTo>
                  <a:cubicBezTo>
                    <a:pt x="21" y="20"/>
                    <a:pt x="25" y="22"/>
                    <a:pt x="29" y="23"/>
                  </a:cubicBezTo>
                  <a:cubicBezTo>
                    <a:pt x="30" y="24"/>
                    <a:pt x="38" y="29"/>
                    <a:pt x="39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478"/>
            <p:cNvSpPr>
              <a:spLocks/>
            </p:cNvSpPr>
            <p:nvPr/>
          </p:nvSpPr>
          <p:spPr bwMode="auto">
            <a:xfrm>
              <a:off x="-8558214" y="8166101"/>
              <a:ext cx="647700" cy="1666875"/>
            </a:xfrm>
            <a:custGeom>
              <a:avLst/>
              <a:gdLst>
                <a:gd name="T0" fmla="*/ 21 w 153"/>
                <a:gd name="T1" fmla="*/ 0 h 393"/>
                <a:gd name="T2" fmla="*/ 103 w 153"/>
                <a:gd name="T3" fmla="*/ 2 h 393"/>
                <a:gd name="T4" fmla="*/ 126 w 153"/>
                <a:gd name="T5" fmla="*/ 8 h 393"/>
                <a:gd name="T6" fmla="*/ 138 w 153"/>
                <a:gd name="T7" fmla="*/ 15 h 393"/>
                <a:gd name="T8" fmla="*/ 140 w 153"/>
                <a:gd name="T9" fmla="*/ 29 h 393"/>
                <a:gd name="T10" fmla="*/ 134 w 153"/>
                <a:gd name="T11" fmla="*/ 46 h 393"/>
                <a:gd name="T12" fmla="*/ 124 w 153"/>
                <a:gd name="T13" fmla="*/ 82 h 393"/>
                <a:gd name="T14" fmla="*/ 116 w 153"/>
                <a:gd name="T15" fmla="*/ 118 h 393"/>
                <a:gd name="T16" fmla="*/ 97 w 153"/>
                <a:gd name="T17" fmla="*/ 234 h 393"/>
                <a:gd name="T18" fmla="*/ 115 w 153"/>
                <a:gd name="T19" fmla="*/ 266 h 393"/>
                <a:gd name="T20" fmla="*/ 146 w 153"/>
                <a:gd name="T21" fmla="*/ 316 h 393"/>
                <a:gd name="T22" fmla="*/ 152 w 153"/>
                <a:gd name="T23" fmla="*/ 336 h 393"/>
                <a:gd name="T24" fmla="*/ 107 w 153"/>
                <a:gd name="T25" fmla="*/ 361 h 393"/>
                <a:gd name="T26" fmla="*/ 40 w 153"/>
                <a:gd name="T27" fmla="*/ 244 h 393"/>
                <a:gd name="T28" fmla="*/ 21 w 153"/>
                <a:gd name="T2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3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1" y="3"/>
                    <a:pt x="118" y="5"/>
                    <a:pt x="126" y="8"/>
                  </a:cubicBezTo>
                  <a:cubicBezTo>
                    <a:pt x="130" y="9"/>
                    <a:pt x="135" y="12"/>
                    <a:pt x="138" y="15"/>
                  </a:cubicBezTo>
                  <a:cubicBezTo>
                    <a:pt x="141" y="18"/>
                    <a:pt x="140" y="25"/>
                    <a:pt x="140" y="29"/>
                  </a:cubicBezTo>
                  <a:cubicBezTo>
                    <a:pt x="139" y="34"/>
                    <a:pt x="136" y="40"/>
                    <a:pt x="134" y="46"/>
                  </a:cubicBezTo>
                  <a:cubicBezTo>
                    <a:pt x="130" y="58"/>
                    <a:pt x="127" y="70"/>
                    <a:pt x="124" y="82"/>
                  </a:cubicBezTo>
                  <a:cubicBezTo>
                    <a:pt x="120" y="94"/>
                    <a:pt x="118" y="106"/>
                    <a:pt x="116" y="118"/>
                  </a:cubicBezTo>
                  <a:cubicBezTo>
                    <a:pt x="110" y="165"/>
                    <a:pt x="94" y="224"/>
                    <a:pt x="97" y="234"/>
                  </a:cubicBezTo>
                  <a:cubicBezTo>
                    <a:pt x="101" y="243"/>
                    <a:pt x="115" y="266"/>
                    <a:pt x="115" y="266"/>
                  </a:cubicBezTo>
                  <a:cubicBezTo>
                    <a:pt x="146" y="316"/>
                    <a:pt x="146" y="316"/>
                    <a:pt x="146" y="316"/>
                  </a:cubicBezTo>
                  <a:cubicBezTo>
                    <a:pt x="146" y="316"/>
                    <a:pt x="153" y="327"/>
                    <a:pt x="152" y="336"/>
                  </a:cubicBezTo>
                  <a:cubicBezTo>
                    <a:pt x="151" y="345"/>
                    <a:pt x="129" y="393"/>
                    <a:pt x="107" y="361"/>
                  </a:cubicBezTo>
                  <a:cubicBezTo>
                    <a:pt x="84" y="329"/>
                    <a:pt x="52" y="287"/>
                    <a:pt x="40" y="244"/>
                  </a:cubicBezTo>
                  <a:cubicBezTo>
                    <a:pt x="28" y="202"/>
                    <a:pt x="0" y="85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479"/>
            <p:cNvSpPr>
              <a:spLocks/>
            </p:cNvSpPr>
            <p:nvPr/>
          </p:nvSpPr>
          <p:spPr bwMode="auto">
            <a:xfrm>
              <a:off x="-8494714" y="8404226"/>
              <a:ext cx="487363" cy="690563"/>
            </a:xfrm>
            <a:custGeom>
              <a:avLst/>
              <a:gdLst>
                <a:gd name="T0" fmla="*/ 38 w 115"/>
                <a:gd name="T1" fmla="*/ 160 h 163"/>
                <a:gd name="T2" fmla="*/ 77 w 115"/>
                <a:gd name="T3" fmla="*/ 162 h 163"/>
                <a:gd name="T4" fmla="*/ 83 w 115"/>
                <a:gd name="T5" fmla="*/ 163 h 163"/>
                <a:gd name="T6" fmla="*/ 101 w 115"/>
                <a:gd name="T7" fmla="*/ 62 h 163"/>
                <a:gd name="T8" fmla="*/ 109 w 115"/>
                <a:gd name="T9" fmla="*/ 26 h 163"/>
                <a:gd name="T10" fmla="*/ 115 w 115"/>
                <a:gd name="T11" fmla="*/ 1 h 163"/>
                <a:gd name="T12" fmla="*/ 58 w 115"/>
                <a:gd name="T13" fmla="*/ 5 h 163"/>
                <a:gd name="T14" fmla="*/ 37 w 115"/>
                <a:gd name="T15" fmla="*/ 20 h 163"/>
                <a:gd name="T16" fmla="*/ 30 w 115"/>
                <a:gd name="T17" fmla="*/ 31 h 163"/>
                <a:gd name="T18" fmla="*/ 0 w 115"/>
                <a:gd name="T19" fmla="*/ 50 h 163"/>
                <a:gd name="T20" fmla="*/ 13 w 115"/>
                <a:gd name="T21" fmla="*/ 142 h 163"/>
                <a:gd name="T22" fmla="*/ 38 w 115"/>
                <a:gd name="T23" fmla="*/ 16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63">
                  <a:moveTo>
                    <a:pt x="38" y="160"/>
                  </a:moveTo>
                  <a:cubicBezTo>
                    <a:pt x="51" y="163"/>
                    <a:pt x="64" y="159"/>
                    <a:pt x="77" y="162"/>
                  </a:cubicBezTo>
                  <a:cubicBezTo>
                    <a:pt x="79" y="162"/>
                    <a:pt x="81" y="163"/>
                    <a:pt x="83" y="163"/>
                  </a:cubicBezTo>
                  <a:cubicBezTo>
                    <a:pt x="86" y="141"/>
                    <a:pt x="97" y="98"/>
                    <a:pt x="101" y="62"/>
                  </a:cubicBezTo>
                  <a:cubicBezTo>
                    <a:pt x="103" y="50"/>
                    <a:pt x="105" y="38"/>
                    <a:pt x="109" y="26"/>
                  </a:cubicBezTo>
                  <a:cubicBezTo>
                    <a:pt x="111" y="18"/>
                    <a:pt x="113" y="9"/>
                    <a:pt x="115" y="1"/>
                  </a:cubicBezTo>
                  <a:cubicBezTo>
                    <a:pt x="96" y="0"/>
                    <a:pt x="77" y="1"/>
                    <a:pt x="58" y="5"/>
                  </a:cubicBezTo>
                  <a:cubicBezTo>
                    <a:pt x="48" y="7"/>
                    <a:pt x="42" y="10"/>
                    <a:pt x="37" y="20"/>
                  </a:cubicBezTo>
                  <a:cubicBezTo>
                    <a:pt x="35" y="23"/>
                    <a:pt x="33" y="28"/>
                    <a:pt x="30" y="31"/>
                  </a:cubicBezTo>
                  <a:cubicBezTo>
                    <a:pt x="21" y="39"/>
                    <a:pt x="10" y="44"/>
                    <a:pt x="0" y="50"/>
                  </a:cubicBezTo>
                  <a:cubicBezTo>
                    <a:pt x="2" y="84"/>
                    <a:pt x="8" y="116"/>
                    <a:pt x="13" y="142"/>
                  </a:cubicBezTo>
                  <a:cubicBezTo>
                    <a:pt x="19" y="151"/>
                    <a:pt x="27" y="159"/>
                    <a:pt x="38" y="1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480"/>
            <p:cNvSpPr>
              <a:spLocks/>
            </p:cNvSpPr>
            <p:nvPr/>
          </p:nvSpPr>
          <p:spPr bwMode="auto">
            <a:xfrm>
              <a:off x="-8210551" y="8899526"/>
              <a:ext cx="241300" cy="555625"/>
            </a:xfrm>
            <a:custGeom>
              <a:avLst/>
              <a:gdLst>
                <a:gd name="T0" fmla="*/ 15 w 57"/>
                <a:gd name="T1" fmla="*/ 61 h 131"/>
                <a:gd name="T2" fmla="*/ 24 w 57"/>
                <a:gd name="T3" fmla="*/ 0 h 131"/>
                <a:gd name="T4" fmla="*/ 5 w 57"/>
                <a:gd name="T5" fmla="*/ 70 h 131"/>
                <a:gd name="T6" fmla="*/ 20 w 57"/>
                <a:gd name="T7" fmla="*/ 109 h 131"/>
                <a:gd name="T8" fmla="*/ 31 w 57"/>
                <a:gd name="T9" fmla="*/ 119 h 131"/>
                <a:gd name="T10" fmla="*/ 57 w 57"/>
                <a:gd name="T11" fmla="*/ 131 h 131"/>
                <a:gd name="T12" fmla="*/ 33 w 57"/>
                <a:gd name="T13" fmla="*/ 93 h 131"/>
                <a:gd name="T14" fmla="*/ 15 w 57"/>
                <a:gd name="T15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1">
                  <a:moveTo>
                    <a:pt x="15" y="61"/>
                  </a:moveTo>
                  <a:cubicBezTo>
                    <a:pt x="13" y="55"/>
                    <a:pt x="18" y="30"/>
                    <a:pt x="24" y="0"/>
                  </a:cubicBezTo>
                  <a:cubicBezTo>
                    <a:pt x="13" y="22"/>
                    <a:pt x="0" y="45"/>
                    <a:pt x="5" y="70"/>
                  </a:cubicBezTo>
                  <a:cubicBezTo>
                    <a:pt x="8" y="84"/>
                    <a:pt x="13" y="97"/>
                    <a:pt x="20" y="109"/>
                  </a:cubicBezTo>
                  <a:cubicBezTo>
                    <a:pt x="24" y="113"/>
                    <a:pt x="27" y="116"/>
                    <a:pt x="31" y="119"/>
                  </a:cubicBezTo>
                  <a:cubicBezTo>
                    <a:pt x="39" y="124"/>
                    <a:pt x="48" y="128"/>
                    <a:pt x="57" y="131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19" y="70"/>
                    <a:pt x="15" y="6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481"/>
            <p:cNvSpPr>
              <a:spLocks/>
            </p:cNvSpPr>
            <p:nvPr/>
          </p:nvSpPr>
          <p:spPr bwMode="auto">
            <a:xfrm>
              <a:off x="-8558214" y="8166101"/>
              <a:ext cx="309563" cy="1123950"/>
            </a:xfrm>
            <a:custGeom>
              <a:avLst/>
              <a:gdLst>
                <a:gd name="T0" fmla="*/ 47 w 73"/>
                <a:gd name="T1" fmla="*/ 265 h 265"/>
                <a:gd name="T2" fmla="*/ 32 w 73"/>
                <a:gd name="T3" fmla="*/ 176 h 265"/>
                <a:gd name="T4" fmla="*/ 26 w 73"/>
                <a:gd name="T5" fmla="*/ 67 h 265"/>
                <a:gd name="T6" fmla="*/ 45 w 73"/>
                <a:gd name="T7" fmla="*/ 26 h 265"/>
                <a:gd name="T8" fmla="*/ 63 w 73"/>
                <a:gd name="T9" fmla="*/ 15 h 265"/>
                <a:gd name="T10" fmla="*/ 73 w 73"/>
                <a:gd name="T11" fmla="*/ 0 h 265"/>
                <a:gd name="T12" fmla="*/ 21 w 73"/>
                <a:gd name="T13" fmla="*/ 0 h 265"/>
                <a:gd name="T14" fmla="*/ 40 w 73"/>
                <a:gd name="T15" fmla="*/ 244 h 265"/>
                <a:gd name="T16" fmla="*/ 47 w 73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5">
                  <a:moveTo>
                    <a:pt x="47" y="265"/>
                  </a:moveTo>
                  <a:cubicBezTo>
                    <a:pt x="43" y="235"/>
                    <a:pt x="38" y="205"/>
                    <a:pt x="32" y="176"/>
                  </a:cubicBezTo>
                  <a:cubicBezTo>
                    <a:pt x="25" y="140"/>
                    <a:pt x="21" y="103"/>
                    <a:pt x="26" y="67"/>
                  </a:cubicBezTo>
                  <a:cubicBezTo>
                    <a:pt x="28" y="51"/>
                    <a:pt x="34" y="36"/>
                    <a:pt x="45" y="26"/>
                  </a:cubicBezTo>
                  <a:cubicBezTo>
                    <a:pt x="51" y="21"/>
                    <a:pt x="57" y="19"/>
                    <a:pt x="63" y="15"/>
                  </a:cubicBezTo>
                  <a:cubicBezTo>
                    <a:pt x="69" y="11"/>
                    <a:pt x="71" y="6"/>
                    <a:pt x="73" y="0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5"/>
                    <a:pt x="28" y="202"/>
                    <a:pt x="40" y="244"/>
                  </a:cubicBezTo>
                  <a:cubicBezTo>
                    <a:pt x="42" y="251"/>
                    <a:pt x="44" y="258"/>
                    <a:pt x="47" y="26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482"/>
            <p:cNvSpPr>
              <a:spLocks/>
            </p:cNvSpPr>
            <p:nvPr/>
          </p:nvSpPr>
          <p:spPr bwMode="auto">
            <a:xfrm>
              <a:off x="-8728076" y="8339138"/>
              <a:ext cx="338138" cy="1004888"/>
            </a:xfrm>
            <a:custGeom>
              <a:avLst/>
              <a:gdLst>
                <a:gd name="T0" fmla="*/ 10 w 80"/>
                <a:gd name="T1" fmla="*/ 0 h 237"/>
                <a:gd name="T2" fmla="*/ 4 w 80"/>
                <a:gd name="T3" fmla="*/ 132 h 237"/>
                <a:gd name="T4" fmla="*/ 26 w 80"/>
                <a:gd name="T5" fmla="*/ 237 h 237"/>
                <a:gd name="T6" fmla="*/ 75 w 80"/>
                <a:gd name="T7" fmla="*/ 232 h 237"/>
                <a:gd name="T8" fmla="*/ 80 w 80"/>
                <a:gd name="T9" fmla="*/ 209 h 237"/>
                <a:gd name="T10" fmla="*/ 35 w 80"/>
                <a:gd name="T11" fmla="*/ 89 h 237"/>
                <a:gd name="T12" fmla="*/ 22 w 80"/>
                <a:gd name="T13" fmla="*/ 0 h 237"/>
                <a:gd name="T14" fmla="*/ 10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8" y="181"/>
                    <a:pt x="26" y="237"/>
                    <a:pt x="26" y="237"/>
                  </a:cubicBezTo>
                  <a:cubicBezTo>
                    <a:pt x="46" y="237"/>
                    <a:pt x="65" y="236"/>
                    <a:pt x="75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5" y="89"/>
                  </a:cubicBezTo>
                  <a:cubicBezTo>
                    <a:pt x="30" y="55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483"/>
            <p:cNvSpPr>
              <a:spLocks/>
            </p:cNvSpPr>
            <p:nvPr/>
          </p:nvSpPr>
          <p:spPr bwMode="auto">
            <a:xfrm>
              <a:off x="-8702676" y="8339138"/>
              <a:ext cx="287338" cy="1090613"/>
            </a:xfrm>
            <a:custGeom>
              <a:avLst/>
              <a:gdLst>
                <a:gd name="T0" fmla="*/ 10 w 68"/>
                <a:gd name="T1" fmla="*/ 0 h 257"/>
                <a:gd name="T2" fmla="*/ 4 w 68"/>
                <a:gd name="T3" fmla="*/ 133 h 257"/>
                <a:gd name="T4" fmla="*/ 23 w 68"/>
                <a:gd name="T5" fmla="*/ 233 h 257"/>
                <a:gd name="T6" fmla="*/ 59 w 68"/>
                <a:gd name="T7" fmla="*/ 257 h 257"/>
                <a:gd name="T8" fmla="*/ 68 w 68"/>
                <a:gd name="T9" fmla="*/ 209 h 257"/>
                <a:gd name="T10" fmla="*/ 31 w 68"/>
                <a:gd name="T11" fmla="*/ 89 h 257"/>
                <a:gd name="T12" fmla="*/ 19 w 68"/>
                <a:gd name="T13" fmla="*/ 0 h 257"/>
                <a:gd name="T14" fmla="*/ 10 w 6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7">
                  <a:moveTo>
                    <a:pt x="10" y="0"/>
                  </a:moveTo>
                  <a:cubicBezTo>
                    <a:pt x="10" y="0"/>
                    <a:pt x="0" y="84"/>
                    <a:pt x="4" y="133"/>
                  </a:cubicBezTo>
                  <a:cubicBezTo>
                    <a:pt x="8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68" y="209"/>
                    <a:pt x="35" y="124"/>
                    <a:pt x="31" y="89"/>
                  </a:cubicBezTo>
                  <a:cubicBezTo>
                    <a:pt x="26" y="55"/>
                    <a:pt x="19" y="0"/>
                    <a:pt x="1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484"/>
            <p:cNvSpPr>
              <a:spLocks/>
            </p:cNvSpPr>
            <p:nvPr/>
          </p:nvSpPr>
          <p:spPr bwMode="auto">
            <a:xfrm>
              <a:off x="-8702676" y="8339138"/>
              <a:ext cx="254000" cy="1090613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9 h 257"/>
                <a:gd name="T6" fmla="*/ 17 w 60"/>
                <a:gd name="T7" fmla="*/ 17 h 257"/>
                <a:gd name="T8" fmla="*/ 21 w 60"/>
                <a:gd name="T9" fmla="*/ 11 h 257"/>
                <a:gd name="T10" fmla="*/ 19 w 60"/>
                <a:gd name="T11" fmla="*/ 0 h 257"/>
                <a:gd name="T12" fmla="*/ 10 w 60"/>
                <a:gd name="T13" fmla="*/ 0 h 257"/>
                <a:gd name="T14" fmla="*/ 4 w 60"/>
                <a:gd name="T15" fmla="*/ 133 h 257"/>
                <a:gd name="T16" fmla="*/ 23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8" y="153"/>
                    <a:pt x="21" y="131"/>
                  </a:cubicBezTo>
                  <a:cubicBezTo>
                    <a:pt x="15" y="111"/>
                    <a:pt x="11" y="90"/>
                    <a:pt x="13" y="69"/>
                  </a:cubicBezTo>
                  <a:cubicBezTo>
                    <a:pt x="14" y="53"/>
                    <a:pt x="12" y="33"/>
                    <a:pt x="17" y="17"/>
                  </a:cubicBezTo>
                  <a:cubicBezTo>
                    <a:pt x="18" y="15"/>
                    <a:pt x="19" y="13"/>
                    <a:pt x="21" y="11"/>
                  </a:cubicBezTo>
                  <a:cubicBezTo>
                    <a:pt x="20" y="5"/>
                    <a:pt x="19" y="0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4"/>
                    <a:pt x="4" y="133"/>
                  </a:cubicBezTo>
                  <a:cubicBezTo>
                    <a:pt x="8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8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485"/>
            <p:cNvSpPr>
              <a:spLocks/>
            </p:cNvSpPr>
            <p:nvPr/>
          </p:nvSpPr>
          <p:spPr bwMode="auto">
            <a:xfrm>
              <a:off x="-8686801" y="8267701"/>
              <a:ext cx="106363" cy="93663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1 h 22"/>
                <a:gd name="T6" fmla="*/ 1 w 25"/>
                <a:gd name="T7" fmla="*/ 17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3"/>
                    <a:pt x="19" y="3"/>
                  </a:cubicBezTo>
                  <a:cubicBezTo>
                    <a:pt x="19" y="3"/>
                    <a:pt x="25" y="20"/>
                    <a:pt x="19" y="21"/>
                  </a:cubicBezTo>
                  <a:cubicBezTo>
                    <a:pt x="13" y="22"/>
                    <a:pt x="1" y="22"/>
                    <a:pt x="1" y="17"/>
                  </a:cubicBezTo>
                  <a:cubicBezTo>
                    <a:pt x="0" y="1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486"/>
            <p:cNvSpPr>
              <a:spLocks/>
            </p:cNvSpPr>
            <p:nvPr/>
          </p:nvSpPr>
          <p:spPr bwMode="auto">
            <a:xfrm>
              <a:off x="-9232901" y="8158163"/>
              <a:ext cx="500063" cy="1631950"/>
            </a:xfrm>
            <a:custGeom>
              <a:avLst/>
              <a:gdLst>
                <a:gd name="T0" fmla="*/ 76 w 118"/>
                <a:gd name="T1" fmla="*/ 374 h 385"/>
                <a:gd name="T2" fmla="*/ 52 w 118"/>
                <a:gd name="T3" fmla="*/ 384 h 385"/>
                <a:gd name="T4" fmla="*/ 14 w 118"/>
                <a:gd name="T5" fmla="*/ 359 h 385"/>
                <a:gd name="T6" fmla="*/ 38 w 118"/>
                <a:gd name="T7" fmla="*/ 325 h 385"/>
                <a:gd name="T8" fmla="*/ 57 w 118"/>
                <a:gd name="T9" fmla="*/ 263 h 385"/>
                <a:gd name="T10" fmla="*/ 32 w 118"/>
                <a:gd name="T11" fmla="*/ 131 h 385"/>
                <a:gd name="T12" fmla="*/ 5 w 118"/>
                <a:gd name="T13" fmla="*/ 51 h 385"/>
                <a:gd name="T14" fmla="*/ 4 w 118"/>
                <a:gd name="T15" fmla="*/ 36 h 385"/>
                <a:gd name="T16" fmla="*/ 93 w 118"/>
                <a:gd name="T17" fmla="*/ 1 h 385"/>
                <a:gd name="T18" fmla="*/ 102 w 118"/>
                <a:gd name="T19" fmla="*/ 2 h 385"/>
                <a:gd name="T20" fmla="*/ 103 w 118"/>
                <a:gd name="T21" fmla="*/ 243 h 385"/>
                <a:gd name="T22" fmla="*/ 76 w 118"/>
                <a:gd name="T23" fmla="*/ 37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5">
                  <a:moveTo>
                    <a:pt x="76" y="374"/>
                  </a:moveTo>
                  <a:cubicBezTo>
                    <a:pt x="66" y="382"/>
                    <a:pt x="58" y="384"/>
                    <a:pt x="52" y="384"/>
                  </a:cubicBezTo>
                  <a:cubicBezTo>
                    <a:pt x="37" y="385"/>
                    <a:pt x="16" y="371"/>
                    <a:pt x="14" y="359"/>
                  </a:cubicBezTo>
                  <a:cubicBezTo>
                    <a:pt x="13" y="348"/>
                    <a:pt x="33" y="339"/>
                    <a:pt x="38" y="325"/>
                  </a:cubicBezTo>
                  <a:cubicBezTo>
                    <a:pt x="44" y="304"/>
                    <a:pt x="51" y="284"/>
                    <a:pt x="57" y="263"/>
                  </a:cubicBezTo>
                  <a:cubicBezTo>
                    <a:pt x="66" y="235"/>
                    <a:pt x="44" y="217"/>
                    <a:pt x="32" y="131"/>
                  </a:cubicBezTo>
                  <a:cubicBezTo>
                    <a:pt x="19" y="45"/>
                    <a:pt x="5" y="51"/>
                    <a:pt x="5" y="51"/>
                  </a:cubicBezTo>
                  <a:cubicBezTo>
                    <a:pt x="5" y="51"/>
                    <a:pt x="0" y="51"/>
                    <a:pt x="4" y="36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100" y="0"/>
                    <a:pt x="102" y="2"/>
                    <a:pt x="102" y="2"/>
                  </a:cubicBezTo>
                  <a:cubicBezTo>
                    <a:pt x="118" y="27"/>
                    <a:pt x="111" y="178"/>
                    <a:pt x="103" y="243"/>
                  </a:cubicBezTo>
                  <a:cubicBezTo>
                    <a:pt x="98" y="286"/>
                    <a:pt x="91" y="363"/>
                    <a:pt x="76" y="374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487"/>
            <p:cNvSpPr>
              <a:spLocks/>
            </p:cNvSpPr>
            <p:nvPr/>
          </p:nvSpPr>
          <p:spPr bwMode="auto">
            <a:xfrm>
              <a:off x="-9059864" y="8158163"/>
              <a:ext cx="319088" cy="893763"/>
            </a:xfrm>
            <a:custGeom>
              <a:avLst/>
              <a:gdLst>
                <a:gd name="T0" fmla="*/ 61 w 75"/>
                <a:gd name="T1" fmla="*/ 2 h 211"/>
                <a:gd name="T2" fmla="*/ 52 w 75"/>
                <a:gd name="T3" fmla="*/ 1 h 211"/>
                <a:gd name="T4" fmla="*/ 14 w 75"/>
                <a:gd name="T5" fmla="*/ 9 h 211"/>
                <a:gd name="T6" fmla="*/ 27 w 75"/>
                <a:gd name="T7" fmla="*/ 20 h 211"/>
                <a:gd name="T8" fmla="*/ 59 w 75"/>
                <a:gd name="T9" fmla="*/ 101 h 211"/>
                <a:gd name="T10" fmla="*/ 59 w 75"/>
                <a:gd name="T11" fmla="*/ 103 h 211"/>
                <a:gd name="T12" fmla="*/ 56 w 75"/>
                <a:gd name="T13" fmla="*/ 149 h 211"/>
                <a:gd name="T14" fmla="*/ 59 w 75"/>
                <a:gd name="T15" fmla="*/ 163 h 211"/>
                <a:gd name="T16" fmla="*/ 65 w 75"/>
                <a:gd name="T17" fmla="*/ 211 h 211"/>
                <a:gd name="T18" fmla="*/ 61 w 75"/>
                <a:gd name="T19" fmla="*/ 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1">
                  <a:moveTo>
                    <a:pt x="61" y="2"/>
                  </a:moveTo>
                  <a:cubicBezTo>
                    <a:pt x="61" y="2"/>
                    <a:pt x="59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20"/>
                  </a:cubicBezTo>
                  <a:cubicBezTo>
                    <a:pt x="54" y="19"/>
                    <a:pt x="62" y="63"/>
                    <a:pt x="59" y="101"/>
                  </a:cubicBezTo>
                  <a:cubicBezTo>
                    <a:pt x="59" y="102"/>
                    <a:pt x="59" y="102"/>
                    <a:pt x="59" y="103"/>
                  </a:cubicBezTo>
                  <a:cubicBezTo>
                    <a:pt x="58" y="118"/>
                    <a:pt x="58" y="133"/>
                    <a:pt x="56" y="149"/>
                  </a:cubicBezTo>
                  <a:cubicBezTo>
                    <a:pt x="57" y="153"/>
                    <a:pt x="58" y="158"/>
                    <a:pt x="59" y="163"/>
                  </a:cubicBezTo>
                  <a:cubicBezTo>
                    <a:pt x="61" y="179"/>
                    <a:pt x="63" y="195"/>
                    <a:pt x="65" y="211"/>
                  </a:cubicBezTo>
                  <a:cubicBezTo>
                    <a:pt x="72" y="138"/>
                    <a:pt x="75" y="24"/>
                    <a:pt x="61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488"/>
            <p:cNvSpPr>
              <a:spLocks/>
            </p:cNvSpPr>
            <p:nvPr/>
          </p:nvSpPr>
          <p:spPr bwMode="auto">
            <a:xfrm>
              <a:off x="-9067801" y="8937626"/>
              <a:ext cx="134938" cy="581025"/>
            </a:xfrm>
            <a:custGeom>
              <a:avLst/>
              <a:gdLst>
                <a:gd name="T0" fmla="*/ 16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6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6"/>
                    <a:pt x="8" y="7"/>
                    <a:pt x="3" y="0"/>
                  </a:cubicBezTo>
                  <a:cubicBezTo>
                    <a:pt x="14" y="43"/>
                    <a:pt x="25" y="58"/>
                    <a:pt x="18" y="79"/>
                  </a:cubicBezTo>
                  <a:cubicBezTo>
                    <a:pt x="12" y="98"/>
                    <a:pt x="6" y="117"/>
                    <a:pt x="0" y="137"/>
                  </a:cubicBezTo>
                  <a:cubicBezTo>
                    <a:pt x="4" y="126"/>
                    <a:pt x="9" y="116"/>
                    <a:pt x="13" y="106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489"/>
            <p:cNvSpPr>
              <a:spLocks/>
            </p:cNvSpPr>
            <p:nvPr/>
          </p:nvSpPr>
          <p:spPr bwMode="auto">
            <a:xfrm>
              <a:off x="-8261351" y="8789988"/>
              <a:ext cx="325438" cy="249238"/>
            </a:xfrm>
            <a:custGeom>
              <a:avLst/>
              <a:gdLst>
                <a:gd name="T0" fmla="*/ 0 w 77"/>
                <a:gd name="T1" fmla="*/ 47 h 59"/>
                <a:gd name="T2" fmla="*/ 27 w 77"/>
                <a:gd name="T3" fmla="*/ 58 h 59"/>
                <a:gd name="T4" fmla="*/ 70 w 77"/>
                <a:gd name="T5" fmla="*/ 28 h 59"/>
                <a:gd name="T6" fmla="*/ 0 w 77"/>
                <a:gd name="T7" fmla="*/ 4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9">
                  <a:moveTo>
                    <a:pt x="0" y="47"/>
                  </a:moveTo>
                  <a:cubicBezTo>
                    <a:pt x="0" y="47"/>
                    <a:pt x="18" y="59"/>
                    <a:pt x="27" y="58"/>
                  </a:cubicBezTo>
                  <a:cubicBezTo>
                    <a:pt x="37" y="57"/>
                    <a:pt x="77" y="57"/>
                    <a:pt x="70" y="28"/>
                  </a:cubicBezTo>
                  <a:cubicBezTo>
                    <a:pt x="63" y="0"/>
                    <a:pt x="0" y="47"/>
                    <a:pt x="0" y="4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490"/>
            <p:cNvSpPr>
              <a:spLocks/>
            </p:cNvSpPr>
            <p:nvPr/>
          </p:nvSpPr>
          <p:spPr bwMode="auto">
            <a:xfrm>
              <a:off x="-8532814" y="8445501"/>
              <a:ext cx="690563" cy="598488"/>
            </a:xfrm>
            <a:custGeom>
              <a:avLst/>
              <a:gdLst>
                <a:gd name="T0" fmla="*/ 22 w 163"/>
                <a:gd name="T1" fmla="*/ 60 h 141"/>
                <a:gd name="T2" fmla="*/ 10 w 163"/>
                <a:gd name="T3" fmla="*/ 60 h 141"/>
                <a:gd name="T4" fmla="*/ 16 w 163"/>
                <a:gd name="T5" fmla="*/ 95 h 141"/>
                <a:gd name="T6" fmla="*/ 43 w 163"/>
                <a:gd name="T7" fmla="*/ 139 h 141"/>
                <a:gd name="T8" fmla="*/ 153 w 163"/>
                <a:gd name="T9" fmla="*/ 99 h 141"/>
                <a:gd name="T10" fmla="*/ 131 w 163"/>
                <a:gd name="T11" fmla="*/ 17 h 141"/>
                <a:gd name="T12" fmla="*/ 100 w 163"/>
                <a:gd name="T13" fmla="*/ 0 h 141"/>
                <a:gd name="T14" fmla="*/ 56 w 163"/>
                <a:gd name="T15" fmla="*/ 10 h 141"/>
                <a:gd name="T16" fmla="*/ 62 w 163"/>
                <a:gd name="T17" fmla="*/ 22 h 141"/>
                <a:gd name="T18" fmla="*/ 45 w 163"/>
                <a:gd name="T19" fmla="*/ 26 h 141"/>
                <a:gd name="T20" fmla="*/ 43 w 163"/>
                <a:gd name="T21" fmla="*/ 32 h 141"/>
                <a:gd name="T22" fmla="*/ 26 w 163"/>
                <a:gd name="T23" fmla="*/ 37 h 141"/>
                <a:gd name="T24" fmla="*/ 22 w 163"/>
                <a:gd name="T25" fmla="*/ 6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41">
                  <a:moveTo>
                    <a:pt x="22" y="60"/>
                  </a:moveTo>
                  <a:cubicBezTo>
                    <a:pt x="22" y="60"/>
                    <a:pt x="20" y="55"/>
                    <a:pt x="10" y="60"/>
                  </a:cubicBezTo>
                  <a:cubicBezTo>
                    <a:pt x="0" y="64"/>
                    <a:pt x="7" y="75"/>
                    <a:pt x="16" y="95"/>
                  </a:cubicBezTo>
                  <a:cubicBezTo>
                    <a:pt x="25" y="114"/>
                    <a:pt x="33" y="137"/>
                    <a:pt x="43" y="139"/>
                  </a:cubicBezTo>
                  <a:cubicBezTo>
                    <a:pt x="53" y="141"/>
                    <a:pt x="143" y="120"/>
                    <a:pt x="153" y="99"/>
                  </a:cubicBezTo>
                  <a:cubicBezTo>
                    <a:pt x="163" y="79"/>
                    <a:pt x="131" y="17"/>
                    <a:pt x="131" y="17"/>
                  </a:cubicBezTo>
                  <a:cubicBezTo>
                    <a:pt x="131" y="17"/>
                    <a:pt x="125" y="0"/>
                    <a:pt x="100" y="0"/>
                  </a:cubicBezTo>
                  <a:cubicBezTo>
                    <a:pt x="75" y="1"/>
                    <a:pt x="59" y="3"/>
                    <a:pt x="56" y="10"/>
                  </a:cubicBezTo>
                  <a:cubicBezTo>
                    <a:pt x="53" y="17"/>
                    <a:pt x="62" y="22"/>
                    <a:pt x="62" y="22"/>
                  </a:cubicBezTo>
                  <a:cubicBezTo>
                    <a:pt x="62" y="22"/>
                    <a:pt x="48" y="22"/>
                    <a:pt x="45" y="26"/>
                  </a:cubicBezTo>
                  <a:cubicBezTo>
                    <a:pt x="42" y="30"/>
                    <a:pt x="43" y="32"/>
                    <a:pt x="43" y="32"/>
                  </a:cubicBezTo>
                  <a:cubicBezTo>
                    <a:pt x="43" y="32"/>
                    <a:pt x="31" y="34"/>
                    <a:pt x="26" y="37"/>
                  </a:cubicBezTo>
                  <a:cubicBezTo>
                    <a:pt x="20" y="41"/>
                    <a:pt x="16" y="46"/>
                    <a:pt x="22" y="60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491"/>
            <p:cNvSpPr>
              <a:spLocks/>
            </p:cNvSpPr>
            <p:nvPr/>
          </p:nvSpPr>
          <p:spPr bwMode="auto">
            <a:xfrm>
              <a:off x="-8466139" y="8493126"/>
              <a:ext cx="527050" cy="452438"/>
            </a:xfrm>
            <a:custGeom>
              <a:avLst/>
              <a:gdLst>
                <a:gd name="T0" fmla="*/ 0 w 124"/>
                <a:gd name="T1" fmla="*/ 47 h 107"/>
                <a:gd name="T2" fmla="*/ 18 w 124"/>
                <a:gd name="T3" fmla="*/ 96 h 107"/>
                <a:gd name="T4" fmla="*/ 27 w 124"/>
                <a:gd name="T5" fmla="*/ 105 h 107"/>
                <a:gd name="T6" fmla="*/ 32 w 124"/>
                <a:gd name="T7" fmla="*/ 105 h 107"/>
                <a:gd name="T8" fmla="*/ 28 w 124"/>
                <a:gd name="T9" fmla="*/ 95 h 107"/>
                <a:gd name="T10" fmla="*/ 17 w 124"/>
                <a:gd name="T11" fmla="*/ 67 h 107"/>
                <a:gd name="T12" fmla="*/ 18 w 124"/>
                <a:gd name="T13" fmla="*/ 28 h 107"/>
                <a:gd name="T14" fmla="*/ 29 w 124"/>
                <a:gd name="T15" fmla="*/ 36 h 107"/>
                <a:gd name="T16" fmla="*/ 41 w 124"/>
                <a:gd name="T17" fmla="*/ 74 h 107"/>
                <a:gd name="T18" fmla="*/ 56 w 124"/>
                <a:gd name="T19" fmla="*/ 94 h 107"/>
                <a:gd name="T20" fmla="*/ 49 w 124"/>
                <a:gd name="T21" fmla="*/ 65 h 107"/>
                <a:gd name="T22" fmla="*/ 36 w 124"/>
                <a:gd name="T23" fmla="*/ 34 h 107"/>
                <a:gd name="T24" fmla="*/ 38 w 124"/>
                <a:gd name="T25" fmla="*/ 17 h 107"/>
                <a:gd name="T26" fmla="*/ 52 w 124"/>
                <a:gd name="T27" fmla="*/ 17 h 107"/>
                <a:gd name="T28" fmla="*/ 61 w 124"/>
                <a:gd name="T29" fmla="*/ 35 h 107"/>
                <a:gd name="T30" fmla="*/ 75 w 124"/>
                <a:gd name="T31" fmla="*/ 73 h 107"/>
                <a:gd name="T32" fmla="*/ 85 w 124"/>
                <a:gd name="T33" fmla="*/ 82 h 107"/>
                <a:gd name="T34" fmla="*/ 86 w 124"/>
                <a:gd name="T35" fmla="*/ 72 h 107"/>
                <a:gd name="T36" fmla="*/ 67 w 124"/>
                <a:gd name="T37" fmla="*/ 27 h 107"/>
                <a:gd name="T38" fmla="*/ 75 w 124"/>
                <a:gd name="T39" fmla="*/ 6 h 107"/>
                <a:gd name="T40" fmla="*/ 104 w 124"/>
                <a:gd name="T41" fmla="*/ 43 h 107"/>
                <a:gd name="T42" fmla="*/ 117 w 124"/>
                <a:gd name="T43" fmla="*/ 67 h 107"/>
                <a:gd name="T44" fmla="*/ 118 w 124"/>
                <a:gd name="T45" fmla="*/ 52 h 107"/>
                <a:gd name="T46" fmla="*/ 101 w 124"/>
                <a:gd name="T47" fmla="*/ 15 h 107"/>
                <a:gd name="T48" fmla="*/ 80 w 124"/>
                <a:gd name="T49" fmla="*/ 1 h 107"/>
                <a:gd name="T50" fmla="*/ 59 w 124"/>
                <a:gd name="T51" fmla="*/ 5 h 107"/>
                <a:gd name="T52" fmla="*/ 42 w 124"/>
                <a:gd name="T53" fmla="*/ 8 h 107"/>
                <a:gd name="T54" fmla="*/ 46 w 124"/>
                <a:gd name="T55" fmla="*/ 11 h 107"/>
                <a:gd name="T56" fmla="*/ 29 w 124"/>
                <a:gd name="T57" fmla="*/ 15 h 107"/>
                <a:gd name="T58" fmla="*/ 27 w 124"/>
                <a:gd name="T59" fmla="*/ 21 h 107"/>
                <a:gd name="T60" fmla="*/ 10 w 124"/>
                <a:gd name="T61" fmla="*/ 26 h 107"/>
                <a:gd name="T62" fmla="*/ 6 w 124"/>
                <a:gd name="T63" fmla="*/ 49 h 107"/>
                <a:gd name="T64" fmla="*/ 0 w 124"/>
                <a:gd name="T65" fmla="*/ 4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07">
                  <a:moveTo>
                    <a:pt x="0" y="47"/>
                  </a:moveTo>
                  <a:cubicBezTo>
                    <a:pt x="10" y="60"/>
                    <a:pt x="9" y="82"/>
                    <a:pt x="18" y="96"/>
                  </a:cubicBezTo>
                  <a:cubicBezTo>
                    <a:pt x="21" y="99"/>
                    <a:pt x="23" y="103"/>
                    <a:pt x="27" y="105"/>
                  </a:cubicBezTo>
                  <a:cubicBezTo>
                    <a:pt x="28" y="107"/>
                    <a:pt x="30" y="107"/>
                    <a:pt x="32" y="105"/>
                  </a:cubicBezTo>
                  <a:cubicBezTo>
                    <a:pt x="31" y="102"/>
                    <a:pt x="29" y="99"/>
                    <a:pt x="28" y="95"/>
                  </a:cubicBezTo>
                  <a:cubicBezTo>
                    <a:pt x="24" y="86"/>
                    <a:pt x="20" y="77"/>
                    <a:pt x="17" y="67"/>
                  </a:cubicBezTo>
                  <a:cubicBezTo>
                    <a:pt x="15" y="62"/>
                    <a:pt x="1" y="28"/>
                    <a:pt x="18" y="28"/>
                  </a:cubicBezTo>
                  <a:cubicBezTo>
                    <a:pt x="23" y="28"/>
                    <a:pt x="28" y="31"/>
                    <a:pt x="29" y="36"/>
                  </a:cubicBezTo>
                  <a:cubicBezTo>
                    <a:pt x="33" y="49"/>
                    <a:pt x="36" y="61"/>
                    <a:pt x="41" y="74"/>
                  </a:cubicBezTo>
                  <a:cubicBezTo>
                    <a:pt x="43" y="80"/>
                    <a:pt x="48" y="93"/>
                    <a:pt x="56" y="94"/>
                  </a:cubicBezTo>
                  <a:cubicBezTo>
                    <a:pt x="66" y="94"/>
                    <a:pt x="50" y="67"/>
                    <a:pt x="49" y="65"/>
                  </a:cubicBezTo>
                  <a:cubicBezTo>
                    <a:pt x="45" y="55"/>
                    <a:pt x="39" y="45"/>
                    <a:pt x="36" y="34"/>
                  </a:cubicBezTo>
                  <a:cubicBezTo>
                    <a:pt x="34" y="28"/>
                    <a:pt x="33" y="22"/>
                    <a:pt x="38" y="17"/>
                  </a:cubicBezTo>
                  <a:cubicBezTo>
                    <a:pt x="41" y="14"/>
                    <a:pt x="48" y="14"/>
                    <a:pt x="52" y="17"/>
                  </a:cubicBezTo>
                  <a:cubicBezTo>
                    <a:pt x="58" y="21"/>
                    <a:pt x="59" y="28"/>
                    <a:pt x="61" y="35"/>
                  </a:cubicBezTo>
                  <a:cubicBezTo>
                    <a:pt x="64" y="49"/>
                    <a:pt x="69" y="61"/>
                    <a:pt x="75" y="73"/>
                  </a:cubicBezTo>
                  <a:cubicBezTo>
                    <a:pt x="77" y="75"/>
                    <a:pt x="82" y="84"/>
                    <a:pt x="85" y="82"/>
                  </a:cubicBezTo>
                  <a:cubicBezTo>
                    <a:pt x="88" y="81"/>
                    <a:pt x="86" y="74"/>
                    <a:pt x="86" y="72"/>
                  </a:cubicBezTo>
                  <a:cubicBezTo>
                    <a:pt x="83" y="62"/>
                    <a:pt x="70" y="32"/>
                    <a:pt x="67" y="27"/>
                  </a:cubicBezTo>
                  <a:cubicBezTo>
                    <a:pt x="63" y="21"/>
                    <a:pt x="65" y="6"/>
                    <a:pt x="75" y="6"/>
                  </a:cubicBezTo>
                  <a:cubicBezTo>
                    <a:pt x="92" y="7"/>
                    <a:pt x="99" y="30"/>
                    <a:pt x="104" y="43"/>
                  </a:cubicBezTo>
                  <a:cubicBezTo>
                    <a:pt x="106" y="50"/>
                    <a:pt x="109" y="64"/>
                    <a:pt x="117" y="67"/>
                  </a:cubicBezTo>
                  <a:cubicBezTo>
                    <a:pt x="124" y="71"/>
                    <a:pt x="119" y="54"/>
                    <a:pt x="118" y="52"/>
                  </a:cubicBezTo>
                  <a:cubicBezTo>
                    <a:pt x="113" y="39"/>
                    <a:pt x="108" y="27"/>
                    <a:pt x="101" y="15"/>
                  </a:cubicBezTo>
                  <a:cubicBezTo>
                    <a:pt x="96" y="7"/>
                    <a:pt x="91" y="0"/>
                    <a:pt x="80" y="1"/>
                  </a:cubicBezTo>
                  <a:cubicBezTo>
                    <a:pt x="73" y="1"/>
                    <a:pt x="66" y="3"/>
                    <a:pt x="59" y="5"/>
                  </a:cubicBezTo>
                  <a:cubicBezTo>
                    <a:pt x="53" y="7"/>
                    <a:pt x="47" y="8"/>
                    <a:pt x="42" y="8"/>
                  </a:cubicBezTo>
                  <a:cubicBezTo>
                    <a:pt x="44" y="10"/>
                    <a:pt x="46" y="11"/>
                    <a:pt x="46" y="11"/>
                  </a:cubicBezTo>
                  <a:cubicBezTo>
                    <a:pt x="46" y="11"/>
                    <a:pt x="32" y="11"/>
                    <a:pt x="29" y="15"/>
                  </a:cubicBezTo>
                  <a:cubicBezTo>
                    <a:pt x="26" y="19"/>
                    <a:pt x="27" y="21"/>
                    <a:pt x="27" y="21"/>
                  </a:cubicBezTo>
                  <a:cubicBezTo>
                    <a:pt x="27" y="21"/>
                    <a:pt x="15" y="23"/>
                    <a:pt x="10" y="26"/>
                  </a:cubicBezTo>
                  <a:cubicBezTo>
                    <a:pt x="4" y="30"/>
                    <a:pt x="0" y="35"/>
                    <a:pt x="6" y="49"/>
                  </a:cubicBezTo>
                  <a:cubicBezTo>
                    <a:pt x="6" y="49"/>
                    <a:pt x="5" y="46"/>
                    <a:pt x="0" y="4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492"/>
            <p:cNvSpPr>
              <a:spLocks/>
            </p:cNvSpPr>
            <p:nvPr/>
          </p:nvSpPr>
          <p:spPr bwMode="auto">
            <a:xfrm>
              <a:off x="-8529639" y="8505826"/>
              <a:ext cx="687388" cy="563563"/>
            </a:xfrm>
            <a:custGeom>
              <a:avLst/>
              <a:gdLst>
                <a:gd name="T0" fmla="*/ 130 w 162"/>
                <a:gd name="T1" fmla="*/ 3 h 133"/>
                <a:gd name="T2" fmla="*/ 128 w 162"/>
                <a:gd name="T3" fmla="*/ 0 h 133"/>
                <a:gd name="T4" fmla="*/ 130 w 162"/>
                <a:gd name="T5" fmla="*/ 6 h 133"/>
                <a:gd name="T6" fmla="*/ 144 w 162"/>
                <a:gd name="T7" fmla="*/ 54 h 133"/>
                <a:gd name="T8" fmla="*/ 143 w 162"/>
                <a:gd name="T9" fmla="*/ 89 h 133"/>
                <a:gd name="T10" fmla="*/ 110 w 162"/>
                <a:gd name="T11" fmla="*/ 106 h 133"/>
                <a:gd name="T12" fmla="*/ 32 w 162"/>
                <a:gd name="T13" fmla="*/ 108 h 133"/>
                <a:gd name="T14" fmla="*/ 15 w 162"/>
                <a:gd name="T15" fmla="*/ 67 h 133"/>
                <a:gd name="T16" fmla="*/ 7 w 162"/>
                <a:gd name="T17" fmla="*/ 46 h 133"/>
                <a:gd name="T18" fmla="*/ 15 w 162"/>
                <a:gd name="T19" fmla="*/ 81 h 133"/>
                <a:gd name="T20" fmla="*/ 42 w 162"/>
                <a:gd name="T21" fmla="*/ 125 h 133"/>
                <a:gd name="T22" fmla="*/ 152 w 162"/>
                <a:gd name="T23" fmla="*/ 85 h 133"/>
                <a:gd name="T24" fmla="*/ 130 w 162"/>
                <a:gd name="T25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133">
                  <a:moveTo>
                    <a:pt x="130" y="3"/>
                  </a:moveTo>
                  <a:cubicBezTo>
                    <a:pt x="130" y="3"/>
                    <a:pt x="129" y="2"/>
                    <a:pt x="128" y="0"/>
                  </a:cubicBezTo>
                  <a:cubicBezTo>
                    <a:pt x="128" y="2"/>
                    <a:pt x="129" y="4"/>
                    <a:pt x="130" y="6"/>
                  </a:cubicBezTo>
                  <a:cubicBezTo>
                    <a:pt x="134" y="22"/>
                    <a:pt x="140" y="38"/>
                    <a:pt x="144" y="54"/>
                  </a:cubicBezTo>
                  <a:cubicBezTo>
                    <a:pt x="147" y="65"/>
                    <a:pt x="151" y="79"/>
                    <a:pt x="143" y="89"/>
                  </a:cubicBezTo>
                  <a:cubicBezTo>
                    <a:pt x="136" y="98"/>
                    <a:pt x="121" y="102"/>
                    <a:pt x="110" y="106"/>
                  </a:cubicBezTo>
                  <a:cubicBezTo>
                    <a:pt x="88" y="113"/>
                    <a:pt x="51" y="133"/>
                    <a:pt x="32" y="108"/>
                  </a:cubicBezTo>
                  <a:cubicBezTo>
                    <a:pt x="23" y="96"/>
                    <a:pt x="21" y="81"/>
                    <a:pt x="15" y="67"/>
                  </a:cubicBezTo>
                  <a:cubicBezTo>
                    <a:pt x="11" y="60"/>
                    <a:pt x="8" y="53"/>
                    <a:pt x="7" y="46"/>
                  </a:cubicBezTo>
                  <a:cubicBezTo>
                    <a:pt x="0" y="51"/>
                    <a:pt x="7" y="62"/>
                    <a:pt x="15" y="81"/>
                  </a:cubicBezTo>
                  <a:cubicBezTo>
                    <a:pt x="24" y="100"/>
                    <a:pt x="32" y="123"/>
                    <a:pt x="42" y="125"/>
                  </a:cubicBezTo>
                  <a:cubicBezTo>
                    <a:pt x="52" y="127"/>
                    <a:pt x="142" y="106"/>
                    <a:pt x="152" y="85"/>
                  </a:cubicBezTo>
                  <a:cubicBezTo>
                    <a:pt x="162" y="65"/>
                    <a:pt x="130" y="3"/>
                    <a:pt x="130" y="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493"/>
            <p:cNvSpPr>
              <a:spLocks/>
            </p:cNvSpPr>
            <p:nvPr/>
          </p:nvSpPr>
          <p:spPr bwMode="auto">
            <a:xfrm>
              <a:off x="-9288464" y="6643688"/>
              <a:ext cx="1293813" cy="936625"/>
            </a:xfrm>
            <a:custGeom>
              <a:avLst/>
              <a:gdLst>
                <a:gd name="T0" fmla="*/ 27 w 305"/>
                <a:gd name="T1" fmla="*/ 221 h 221"/>
                <a:gd name="T2" fmla="*/ 7 w 305"/>
                <a:gd name="T3" fmla="*/ 78 h 221"/>
                <a:gd name="T4" fmla="*/ 24 w 305"/>
                <a:gd name="T5" fmla="*/ 51 h 221"/>
                <a:gd name="T6" fmla="*/ 286 w 305"/>
                <a:gd name="T7" fmla="*/ 0 h 221"/>
                <a:gd name="T8" fmla="*/ 272 w 305"/>
                <a:gd name="T9" fmla="*/ 37 h 221"/>
                <a:gd name="T10" fmla="*/ 294 w 305"/>
                <a:gd name="T11" fmla="*/ 30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7 h 221"/>
                <a:gd name="T18" fmla="*/ 27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7" y="221"/>
                  </a:move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0" y="54"/>
                    <a:pt x="24" y="51"/>
                  </a:cubicBezTo>
                  <a:cubicBezTo>
                    <a:pt x="47" y="48"/>
                    <a:pt x="274" y="9"/>
                    <a:pt x="286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69" y="123"/>
                    <a:pt x="280" y="207"/>
                  </a:cubicBezTo>
                  <a:lnTo>
                    <a:pt x="27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494"/>
            <p:cNvSpPr>
              <a:spLocks/>
            </p:cNvSpPr>
            <p:nvPr/>
          </p:nvSpPr>
          <p:spPr bwMode="auto">
            <a:xfrm>
              <a:off x="-9144001" y="7008813"/>
              <a:ext cx="987425" cy="576263"/>
            </a:xfrm>
            <a:custGeom>
              <a:avLst/>
              <a:gdLst>
                <a:gd name="T0" fmla="*/ 4 w 233"/>
                <a:gd name="T1" fmla="*/ 115 h 136"/>
                <a:gd name="T2" fmla="*/ 5 w 233"/>
                <a:gd name="T3" fmla="*/ 38 h 136"/>
                <a:gd name="T4" fmla="*/ 233 w 233"/>
                <a:gd name="T5" fmla="*/ 24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5" y="38"/>
                  </a:cubicBezTo>
                  <a:cubicBezTo>
                    <a:pt x="9" y="21"/>
                    <a:pt x="212" y="0"/>
                    <a:pt x="233" y="24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495"/>
            <p:cNvSpPr>
              <a:spLocks/>
            </p:cNvSpPr>
            <p:nvPr/>
          </p:nvSpPr>
          <p:spPr bwMode="auto">
            <a:xfrm>
              <a:off x="-9250364" y="7118351"/>
              <a:ext cx="1204913" cy="1068388"/>
            </a:xfrm>
            <a:custGeom>
              <a:avLst/>
              <a:gdLst>
                <a:gd name="T0" fmla="*/ 37 w 284"/>
                <a:gd name="T1" fmla="*/ 14 h 252"/>
                <a:gd name="T2" fmla="*/ 250 w 284"/>
                <a:gd name="T3" fmla="*/ 23 h 252"/>
                <a:gd name="T4" fmla="*/ 246 w 284"/>
                <a:gd name="T5" fmla="*/ 88 h 252"/>
                <a:gd name="T6" fmla="*/ 283 w 284"/>
                <a:gd name="T7" fmla="*/ 113 h 252"/>
                <a:gd name="T8" fmla="*/ 247 w 284"/>
                <a:gd name="T9" fmla="*/ 134 h 252"/>
                <a:gd name="T10" fmla="*/ 234 w 284"/>
                <a:gd name="T11" fmla="*/ 215 h 252"/>
                <a:gd name="T12" fmla="*/ 205 w 284"/>
                <a:gd name="T13" fmla="*/ 250 h 252"/>
                <a:gd name="T14" fmla="*/ 172 w 284"/>
                <a:gd name="T15" fmla="*/ 251 h 252"/>
                <a:gd name="T16" fmla="*/ 120 w 284"/>
                <a:gd name="T17" fmla="*/ 249 h 252"/>
                <a:gd name="T18" fmla="*/ 75 w 284"/>
                <a:gd name="T19" fmla="*/ 242 h 252"/>
                <a:gd name="T20" fmla="*/ 48 w 284"/>
                <a:gd name="T21" fmla="*/ 204 h 252"/>
                <a:gd name="T22" fmla="*/ 39 w 284"/>
                <a:gd name="T23" fmla="*/ 137 h 252"/>
                <a:gd name="T24" fmla="*/ 6 w 284"/>
                <a:gd name="T25" fmla="*/ 113 h 252"/>
                <a:gd name="T26" fmla="*/ 36 w 284"/>
                <a:gd name="T27" fmla="*/ 88 h 252"/>
                <a:gd name="T28" fmla="*/ 37 w 284"/>
                <a:gd name="T29" fmla="*/ 1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252">
                  <a:moveTo>
                    <a:pt x="37" y="14"/>
                  </a:moveTo>
                  <a:cubicBezTo>
                    <a:pt x="37" y="14"/>
                    <a:pt x="157" y="0"/>
                    <a:pt x="250" y="23"/>
                  </a:cubicBezTo>
                  <a:cubicBezTo>
                    <a:pt x="246" y="88"/>
                    <a:pt x="246" y="88"/>
                    <a:pt x="246" y="88"/>
                  </a:cubicBezTo>
                  <a:cubicBezTo>
                    <a:pt x="246" y="88"/>
                    <a:pt x="282" y="84"/>
                    <a:pt x="283" y="113"/>
                  </a:cubicBezTo>
                  <a:cubicBezTo>
                    <a:pt x="284" y="142"/>
                    <a:pt x="247" y="134"/>
                    <a:pt x="247" y="134"/>
                  </a:cubicBezTo>
                  <a:cubicBezTo>
                    <a:pt x="234" y="215"/>
                    <a:pt x="234" y="215"/>
                    <a:pt x="234" y="215"/>
                  </a:cubicBezTo>
                  <a:cubicBezTo>
                    <a:pt x="234" y="215"/>
                    <a:pt x="233" y="245"/>
                    <a:pt x="205" y="250"/>
                  </a:cubicBezTo>
                  <a:cubicBezTo>
                    <a:pt x="202" y="251"/>
                    <a:pt x="181" y="252"/>
                    <a:pt x="172" y="251"/>
                  </a:cubicBezTo>
                  <a:cubicBezTo>
                    <a:pt x="160" y="250"/>
                    <a:pt x="129" y="250"/>
                    <a:pt x="120" y="249"/>
                  </a:cubicBezTo>
                  <a:cubicBezTo>
                    <a:pt x="102" y="246"/>
                    <a:pt x="81" y="244"/>
                    <a:pt x="75" y="242"/>
                  </a:cubicBezTo>
                  <a:cubicBezTo>
                    <a:pt x="49" y="236"/>
                    <a:pt x="48" y="204"/>
                    <a:pt x="48" y="204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8"/>
                    <a:pt x="6" y="113"/>
                  </a:cubicBezTo>
                  <a:cubicBezTo>
                    <a:pt x="0" y="88"/>
                    <a:pt x="25" y="73"/>
                    <a:pt x="36" y="88"/>
                  </a:cubicBezTo>
                  <a:cubicBezTo>
                    <a:pt x="36" y="88"/>
                    <a:pt x="32" y="32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496"/>
            <p:cNvSpPr>
              <a:spLocks noEditPoints="1"/>
            </p:cNvSpPr>
            <p:nvPr/>
          </p:nvSpPr>
          <p:spPr bwMode="auto">
            <a:xfrm>
              <a:off x="-9250364" y="7118351"/>
              <a:ext cx="1204913" cy="1068388"/>
            </a:xfrm>
            <a:custGeom>
              <a:avLst/>
              <a:gdLst>
                <a:gd name="T0" fmla="*/ 283 w 284"/>
                <a:gd name="T1" fmla="*/ 113 h 252"/>
                <a:gd name="T2" fmla="*/ 246 w 284"/>
                <a:gd name="T3" fmla="*/ 88 h 252"/>
                <a:gd name="T4" fmla="*/ 250 w 284"/>
                <a:gd name="T5" fmla="*/ 23 h 252"/>
                <a:gd name="T6" fmla="*/ 37 w 284"/>
                <a:gd name="T7" fmla="*/ 14 h 252"/>
                <a:gd name="T8" fmla="*/ 36 w 284"/>
                <a:gd name="T9" fmla="*/ 88 h 252"/>
                <a:gd name="T10" fmla="*/ 6 w 284"/>
                <a:gd name="T11" fmla="*/ 113 h 252"/>
                <a:gd name="T12" fmla="*/ 39 w 284"/>
                <a:gd name="T13" fmla="*/ 137 h 252"/>
                <a:gd name="T14" fmla="*/ 48 w 284"/>
                <a:gd name="T15" fmla="*/ 204 h 252"/>
                <a:gd name="T16" fmla="*/ 75 w 284"/>
                <a:gd name="T17" fmla="*/ 242 h 252"/>
                <a:gd name="T18" fmla="*/ 118 w 284"/>
                <a:gd name="T19" fmla="*/ 248 h 252"/>
                <a:gd name="T20" fmla="*/ 174 w 284"/>
                <a:gd name="T21" fmla="*/ 251 h 252"/>
                <a:gd name="T22" fmla="*/ 207 w 284"/>
                <a:gd name="T23" fmla="*/ 250 h 252"/>
                <a:gd name="T24" fmla="*/ 234 w 284"/>
                <a:gd name="T25" fmla="*/ 215 h 252"/>
                <a:gd name="T26" fmla="*/ 247 w 284"/>
                <a:gd name="T27" fmla="*/ 134 h 252"/>
                <a:gd name="T28" fmla="*/ 283 w 284"/>
                <a:gd name="T29" fmla="*/ 113 h 252"/>
                <a:gd name="T30" fmla="*/ 224 w 284"/>
                <a:gd name="T31" fmla="*/ 199 h 252"/>
                <a:gd name="T32" fmla="*/ 200 w 284"/>
                <a:gd name="T33" fmla="*/ 242 h 252"/>
                <a:gd name="T34" fmla="*/ 70 w 284"/>
                <a:gd name="T35" fmla="*/ 223 h 252"/>
                <a:gd name="T36" fmla="*/ 47 w 284"/>
                <a:gd name="T37" fmla="*/ 139 h 252"/>
                <a:gd name="T38" fmla="*/ 42 w 284"/>
                <a:gd name="T39" fmla="*/ 90 h 252"/>
                <a:gd name="T40" fmla="*/ 46 w 284"/>
                <a:gd name="T41" fmla="*/ 35 h 252"/>
                <a:gd name="T42" fmla="*/ 65 w 284"/>
                <a:gd name="T43" fmla="*/ 15 h 252"/>
                <a:gd name="T44" fmla="*/ 191 w 284"/>
                <a:gd name="T45" fmla="*/ 17 h 252"/>
                <a:gd name="T46" fmla="*/ 241 w 284"/>
                <a:gd name="T47" fmla="*/ 62 h 252"/>
                <a:gd name="T48" fmla="*/ 224 w 284"/>
                <a:gd name="T49" fmla="*/ 19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52">
                  <a:moveTo>
                    <a:pt x="283" y="113"/>
                  </a:moveTo>
                  <a:cubicBezTo>
                    <a:pt x="282" y="84"/>
                    <a:pt x="246" y="88"/>
                    <a:pt x="246" y="88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157" y="0"/>
                    <a:pt x="37" y="14"/>
                    <a:pt x="37" y="14"/>
                  </a:cubicBezTo>
                  <a:cubicBezTo>
                    <a:pt x="32" y="32"/>
                    <a:pt x="36" y="88"/>
                    <a:pt x="36" y="88"/>
                  </a:cubicBezTo>
                  <a:cubicBezTo>
                    <a:pt x="25" y="73"/>
                    <a:pt x="0" y="88"/>
                    <a:pt x="6" y="113"/>
                  </a:cubicBezTo>
                  <a:cubicBezTo>
                    <a:pt x="12" y="138"/>
                    <a:pt x="39" y="137"/>
                    <a:pt x="39" y="137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48" y="204"/>
                    <a:pt x="49" y="236"/>
                    <a:pt x="75" y="242"/>
                  </a:cubicBezTo>
                  <a:cubicBezTo>
                    <a:pt x="81" y="244"/>
                    <a:pt x="100" y="246"/>
                    <a:pt x="118" y="248"/>
                  </a:cubicBezTo>
                  <a:cubicBezTo>
                    <a:pt x="127" y="250"/>
                    <a:pt x="162" y="251"/>
                    <a:pt x="174" y="251"/>
                  </a:cubicBezTo>
                  <a:cubicBezTo>
                    <a:pt x="184" y="252"/>
                    <a:pt x="203" y="251"/>
                    <a:pt x="207" y="250"/>
                  </a:cubicBezTo>
                  <a:cubicBezTo>
                    <a:pt x="233" y="243"/>
                    <a:pt x="234" y="215"/>
                    <a:pt x="234" y="215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4" y="142"/>
                    <a:pt x="283" y="113"/>
                  </a:cubicBezTo>
                  <a:close/>
                  <a:moveTo>
                    <a:pt x="224" y="199"/>
                  </a:moveTo>
                  <a:cubicBezTo>
                    <a:pt x="219" y="222"/>
                    <a:pt x="224" y="234"/>
                    <a:pt x="200" y="242"/>
                  </a:cubicBezTo>
                  <a:cubicBezTo>
                    <a:pt x="176" y="251"/>
                    <a:pt x="89" y="246"/>
                    <a:pt x="70" y="223"/>
                  </a:cubicBezTo>
                  <a:cubicBezTo>
                    <a:pt x="52" y="202"/>
                    <a:pt x="50" y="169"/>
                    <a:pt x="47" y="139"/>
                  </a:cubicBezTo>
                  <a:cubicBezTo>
                    <a:pt x="45" y="118"/>
                    <a:pt x="45" y="111"/>
                    <a:pt x="42" y="90"/>
                  </a:cubicBezTo>
                  <a:cubicBezTo>
                    <a:pt x="40" y="76"/>
                    <a:pt x="39" y="48"/>
                    <a:pt x="46" y="35"/>
                  </a:cubicBezTo>
                  <a:cubicBezTo>
                    <a:pt x="46" y="28"/>
                    <a:pt x="55" y="14"/>
                    <a:pt x="65" y="15"/>
                  </a:cubicBezTo>
                  <a:cubicBezTo>
                    <a:pt x="101" y="17"/>
                    <a:pt x="155" y="17"/>
                    <a:pt x="191" y="17"/>
                  </a:cubicBezTo>
                  <a:cubicBezTo>
                    <a:pt x="243" y="17"/>
                    <a:pt x="236" y="35"/>
                    <a:pt x="241" y="62"/>
                  </a:cubicBezTo>
                  <a:cubicBezTo>
                    <a:pt x="247" y="97"/>
                    <a:pt x="231" y="166"/>
                    <a:pt x="224" y="19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497"/>
            <p:cNvSpPr>
              <a:spLocks/>
            </p:cNvSpPr>
            <p:nvPr/>
          </p:nvSpPr>
          <p:spPr bwMode="auto">
            <a:xfrm>
              <a:off x="-8550276" y="7258051"/>
              <a:ext cx="169863" cy="119063"/>
            </a:xfrm>
            <a:custGeom>
              <a:avLst/>
              <a:gdLst>
                <a:gd name="T0" fmla="*/ 2 w 40"/>
                <a:gd name="T1" fmla="*/ 28 h 28"/>
                <a:gd name="T2" fmla="*/ 40 w 40"/>
                <a:gd name="T3" fmla="*/ 14 h 28"/>
                <a:gd name="T4" fmla="*/ 18 w 40"/>
                <a:gd name="T5" fmla="*/ 3 h 28"/>
                <a:gd name="T6" fmla="*/ 2 w 40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8">
                  <a:moveTo>
                    <a:pt x="2" y="28"/>
                  </a:moveTo>
                  <a:cubicBezTo>
                    <a:pt x="2" y="28"/>
                    <a:pt x="24" y="7"/>
                    <a:pt x="40" y="14"/>
                  </a:cubicBezTo>
                  <a:cubicBezTo>
                    <a:pt x="40" y="14"/>
                    <a:pt x="31" y="0"/>
                    <a:pt x="18" y="3"/>
                  </a:cubicBezTo>
                  <a:cubicBezTo>
                    <a:pt x="8" y="6"/>
                    <a:pt x="0" y="14"/>
                    <a:pt x="2" y="28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498"/>
            <p:cNvSpPr>
              <a:spLocks/>
            </p:cNvSpPr>
            <p:nvPr/>
          </p:nvSpPr>
          <p:spPr bwMode="auto">
            <a:xfrm>
              <a:off x="-8999539" y="7399338"/>
              <a:ext cx="134938" cy="130175"/>
            </a:xfrm>
            <a:custGeom>
              <a:avLst/>
              <a:gdLst>
                <a:gd name="T0" fmla="*/ 32 w 32"/>
                <a:gd name="T1" fmla="*/ 17 h 31"/>
                <a:gd name="T2" fmla="*/ 15 w 32"/>
                <a:gd name="T3" fmla="*/ 31 h 31"/>
                <a:gd name="T4" fmla="*/ 1 w 32"/>
                <a:gd name="T5" fmla="*/ 14 h 31"/>
                <a:gd name="T6" fmla="*/ 17 w 32"/>
                <a:gd name="T7" fmla="*/ 0 h 31"/>
                <a:gd name="T8" fmla="*/ 32 w 32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2" y="17"/>
                  </a:moveTo>
                  <a:cubicBezTo>
                    <a:pt x="31" y="25"/>
                    <a:pt x="24" y="31"/>
                    <a:pt x="15" y="31"/>
                  </a:cubicBezTo>
                  <a:cubicBezTo>
                    <a:pt x="7" y="30"/>
                    <a:pt x="0" y="23"/>
                    <a:pt x="1" y="14"/>
                  </a:cubicBezTo>
                  <a:cubicBezTo>
                    <a:pt x="2" y="6"/>
                    <a:pt x="9" y="0"/>
                    <a:pt x="17" y="0"/>
                  </a:cubicBezTo>
                  <a:cubicBezTo>
                    <a:pt x="26" y="1"/>
                    <a:pt x="32" y="8"/>
                    <a:pt x="32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499"/>
            <p:cNvSpPr>
              <a:spLocks/>
            </p:cNvSpPr>
            <p:nvPr/>
          </p:nvSpPr>
          <p:spPr bwMode="auto">
            <a:xfrm>
              <a:off x="-8504239" y="7412038"/>
              <a:ext cx="136525" cy="134938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5"/>
                    <a:pt x="23" y="32"/>
                    <a:pt x="15" y="31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1" y="6"/>
                    <a:pt x="8" y="0"/>
                    <a:pt x="17" y="1"/>
                  </a:cubicBezTo>
                  <a:cubicBezTo>
                    <a:pt x="25" y="1"/>
                    <a:pt x="32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500"/>
            <p:cNvSpPr>
              <a:spLocks/>
            </p:cNvSpPr>
            <p:nvPr/>
          </p:nvSpPr>
          <p:spPr bwMode="auto">
            <a:xfrm>
              <a:off x="-8745539" y="7275513"/>
              <a:ext cx="134938" cy="525463"/>
            </a:xfrm>
            <a:custGeom>
              <a:avLst/>
              <a:gdLst>
                <a:gd name="T0" fmla="*/ 11 w 32"/>
                <a:gd name="T1" fmla="*/ 22 h 124"/>
                <a:gd name="T2" fmla="*/ 0 w 32"/>
                <a:gd name="T3" fmla="*/ 116 h 124"/>
                <a:gd name="T4" fmla="*/ 22 w 32"/>
                <a:gd name="T5" fmla="*/ 121 h 124"/>
                <a:gd name="T6" fmla="*/ 11 w 32"/>
                <a:gd name="T7" fmla="*/ 2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4">
                  <a:moveTo>
                    <a:pt x="11" y="22"/>
                  </a:moveTo>
                  <a:cubicBezTo>
                    <a:pt x="11" y="22"/>
                    <a:pt x="8" y="95"/>
                    <a:pt x="0" y="116"/>
                  </a:cubicBezTo>
                  <a:cubicBezTo>
                    <a:pt x="0" y="116"/>
                    <a:pt x="13" y="124"/>
                    <a:pt x="22" y="121"/>
                  </a:cubicBezTo>
                  <a:cubicBezTo>
                    <a:pt x="32" y="118"/>
                    <a:pt x="21" y="0"/>
                    <a:pt x="11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501"/>
            <p:cNvSpPr>
              <a:spLocks/>
            </p:cNvSpPr>
            <p:nvPr/>
          </p:nvSpPr>
          <p:spPr bwMode="auto">
            <a:xfrm>
              <a:off x="-8791576" y="7356476"/>
              <a:ext cx="122238" cy="436563"/>
            </a:xfrm>
            <a:custGeom>
              <a:avLst/>
              <a:gdLst>
                <a:gd name="T0" fmla="*/ 24 w 29"/>
                <a:gd name="T1" fmla="*/ 102 h 103"/>
                <a:gd name="T2" fmla="*/ 6 w 29"/>
                <a:gd name="T3" fmla="*/ 76 h 103"/>
                <a:gd name="T4" fmla="*/ 22 w 29"/>
                <a:gd name="T5" fmla="*/ 3 h 103"/>
                <a:gd name="T6" fmla="*/ 24 w 29"/>
                <a:gd name="T7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4" y="102"/>
                  </a:moveTo>
                  <a:cubicBezTo>
                    <a:pt x="24" y="102"/>
                    <a:pt x="0" y="103"/>
                    <a:pt x="6" y="76"/>
                  </a:cubicBezTo>
                  <a:cubicBezTo>
                    <a:pt x="12" y="50"/>
                    <a:pt x="16" y="0"/>
                    <a:pt x="22" y="3"/>
                  </a:cubicBezTo>
                  <a:cubicBezTo>
                    <a:pt x="29" y="7"/>
                    <a:pt x="24" y="102"/>
                    <a:pt x="24" y="1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502"/>
            <p:cNvSpPr>
              <a:spLocks/>
            </p:cNvSpPr>
            <p:nvPr/>
          </p:nvSpPr>
          <p:spPr bwMode="auto">
            <a:xfrm>
              <a:off x="-9009064" y="7258051"/>
              <a:ext cx="169863" cy="123825"/>
            </a:xfrm>
            <a:custGeom>
              <a:avLst/>
              <a:gdLst>
                <a:gd name="T0" fmla="*/ 0 w 40"/>
                <a:gd name="T1" fmla="*/ 12 h 29"/>
                <a:gd name="T2" fmla="*/ 40 w 40"/>
                <a:gd name="T3" fmla="*/ 29 h 29"/>
                <a:gd name="T4" fmla="*/ 24 w 40"/>
                <a:gd name="T5" fmla="*/ 7 h 29"/>
                <a:gd name="T6" fmla="*/ 0 w 40"/>
                <a:gd name="T7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9">
                  <a:moveTo>
                    <a:pt x="0" y="12"/>
                  </a:moveTo>
                  <a:cubicBezTo>
                    <a:pt x="0" y="12"/>
                    <a:pt x="24" y="18"/>
                    <a:pt x="40" y="29"/>
                  </a:cubicBezTo>
                  <a:cubicBezTo>
                    <a:pt x="40" y="29"/>
                    <a:pt x="39" y="14"/>
                    <a:pt x="24" y="7"/>
                  </a:cubicBezTo>
                  <a:cubicBezTo>
                    <a:pt x="8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503"/>
            <p:cNvSpPr>
              <a:spLocks/>
            </p:cNvSpPr>
            <p:nvPr/>
          </p:nvSpPr>
          <p:spPr bwMode="auto">
            <a:xfrm>
              <a:off x="-8248651" y="6643688"/>
              <a:ext cx="173038" cy="174625"/>
            </a:xfrm>
            <a:custGeom>
              <a:avLst/>
              <a:gdLst>
                <a:gd name="T0" fmla="*/ 109 w 109"/>
                <a:gd name="T1" fmla="*/ 0 h 110"/>
                <a:gd name="T2" fmla="*/ 0 w 109"/>
                <a:gd name="T3" fmla="*/ 110 h 110"/>
                <a:gd name="T4" fmla="*/ 72 w 109"/>
                <a:gd name="T5" fmla="*/ 99 h 110"/>
                <a:gd name="T6" fmla="*/ 109 w 10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10">
                  <a:moveTo>
                    <a:pt x="109" y="0"/>
                  </a:moveTo>
                  <a:lnTo>
                    <a:pt x="0" y="110"/>
                  </a:lnTo>
                  <a:lnTo>
                    <a:pt x="72" y="9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504"/>
            <p:cNvSpPr>
              <a:spLocks/>
            </p:cNvSpPr>
            <p:nvPr/>
          </p:nvSpPr>
          <p:spPr bwMode="auto">
            <a:xfrm>
              <a:off x="-8108951" y="6770688"/>
              <a:ext cx="66675" cy="169863"/>
            </a:xfrm>
            <a:custGeom>
              <a:avLst/>
              <a:gdLst>
                <a:gd name="T0" fmla="*/ 42 w 42"/>
                <a:gd name="T1" fmla="*/ 0 h 107"/>
                <a:gd name="T2" fmla="*/ 0 w 42"/>
                <a:gd name="T3" fmla="*/ 107 h 107"/>
                <a:gd name="T4" fmla="*/ 40 w 42"/>
                <a:gd name="T5" fmla="*/ 64 h 107"/>
                <a:gd name="T6" fmla="*/ 42 w 42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7">
                  <a:moveTo>
                    <a:pt x="42" y="0"/>
                  </a:moveTo>
                  <a:lnTo>
                    <a:pt x="0" y="107"/>
                  </a:lnTo>
                  <a:lnTo>
                    <a:pt x="40" y="6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505"/>
            <p:cNvSpPr>
              <a:spLocks/>
            </p:cNvSpPr>
            <p:nvPr/>
          </p:nvSpPr>
          <p:spPr bwMode="auto">
            <a:xfrm>
              <a:off x="-9237664" y="7458076"/>
              <a:ext cx="233363" cy="233363"/>
            </a:xfrm>
            <a:custGeom>
              <a:avLst/>
              <a:gdLst>
                <a:gd name="T0" fmla="*/ 55 w 55"/>
                <a:gd name="T1" fmla="*/ 26 h 55"/>
                <a:gd name="T2" fmla="*/ 21 w 55"/>
                <a:gd name="T3" fmla="*/ 7 h 55"/>
                <a:gd name="T4" fmla="*/ 44 w 55"/>
                <a:gd name="T5" fmla="*/ 55 h 55"/>
                <a:gd name="T6" fmla="*/ 55 w 55"/>
                <a:gd name="T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55" y="26"/>
                  </a:moveTo>
                  <a:cubicBezTo>
                    <a:pt x="55" y="26"/>
                    <a:pt x="38" y="0"/>
                    <a:pt x="21" y="7"/>
                  </a:cubicBezTo>
                  <a:cubicBezTo>
                    <a:pt x="3" y="13"/>
                    <a:pt x="0" y="54"/>
                    <a:pt x="44" y="55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506"/>
            <p:cNvSpPr>
              <a:spLocks/>
            </p:cNvSpPr>
            <p:nvPr/>
          </p:nvSpPr>
          <p:spPr bwMode="auto">
            <a:xfrm>
              <a:off x="-8270876" y="7478713"/>
              <a:ext cx="215900" cy="233363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4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2" y="0"/>
                    <a:pt x="42" y="10"/>
                  </a:cubicBezTo>
                  <a:cubicBezTo>
                    <a:pt x="51" y="21"/>
                    <a:pt x="51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507"/>
            <p:cNvSpPr>
              <a:spLocks/>
            </p:cNvSpPr>
            <p:nvPr/>
          </p:nvSpPr>
          <p:spPr bwMode="auto">
            <a:xfrm>
              <a:off x="-8920164" y="7759701"/>
              <a:ext cx="547688" cy="236538"/>
            </a:xfrm>
            <a:custGeom>
              <a:avLst/>
              <a:gdLst>
                <a:gd name="T0" fmla="*/ 43 w 129"/>
                <a:gd name="T1" fmla="*/ 52 h 56"/>
                <a:gd name="T2" fmla="*/ 3 w 129"/>
                <a:gd name="T3" fmla="*/ 49 h 56"/>
                <a:gd name="T4" fmla="*/ 0 w 129"/>
                <a:gd name="T5" fmla="*/ 46 h 56"/>
                <a:gd name="T6" fmla="*/ 4 w 129"/>
                <a:gd name="T7" fmla="*/ 44 h 56"/>
                <a:gd name="T8" fmla="*/ 105 w 129"/>
                <a:gd name="T9" fmla="*/ 32 h 56"/>
                <a:gd name="T10" fmla="*/ 123 w 129"/>
                <a:gd name="T11" fmla="*/ 3 h 56"/>
                <a:gd name="T12" fmla="*/ 126 w 129"/>
                <a:gd name="T13" fmla="*/ 0 h 56"/>
                <a:gd name="T14" fmla="*/ 129 w 129"/>
                <a:gd name="T15" fmla="*/ 4 h 56"/>
                <a:gd name="T16" fmla="*/ 108 w 129"/>
                <a:gd name="T17" fmla="*/ 37 h 56"/>
                <a:gd name="T18" fmla="*/ 43 w 129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56">
                  <a:moveTo>
                    <a:pt x="43" y="52"/>
                  </a:moveTo>
                  <a:cubicBezTo>
                    <a:pt x="21" y="52"/>
                    <a:pt x="4" y="49"/>
                    <a:pt x="3" y="49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1" y="44"/>
                    <a:pt x="2" y="43"/>
                    <a:pt x="4" y="44"/>
                  </a:cubicBezTo>
                  <a:cubicBezTo>
                    <a:pt x="4" y="44"/>
                    <a:pt x="71" y="56"/>
                    <a:pt x="105" y="32"/>
                  </a:cubicBezTo>
                  <a:cubicBezTo>
                    <a:pt x="115" y="25"/>
                    <a:pt x="121" y="15"/>
                    <a:pt x="123" y="3"/>
                  </a:cubicBezTo>
                  <a:cubicBezTo>
                    <a:pt x="123" y="1"/>
                    <a:pt x="125" y="0"/>
                    <a:pt x="126" y="0"/>
                  </a:cubicBezTo>
                  <a:cubicBezTo>
                    <a:pt x="128" y="1"/>
                    <a:pt x="129" y="2"/>
                    <a:pt x="129" y="4"/>
                  </a:cubicBezTo>
                  <a:cubicBezTo>
                    <a:pt x="126" y="18"/>
                    <a:pt x="119" y="29"/>
                    <a:pt x="108" y="37"/>
                  </a:cubicBezTo>
                  <a:cubicBezTo>
                    <a:pt x="90" y="49"/>
                    <a:pt x="64" y="52"/>
                    <a:pt x="43" y="52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17457627" y="7524543"/>
            <a:ext cx="2632075" cy="4749801"/>
            <a:chOff x="-12171364" y="6808788"/>
            <a:chExt cx="2632075" cy="4749801"/>
          </a:xfrm>
        </p:grpSpPr>
        <p:sp>
          <p:nvSpPr>
            <p:cNvPr id="705" name="Freeform 508"/>
            <p:cNvSpPr>
              <a:spLocks/>
            </p:cNvSpPr>
            <p:nvPr/>
          </p:nvSpPr>
          <p:spPr bwMode="auto">
            <a:xfrm>
              <a:off x="-11633201" y="9794876"/>
              <a:ext cx="385763" cy="1682750"/>
            </a:xfrm>
            <a:custGeom>
              <a:avLst/>
              <a:gdLst>
                <a:gd name="T0" fmla="*/ 26 w 91"/>
                <a:gd name="T1" fmla="*/ 10 h 397"/>
                <a:gd name="T2" fmla="*/ 2 w 91"/>
                <a:gd name="T3" fmla="*/ 34 h 397"/>
                <a:gd name="T4" fmla="*/ 20 w 91"/>
                <a:gd name="T5" fmla="*/ 393 h 397"/>
                <a:gd name="T6" fmla="*/ 32 w 91"/>
                <a:gd name="T7" fmla="*/ 393 h 397"/>
                <a:gd name="T8" fmla="*/ 88 w 91"/>
                <a:gd name="T9" fmla="*/ 397 h 397"/>
                <a:gd name="T10" fmla="*/ 90 w 91"/>
                <a:gd name="T11" fmla="*/ 382 h 397"/>
                <a:gd name="T12" fmla="*/ 84 w 91"/>
                <a:gd name="T13" fmla="*/ 228 h 397"/>
                <a:gd name="T14" fmla="*/ 70 w 91"/>
                <a:gd name="T15" fmla="*/ 180 h 397"/>
                <a:gd name="T16" fmla="*/ 81 w 91"/>
                <a:gd name="T17" fmla="*/ 39 h 397"/>
                <a:gd name="T18" fmla="*/ 26 w 91"/>
                <a:gd name="T19" fmla="*/ 1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397">
                  <a:moveTo>
                    <a:pt x="26" y="10"/>
                  </a:moveTo>
                  <a:cubicBezTo>
                    <a:pt x="26" y="10"/>
                    <a:pt x="0" y="10"/>
                    <a:pt x="2" y="34"/>
                  </a:cubicBezTo>
                  <a:cubicBezTo>
                    <a:pt x="4" y="58"/>
                    <a:pt x="20" y="393"/>
                    <a:pt x="20" y="393"/>
                  </a:cubicBezTo>
                  <a:cubicBezTo>
                    <a:pt x="32" y="393"/>
                    <a:pt x="32" y="393"/>
                    <a:pt x="32" y="393"/>
                  </a:cubicBezTo>
                  <a:cubicBezTo>
                    <a:pt x="88" y="397"/>
                    <a:pt x="88" y="397"/>
                    <a:pt x="88" y="397"/>
                  </a:cubicBezTo>
                  <a:cubicBezTo>
                    <a:pt x="88" y="397"/>
                    <a:pt x="90" y="391"/>
                    <a:pt x="90" y="382"/>
                  </a:cubicBezTo>
                  <a:cubicBezTo>
                    <a:pt x="91" y="345"/>
                    <a:pt x="90" y="251"/>
                    <a:pt x="84" y="228"/>
                  </a:cubicBezTo>
                  <a:cubicBezTo>
                    <a:pt x="76" y="200"/>
                    <a:pt x="69" y="203"/>
                    <a:pt x="70" y="180"/>
                  </a:cubicBezTo>
                  <a:cubicBezTo>
                    <a:pt x="72" y="157"/>
                    <a:pt x="81" y="39"/>
                    <a:pt x="81" y="39"/>
                  </a:cubicBezTo>
                  <a:cubicBezTo>
                    <a:pt x="81" y="39"/>
                    <a:pt x="62" y="0"/>
                    <a:pt x="26" y="1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509"/>
            <p:cNvSpPr>
              <a:spLocks/>
            </p:cNvSpPr>
            <p:nvPr/>
          </p:nvSpPr>
          <p:spPr bwMode="auto">
            <a:xfrm>
              <a:off x="-11379201" y="9883776"/>
              <a:ext cx="88900" cy="622300"/>
            </a:xfrm>
            <a:custGeom>
              <a:avLst/>
              <a:gdLst>
                <a:gd name="T0" fmla="*/ 9 w 21"/>
                <a:gd name="T1" fmla="*/ 75 h 147"/>
                <a:gd name="T2" fmla="*/ 11 w 21"/>
                <a:gd name="T3" fmla="*/ 147 h 147"/>
                <a:gd name="T4" fmla="*/ 21 w 21"/>
                <a:gd name="T5" fmla="*/ 24 h 147"/>
                <a:gd name="T6" fmla="*/ 0 w 21"/>
                <a:gd name="T7" fmla="*/ 0 h 147"/>
                <a:gd name="T8" fmla="*/ 9 w 21"/>
                <a:gd name="T9" fmla="*/ 7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7">
                  <a:moveTo>
                    <a:pt x="9" y="75"/>
                  </a:moveTo>
                  <a:cubicBezTo>
                    <a:pt x="10" y="99"/>
                    <a:pt x="9" y="123"/>
                    <a:pt x="11" y="147"/>
                  </a:cubicBezTo>
                  <a:cubicBezTo>
                    <a:pt x="14" y="107"/>
                    <a:pt x="21" y="24"/>
                    <a:pt x="21" y="24"/>
                  </a:cubicBezTo>
                  <a:cubicBezTo>
                    <a:pt x="21" y="24"/>
                    <a:pt x="14" y="9"/>
                    <a:pt x="0" y="0"/>
                  </a:cubicBezTo>
                  <a:cubicBezTo>
                    <a:pt x="2" y="25"/>
                    <a:pt x="9" y="49"/>
                    <a:pt x="9" y="7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510"/>
            <p:cNvSpPr>
              <a:spLocks/>
            </p:cNvSpPr>
            <p:nvPr/>
          </p:nvSpPr>
          <p:spPr bwMode="auto">
            <a:xfrm>
              <a:off x="-11358564" y="10629901"/>
              <a:ext cx="106363" cy="512763"/>
            </a:xfrm>
            <a:custGeom>
              <a:avLst/>
              <a:gdLst>
                <a:gd name="T0" fmla="*/ 4 w 25"/>
                <a:gd name="T1" fmla="*/ 16 h 121"/>
                <a:gd name="T2" fmla="*/ 25 w 25"/>
                <a:gd name="T3" fmla="*/ 121 h 121"/>
                <a:gd name="T4" fmla="*/ 19 w 25"/>
                <a:gd name="T5" fmla="*/ 31 h 121"/>
                <a:gd name="T6" fmla="*/ 7 w 25"/>
                <a:gd name="T7" fmla="*/ 0 h 121"/>
                <a:gd name="T8" fmla="*/ 1 w 25"/>
                <a:gd name="T9" fmla="*/ 6 h 121"/>
                <a:gd name="T10" fmla="*/ 0 w 25"/>
                <a:gd name="T11" fmla="*/ 8 h 121"/>
                <a:gd name="T12" fmla="*/ 4 w 25"/>
                <a:gd name="T13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21">
                  <a:moveTo>
                    <a:pt x="4" y="16"/>
                  </a:moveTo>
                  <a:cubicBezTo>
                    <a:pt x="14" y="51"/>
                    <a:pt x="21" y="86"/>
                    <a:pt x="25" y="121"/>
                  </a:cubicBezTo>
                  <a:cubicBezTo>
                    <a:pt x="25" y="87"/>
                    <a:pt x="23" y="46"/>
                    <a:pt x="19" y="31"/>
                  </a:cubicBezTo>
                  <a:cubicBezTo>
                    <a:pt x="14" y="13"/>
                    <a:pt x="9" y="8"/>
                    <a:pt x="7" y="0"/>
                  </a:cubicBezTo>
                  <a:cubicBezTo>
                    <a:pt x="5" y="3"/>
                    <a:pt x="3" y="5"/>
                    <a:pt x="1" y="6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2" y="10"/>
                    <a:pt x="3" y="13"/>
                    <a:pt x="4" y="1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511"/>
            <p:cNvSpPr>
              <a:spLocks/>
            </p:cNvSpPr>
            <p:nvPr/>
          </p:nvSpPr>
          <p:spPr bwMode="auto">
            <a:xfrm>
              <a:off x="-11633201" y="9840913"/>
              <a:ext cx="134938" cy="1619250"/>
            </a:xfrm>
            <a:custGeom>
              <a:avLst/>
              <a:gdLst>
                <a:gd name="T0" fmla="*/ 31 w 32"/>
                <a:gd name="T1" fmla="*/ 282 h 382"/>
                <a:gd name="T2" fmla="*/ 25 w 32"/>
                <a:gd name="T3" fmla="*/ 182 h 382"/>
                <a:gd name="T4" fmla="*/ 27 w 32"/>
                <a:gd name="T5" fmla="*/ 171 h 382"/>
                <a:gd name="T6" fmla="*/ 20 w 32"/>
                <a:gd name="T7" fmla="*/ 91 h 382"/>
                <a:gd name="T8" fmla="*/ 15 w 32"/>
                <a:gd name="T9" fmla="*/ 18 h 382"/>
                <a:gd name="T10" fmla="*/ 2 w 32"/>
                <a:gd name="T11" fmla="*/ 23 h 382"/>
                <a:gd name="T12" fmla="*/ 20 w 32"/>
                <a:gd name="T13" fmla="*/ 382 h 382"/>
                <a:gd name="T14" fmla="*/ 31 w 32"/>
                <a:gd name="T15" fmla="*/ 382 h 382"/>
                <a:gd name="T16" fmla="*/ 31 w 32"/>
                <a:gd name="T17" fmla="*/ 2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82">
                  <a:moveTo>
                    <a:pt x="31" y="282"/>
                  </a:moveTo>
                  <a:cubicBezTo>
                    <a:pt x="30" y="249"/>
                    <a:pt x="31" y="215"/>
                    <a:pt x="25" y="182"/>
                  </a:cubicBezTo>
                  <a:cubicBezTo>
                    <a:pt x="25" y="178"/>
                    <a:pt x="25" y="174"/>
                    <a:pt x="27" y="171"/>
                  </a:cubicBezTo>
                  <a:cubicBezTo>
                    <a:pt x="24" y="145"/>
                    <a:pt x="22" y="118"/>
                    <a:pt x="20" y="91"/>
                  </a:cubicBezTo>
                  <a:cubicBezTo>
                    <a:pt x="17" y="62"/>
                    <a:pt x="15" y="48"/>
                    <a:pt x="15" y="18"/>
                  </a:cubicBezTo>
                  <a:cubicBezTo>
                    <a:pt x="9" y="9"/>
                    <a:pt x="0" y="0"/>
                    <a:pt x="2" y="23"/>
                  </a:cubicBezTo>
                  <a:cubicBezTo>
                    <a:pt x="4" y="47"/>
                    <a:pt x="20" y="382"/>
                    <a:pt x="20" y="382"/>
                  </a:cubicBezTo>
                  <a:cubicBezTo>
                    <a:pt x="31" y="382"/>
                    <a:pt x="31" y="382"/>
                    <a:pt x="31" y="382"/>
                  </a:cubicBezTo>
                  <a:cubicBezTo>
                    <a:pt x="32" y="356"/>
                    <a:pt x="32" y="309"/>
                    <a:pt x="31" y="28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512"/>
            <p:cNvSpPr>
              <a:spLocks/>
            </p:cNvSpPr>
            <p:nvPr/>
          </p:nvSpPr>
          <p:spPr bwMode="auto">
            <a:xfrm>
              <a:off x="-11668126" y="9586913"/>
              <a:ext cx="793750" cy="398463"/>
            </a:xfrm>
            <a:custGeom>
              <a:avLst/>
              <a:gdLst>
                <a:gd name="T0" fmla="*/ 17 w 187"/>
                <a:gd name="T1" fmla="*/ 9 h 94"/>
                <a:gd name="T2" fmla="*/ 0 w 187"/>
                <a:gd name="T3" fmla="*/ 66 h 94"/>
                <a:gd name="T4" fmla="*/ 102 w 187"/>
                <a:gd name="T5" fmla="*/ 90 h 94"/>
                <a:gd name="T6" fmla="*/ 180 w 187"/>
                <a:gd name="T7" fmla="*/ 69 h 94"/>
                <a:gd name="T8" fmla="*/ 187 w 187"/>
                <a:gd name="T9" fmla="*/ 61 h 94"/>
                <a:gd name="T10" fmla="*/ 156 w 187"/>
                <a:gd name="T11" fmla="*/ 0 h 94"/>
                <a:gd name="T12" fmla="*/ 17 w 18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4">
                  <a:moveTo>
                    <a:pt x="17" y="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4"/>
                    <a:pt x="102" y="90"/>
                  </a:cubicBezTo>
                  <a:cubicBezTo>
                    <a:pt x="170" y="85"/>
                    <a:pt x="180" y="69"/>
                    <a:pt x="180" y="69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88" y="33"/>
                    <a:pt x="17" y="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513"/>
            <p:cNvSpPr>
              <a:spLocks/>
            </p:cNvSpPr>
            <p:nvPr/>
          </p:nvSpPr>
          <p:spPr bwMode="auto">
            <a:xfrm>
              <a:off x="-11315701" y="9840913"/>
              <a:ext cx="433388" cy="1601788"/>
            </a:xfrm>
            <a:custGeom>
              <a:avLst/>
              <a:gdLst>
                <a:gd name="T0" fmla="*/ 98 w 102"/>
                <a:gd name="T1" fmla="*/ 0 h 378"/>
                <a:gd name="T2" fmla="*/ 81 w 102"/>
                <a:gd name="T3" fmla="*/ 164 h 378"/>
                <a:gd name="T4" fmla="*/ 93 w 102"/>
                <a:gd name="T5" fmla="*/ 214 h 378"/>
                <a:gd name="T6" fmla="*/ 99 w 102"/>
                <a:gd name="T7" fmla="*/ 378 h 378"/>
                <a:gd name="T8" fmla="*/ 48 w 102"/>
                <a:gd name="T9" fmla="*/ 376 h 378"/>
                <a:gd name="T10" fmla="*/ 0 w 102"/>
                <a:gd name="T11" fmla="*/ 14 h 378"/>
                <a:gd name="T12" fmla="*/ 98 w 102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78">
                  <a:moveTo>
                    <a:pt x="98" y="0"/>
                  </a:moveTo>
                  <a:cubicBezTo>
                    <a:pt x="98" y="0"/>
                    <a:pt x="85" y="139"/>
                    <a:pt x="81" y="164"/>
                  </a:cubicBezTo>
                  <a:cubicBezTo>
                    <a:pt x="77" y="189"/>
                    <a:pt x="84" y="184"/>
                    <a:pt x="93" y="214"/>
                  </a:cubicBezTo>
                  <a:cubicBezTo>
                    <a:pt x="102" y="244"/>
                    <a:pt x="99" y="378"/>
                    <a:pt x="99" y="378"/>
                  </a:cubicBezTo>
                  <a:cubicBezTo>
                    <a:pt x="48" y="376"/>
                    <a:pt x="48" y="376"/>
                    <a:pt x="48" y="376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514"/>
            <p:cNvSpPr>
              <a:spLocks/>
            </p:cNvSpPr>
            <p:nvPr/>
          </p:nvSpPr>
          <p:spPr bwMode="auto">
            <a:xfrm>
              <a:off x="-11285539" y="9909176"/>
              <a:ext cx="246063" cy="1530350"/>
            </a:xfrm>
            <a:custGeom>
              <a:avLst/>
              <a:gdLst>
                <a:gd name="T0" fmla="*/ 34 w 58"/>
                <a:gd name="T1" fmla="*/ 185 h 361"/>
                <a:gd name="T2" fmla="*/ 25 w 58"/>
                <a:gd name="T3" fmla="*/ 48 h 361"/>
                <a:gd name="T4" fmla="*/ 36 w 58"/>
                <a:gd name="T5" fmla="*/ 0 h 361"/>
                <a:gd name="T6" fmla="*/ 19 w 58"/>
                <a:gd name="T7" fmla="*/ 15 h 361"/>
                <a:gd name="T8" fmla="*/ 3 w 58"/>
                <a:gd name="T9" fmla="*/ 32 h 361"/>
                <a:gd name="T10" fmla="*/ 0 w 58"/>
                <a:gd name="T11" fmla="*/ 45 h 361"/>
                <a:gd name="T12" fmla="*/ 37 w 58"/>
                <a:gd name="T13" fmla="*/ 351 h 361"/>
                <a:gd name="T14" fmla="*/ 58 w 58"/>
                <a:gd name="T15" fmla="*/ 361 h 361"/>
                <a:gd name="T16" fmla="*/ 34 w 58"/>
                <a:gd name="T17" fmla="*/ 18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61">
                  <a:moveTo>
                    <a:pt x="34" y="185"/>
                  </a:moveTo>
                  <a:cubicBezTo>
                    <a:pt x="33" y="147"/>
                    <a:pt x="26" y="86"/>
                    <a:pt x="25" y="48"/>
                  </a:cubicBezTo>
                  <a:cubicBezTo>
                    <a:pt x="25" y="27"/>
                    <a:pt x="34" y="21"/>
                    <a:pt x="36" y="0"/>
                  </a:cubicBezTo>
                  <a:cubicBezTo>
                    <a:pt x="36" y="0"/>
                    <a:pt x="23" y="11"/>
                    <a:pt x="19" y="15"/>
                  </a:cubicBezTo>
                  <a:cubicBezTo>
                    <a:pt x="13" y="21"/>
                    <a:pt x="7" y="26"/>
                    <a:pt x="3" y="32"/>
                  </a:cubicBezTo>
                  <a:cubicBezTo>
                    <a:pt x="1" y="34"/>
                    <a:pt x="2" y="43"/>
                    <a:pt x="0" y="45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58" y="361"/>
                    <a:pt x="58" y="361"/>
                    <a:pt x="58" y="361"/>
                  </a:cubicBezTo>
                  <a:cubicBezTo>
                    <a:pt x="57" y="304"/>
                    <a:pt x="36" y="241"/>
                    <a:pt x="34" y="18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515"/>
            <p:cNvSpPr>
              <a:spLocks/>
            </p:cNvSpPr>
            <p:nvPr/>
          </p:nvSpPr>
          <p:spPr bwMode="auto">
            <a:xfrm>
              <a:off x="-11668126" y="9586913"/>
              <a:ext cx="793750" cy="330200"/>
            </a:xfrm>
            <a:custGeom>
              <a:avLst/>
              <a:gdLst>
                <a:gd name="T0" fmla="*/ 156 w 187"/>
                <a:gd name="T1" fmla="*/ 0 h 78"/>
                <a:gd name="T2" fmla="*/ 17 w 187"/>
                <a:gd name="T3" fmla="*/ 9 h 78"/>
                <a:gd name="T4" fmla="*/ 0 w 187"/>
                <a:gd name="T5" fmla="*/ 66 h 78"/>
                <a:gd name="T6" fmla="*/ 23 w 187"/>
                <a:gd name="T7" fmla="*/ 78 h 78"/>
                <a:gd name="T8" fmla="*/ 29 w 187"/>
                <a:gd name="T9" fmla="*/ 52 h 78"/>
                <a:gd name="T10" fmla="*/ 35 w 187"/>
                <a:gd name="T11" fmla="*/ 42 h 78"/>
                <a:gd name="T12" fmla="*/ 49 w 187"/>
                <a:gd name="T13" fmla="*/ 39 h 78"/>
                <a:gd name="T14" fmla="*/ 150 w 187"/>
                <a:gd name="T15" fmla="*/ 44 h 78"/>
                <a:gd name="T16" fmla="*/ 171 w 187"/>
                <a:gd name="T17" fmla="*/ 76 h 78"/>
                <a:gd name="T18" fmla="*/ 180 w 187"/>
                <a:gd name="T19" fmla="*/ 69 h 78"/>
                <a:gd name="T20" fmla="*/ 187 w 187"/>
                <a:gd name="T21" fmla="*/ 61 h 78"/>
                <a:gd name="T22" fmla="*/ 156 w 187"/>
                <a:gd name="T2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78">
                  <a:moveTo>
                    <a:pt x="156" y="0"/>
                  </a:moveTo>
                  <a:cubicBezTo>
                    <a:pt x="156" y="0"/>
                    <a:pt x="88" y="33"/>
                    <a:pt x="17" y="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2"/>
                    <a:pt x="23" y="78"/>
                  </a:cubicBezTo>
                  <a:cubicBezTo>
                    <a:pt x="25" y="70"/>
                    <a:pt x="28" y="61"/>
                    <a:pt x="29" y="52"/>
                  </a:cubicBezTo>
                  <a:cubicBezTo>
                    <a:pt x="30" y="47"/>
                    <a:pt x="32" y="44"/>
                    <a:pt x="35" y="42"/>
                  </a:cubicBezTo>
                  <a:cubicBezTo>
                    <a:pt x="39" y="39"/>
                    <a:pt x="44" y="37"/>
                    <a:pt x="49" y="39"/>
                  </a:cubicBezTo>
                  <a:cubicBezTo>
                    <a:pt x="82" y="45"/>
                    <a:pt x="121" y="21"/>
                    <a:pt x="150" y="44"/>
                  </a:cubicBezTo>
                  <a:cubicBezTo>
                    <a:pt x="160" y="52"/>
                    <a:pt x="166" y="64"/>
                    <a:pt x="171" y="76"/>
                  </a:cubicBezTo>
                  <a:cubicBezTo>
                    <a:pt x="178" y="72"/>
                    <a:pt x="180" y="69"/>
                    <a:pt x="180" y="69"/>
                  </a:cubicBezTo>
                  <a:cubicBezTo>
                    <a:pt x="187" y="61"/>
                    <a:pt x="187" y="61"/>
                    <a:pt x="187" y="61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516"/>
            <p:cNvSpPr>
              <a:spLocks/>
            </p:cNvSpPr>
            <p:nvPr/>
          </p:nvSpPr>
          <p:spPr bwMode="auto">
            <a:xfrm>
              <a:off x="-11391901" y="9909176"/>
              <a:ext cx="258763" cy="342900"/>
            </a:xfrm>
            <a:custGeom>
              <a:avLst/>
              <a:gdLst>
                <a:gd name="T0" fmla="*/ 31 w 61"/>
                <a:gd name="T1" fmla="*/ 81 h 81"/>
                <a:gd name="T2" fmla="*/ 21 w 61"/>
                <a:gd name="T3" fmla="*/ 24 h 81"/>
                <a:gd name="T4" fmla="*/ 0 w 61"/>
                <a:gd name="T5" fmla="*/ 10 h 81"/>
                <a:gd name="T6" fmla="*/ 61 w 61"/>
                <a:gd name="T7" fmla="*/ 0 h 81"/>
                <a:gd name="T8" fmla="*/ 39 w 61"/>
                <a:gd name="T9" fmla="*/ 27 h 81"/>
                <a:gd name="T10" fmla="*/ 31 w 61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1">
                  <a:moveTo>
                    <a:pt x="31" y="81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4" y="23"/>
                    <a:pt x="61" y="0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31" y="8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517"/>
            <p:cNvSpPr>
              <a:spLocks/>
            </p:cNvSpPr>
            <p:nvPr/>
          </p:nvSpPr>
          <p:spPr bwMode="auto">
            <a:xfrm>
              <a:off x="-11803064" y="11249026"/>
              <a:ext cx="550863" cy="309563"/>
            </a:xfrm>
            <a:custGeom>
              <a:avLst/>
              <a:gdLst>
                <a:gd name="T0" fmla="*/ 14 w 130"/>
                <a:gd name="T1" fmla="*/ 73 h 73"/>
                <a:gd name="T2" fmla="*/ 53 w 130"/>
                <a:gd name="T3" fmla="*/ 3 h 73"/>
                <a:gd name="T4" fmla="*/ 116 w 130"/>
                <a:gd name="T5" fmla="*/ 41 h 73"/>
                <a:gd name="T6" fmla="*/ 130 w 130"/>
                <a:gd name="T7" fmla="*/ 39 h 73"/>
                <a:gd name="T8" fmla="*/ 129 w 130"/>
                <a:gd name="T9" fmla="*/ 73 h 73"/>
                <a:gd name="T10" fmla="*/ 14 w 130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3">
                  <a:moveTo>
                    <a:pt x="14" y="73"/>
                  </a:moveTo>
                  <a:cubicBezTo>
                    <a:pt x="14" y="73"/>
                    <a:pt x="0" y="6"/>
                    <a:pt x="53" y="3"/>
                  </a:cubicBezTo>
                  <a:cubicBezTo>
                    <a:pt x="106" y="0"/>
                    <a:pt x="116" y="41"/>
                    <a:pt x="116" y="41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29" y="73"/>
                    <a:pt x="129" y="73"/>
                    <a:pt x="129" y="73"/>
                  </a:cubicBezTo>
                  <a:lnTo>
                    <a:pt x="14" y="73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518"/>
            <p:cNvSpPr>
              <a:spLocks/>
            </p:cNvSpPr>
            <p:nvPr/>
          </p:nvSpPr>
          <p:spPr bwMode="auto">
            <a:xfrm>
              <a:off x="-11744326" y="11252201"/>
              <a:ext cx="407988" cy="212725"/>
            </a:xfrm>
            <a:custGeom>
              <a:avLst/>
              <a:gdLst>
                <a:gd name="T0" fmla="*/ 42 w 96"/>
                <a:gd name="T1" fmla="*/ 49 h 50"/>
                <a:gd name="T2" fmla="*/ 0 w 96"/>
                <a:gd name="T3" fmla="*/ 37 h 50"/>
                <a:gd name="T4" fmla="*/ 39 w 96"/>
                <a:gd name="T5" fmla="*/ 2 h 50"/>
                <a:gd name="T6" fmla="*/ 96 w 96"/>
                <a:gd name="T7" fmla="*/ 26 h 50"/>
                <a:gd name="T8" fmla="*/ 42 w 96"/>
                <a:gd name="T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0">
                  <a:moveTo>
                    <a:pt x="42" y="49"/>
                  </a:moveTo>
                  <a:cubicBezTo>
                    <a:pt x="27" y="50"/>
                    <a:pt x="13" y="46"/>
                    <a:pt x="0" y="37"/>
                  </a:cubicBezTo>
                  <a:cubicBezTo>
                    <a:pt x="3" y="20"/>
                    <a:pt x="13" y="4"/>
                    <a:pt x="39" y="2"/>
                  </a:cubicBezTo>
                  <a:cubicBezTo>
                    <a:pt x="71" y="0"/>
                    <a:pt x="88" y="15"/>
                    <a:pt x="96" y="26"/>
                  </a:cubicBezTo>
                  <a:cubicBezTo>
                    <a:pt x="86" y="41"/>
                    <a:pt x="64" y="48"/>
                    <a:pt x="42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519"/>
            <p:cNvSpPr>
              <a:spLocks/>
            </p:cNvSpPr>
            <p:nvPr/>
          </p:nvSpPr>
          <p:spPr bwMode="auto">
            <a:xfrm>
              <a:off x="-11607801" y="11299826"/>
              <a:ext cx="106363" cy="46038"/>
            </a:xfrm>
            <a:custGeom>
              <a:avLst/>
              <a:gdLst>
                <a:gd name="T0" fmla="*/ 1 w 25"/>
                <a:gd name="T1" fmla="*/ 4 h 11"/>
                <a:gd name="T2" fmla="*/ 12 w 25"/>
                <a:gd name="T3" fmla="*/ 10 h 11"/>
                <a:gd name="T4" fmla="*/ 25 w 25"/>
                <a:gd name="T5" fmla="*/ 7 h 11"/>
                <a:gd name="T6" fmla="*/ 14 w 25"/>
                <a:gd name="T7" fmla="*/ 1 h 11"/>
                <a:gd name="T8" fmla="*/ 1 w 25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1" y="4"/>
                  </a:moveTo>
                  <a:cubicBezTo>
                    <a:pt x="0" y="6"/>
                    <a:pt x="6" y="9"/>
                    <a:pt x="12" y="10"/>
                  </a:cubicBezTo>
                  <a:cubicBezTo>
                    <a:pt x="19" y="11"/>
                    <a:pt x="25" y="9"/>
                    <a:pt x="25" y="7"/>
                  </a:cubicBezTo>
                  <a:cubicBezTo>
                    <a:pt x="25" y="5"/>
                    <a:pt x="20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520"/>
            <p:cNvSpPr>
              <a:spLocks/>
            </p:cNvSpPr>
            <p:nvPr/>
          </p:nvSpPr>
          <p:spPr bwMode="auto">
            <a:xfrm>
              <a:off x="-11128376" y="11231563"/>
              <a:ext cx="546100" cy="304800"/>
            </a:xfrm>
            <a:custGeom>
              <a:avLst/>
              <a:gdLst>
                <a:gd name="T0" fmla="*/ 116 w 129"/>
                <a:gd name="T1" fmla="*/ 72 h 72"/>
                <a:gd name="T2" fmla="*/ 76 w 129"/>
                <a:gd name="T3" fmla="*/ 3 h 72"/>
                <a:gd name="T4" fmla="*/ 13 w 129"/>
                <a:gd name="T5" fmla="*/ 41 h 72"/>
                <a:gd name="T6" fmla="*/ 0 w 129"/>
                <a:gd name="T7" fmla="*/ 39 h 72"/>
                <a:gd name="T8" fmla="*/ 1 w 129"/>
                <a:gd name="T9" fmla="*/ 72 h 72"/>
                <a:gd name="T10" fmla="*/ 116 w 129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2">
                  <a:moveTo>
                    <a:pt x="116" y="72"/>
                  </a:moveTo>
                  <a:cubicBezTo>
                    <a:pt x="116" y="72"/>
                    <a:pt x="129" y="6"/>
                    <a:pt x="76" y="3"/>
                  </a:cubicBezTo>
                  <a:cubicBezTo>
                    <a:pt x="24" y="0"/>
                    <a:pt x="13" y="41"/>
                    <a:pt x="13" y="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72"/>
                    <a:pt x="1" y="72"/>
                    <a:pt x="1" y="72"/>
                  </a:cubicBezTo>
                  <a:lnTo>
                    <a:pt x="116" y="72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521"/>
            <p:cNvSpPr>
              <a:spLocks/>
            </p:cNvSpPr>
            <p:nvPr/>
          </p:nvSpPr>
          <p:spPr bwMode="auto">
            <a:xfrm>
              <a:off x="-11044239" y="11236326"/>
              <a:ext cx="407988" cy="206375"/>
            </a:xfrm>
            <a:custGeom>
              <a:avLst/>
              <a:gdLst>
                <a:gd name="T0" fmla="*/ 54 w 96"/>
                <a:gd name="T1" fmla="*/ 49 h 49"/>
                <a:gd name="T2" fmla="*/ 96 w 96"/>
                <a:gd name="T3" fmla="*/ 36 h 49"/>
                <a:gd name="T4" fmla="*/ 56 w 96"/>
                <a:gd name="T5" fmla="*/ 2 h 49"/>
                <a:gd name="T6" fmla="*/ 0 w 96"/>
                <a:gd name="T7" fmla="*/ 26 h 49"/>
                <a:gd name="T8" fmla="*/ 54 w 96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9">
                  <a:moveTo>
                    <a:pt x="54" y="49"/>
                  </a:moveTo>
                  <a:cubicBezTo>
                    <a:pt x="68" y="49"/>
                    <a:pt x="83" y="46"/>
                    <a:pt x="96" y="36"/>
                  </a:cubicBezTo>
                  <a:cubicBezTo>
                    <a:pt x="92" y="20"/>
                    <a:pt x="82" y="3"/>
                    <a:pt x="56" y="2"/>
                  </a:cubicBezTo>
                  <a:cubicBezTo>
                    <a:pt x="24" y="0"/>
                    <a:pt x="8" y="14"/>
                    <a:pt x="0" y="26"/>
                  </a:cubicBezTo>
                  <a:cubicBezTo>
                    <a:pt x="10" y="41"/>
                    <a:pt x="31" y="48"/>
                    <a:pt x="54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522"/>
            <p:cNvSpPr>
              <a:spLocks/>
            </p:cNvSpPr>
            <p:nvPr/>
          </p:nvSpPr>
          <p:spPr bwMode="auto">
            <a:xfrm>
              <a:off x="-10882314" y="11282363"/>
              <a:ext cx="104775" cy="42863"/>
            </a:xfrm>
            <a:custGeom>
              <a:avLst/>
              <a:gdLst>
                <a:gd name="T0" fmla="*/ 25 w 25"/>
                <a:gd name="T1" fmla="*/ 3 h 10"/>
                <a:gd name="T2" fmla="*/ 13 w 25"/>
                <a:gd name="T3" fmla="*/ 9 h 10"/>
                <a:gd name="T4" fmla="*/ 0 w 25"/>
                <a:gd name="T5" fmla="*/ 6 h 10"/>
                <a:gd name="T6" fmla="*/ 12 w 25"/>
                <a:gd name="T7" fmla="*/ 1 h 10"/>
                <a:gd name="T8" fmla="*/ 25 w 25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3"/>
                  </a:moveTo>
                  <a:cubicBezTo>
                    <a:pt x="25" y="6"/>
                    <a:pt x="20" y="8"/>
                    <a:pt x="13" y="9"/>
                  </a:cubicBezTo>
                  <a:cubicBezTo>
                    <a:pt x="7" y="10"/>
                    <a:pt x="1" y="9"/>
                    <a:pt x="0" y="6"/>
                  </a:cubicBezTo>
                  <a:cubicBezTo>
                    <a:pt x="0" y="4"/>
                    <a:pt x="5" y="1"/>
                    <a:pt x="12" y="1"/>
                  </a:cubicBezTo>
                  <a:cubicBezTo>
                    <a:pt x="19" y="0"/>
                    <a:pt x="24" y="1"/>
                    <a:pt x="25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523"/>
            <p:cNvSpPr>
              <a:spLocks/>
            </p:cNvSpPr>
            <p:nvPr/>
          </p:nvSpPr>
          <p:spPr bwMode="auto">
            <a:xfrm>
              <a:off x="-10996614" y="9777413"/>
              <a:ext cx="96838" cy="211138"/>
            </a:xfrm>
            <a:custGeom>
              <a:avLst/>
              <a:gdLst>
                <a:gd name="T0" fmla="*/ 3 w 23"/>
                <a:gd name="T1" fmla="*/ 11 h 50"/>
                <a:gd name="T2" fmla="*/ 20 w 23"/>
                <a:gd name="T3" fmla="*/ 50 h 50"/>
                <a:gd name="T4" fmla="*/ 22 w 23"/>
                <a:gd name="T5" fmla="*/ 24 h 50"/>
                <a:gd name="T6" fmla="*/ 22 w 23"/>
                <a:gd name="T7" fmla="*/ 0 h 50"/>
                <a:gd name="T8" fmla="*/ 0 w 23"/>
                <a:gd name="T9" fmla="*/ 5 h 50"/>
                <a:gd name="T10" fmla="*/ 3 w 23"/>
                <a:gd name="T11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0">
                  <a:moveTo>
                    <a:pt x="3" y="11"/>
                  </a:moveTo>
                  <a:cubicBezTo>
                    <a:pt x="8" y="24"/>
                    <a:pt x="14" y="37"/>
                    <a:pt x="20" y="50"/>
                  </a:cubicBezTo>
                  <a:cubicBezTo>
                    <a:pt x="20" y="50"/>
                    <a:pt x="21" y="40"/>
                    <a:pt x="22" y="24"/>
                  </a:cubicBezTo>
                  <a:cubicBezTo>
                    <a:pt x="23" y="15"/>
                    <a:pt x="23" y="6"/>
                    <a:pt x="2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3" y="8"/>
                    <a:pt x="3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524"/>
            <p:cNvSpPr>
              <a:spLocks/>
            </p:cNvSpPr>
            <p:nvPr/>
          </p:nvSpPr>
          <p:spPr bwMode="auto">
            <a:xfrm>
              <a:off x="-10288589" y="9475788"/>
              <a:ext cx="749300" cy="768350"/>
            </a:xfrm>
            <a:custGeom>
              <a:avLst/>
              <a:gdLst>
                <a:gd name="T0" fmla="*/ 26 w 177"/>
                <a:gd name="T1" fmla="*/ 0 h 181"/>
                <a:gd name="T2" fmla="*/ 72 w 177"/>
                <a:gd name="T3" fmla="*/ 13 h 181"/>
                <a:gd name="T4" fmla="*/ 133 w 177"/>
                <a:gd name="T5" fmla="*/ 21 h 181"/>
                <a:gd name="T6" fmla="*/ 118 w 177"/>
                <a:gd name="T7" fmla="*/ 34 h 181"/>
                <a:gd name="T8" fmla="*/ 101 w 177"/>
                <a:gd name="T9" fmla="*/ 45 h 181"/>
                <a:gd name="T10" fmla="*/ 164 w 177"/>
                <a:gd name="T11" fmla="*/ 83 h 181"/>
                <a:gd name="T12" fmla="*/ 175 w 177"/>
                <a:gd name="T13" fmla="*/ 94 h 181"/>
                <a:gd name="T14" fmla="*/ 158 w 177"/>
                <a:gd name="T15" fmla="*/ 102 h 181"/>
                <a:gd name="T16" fmla="*/ 132 w 177"/>
                <a:gd name="T17" fmla="*/ 91 h 181"/>
                <a:gd name="T18" fmla="*/ 163 w 177"/>
                <a:gd name="T19" fmla="*/ 120 h 181"/>
                <a:gd name="T20" fmla="*/ 146 w 177"/>
                <a:gd name="T21" fmla="*/ 136 h 181"/>
                <a:gd name="T22" fmla="*/ 96 w 177"/>
                <a:gd name="T23" fmla="*/ 106 h 181"/>
                <a:gd name="T24" fmla="*/ 101 w 177"/>
                <a:gd name="T25" fmla="*/ 115 h 181"/>
                <a:gd name="T26" fmla="*/ 141 w 177"/>
                <a:gd name="T27" fmla="*/ 149 h 181"/>
                <a:gd name="T28" fmla="*/ 128 w 177"/>
                <a:gd name="T29" fmla="*/ 166 h 181"/>
                <a:gd name="T30" fmla="*/ 77 w 177"/>
                <a:gd name="T31" fmla="*/ 132 h 181"/>
                <a:gd name="T32" fmla="*/ 113 w 177"/>
                <a:gd name="T33" fmla="*/ 166 h 181"/>
                <a:gd name="T34" fmla="*/ 93 w 177"/>
                <a:gd name="T35" fmla="*/ 173 h 181"/>
                <a:gd name="T36" fmla="*/ 26 w 177"/>
                <a:gd name="T37" fmla="*/ 115 h 181"/>
                <a:gd name="T38" fmla="*/ 0 w 177"/>
                <a:gd name="T39" fmla="*/ 51 h 181"/>
                <a:gd name="T40" fmla="*/ 26 w 177"/>
                <a:gd name="T4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81">
                  <a:moveTo>
                    <a:pt x="26" y="0"/>
                  </a:moveTo>
                  <a:cubicBezTo>
                    <a:pt x="26" y="0"/>
                    <a:pt x="47" y="13"/>
                    <a:pt x="72" y="13"/>
                  </a:cubicBezTo>
                  <a:cubicBezTo>
                    <a:pt x="97" y="12"/>
                    <a:pt x="127" y="7"/>
                    <a:pt x="133" y="21"/>
                  </a:cubicBezTo>
                  <a:cubicBezTo>
                    <a:pt x="140" y="34"/>
                    <a:pt x="134" y="43"/>
                    <a:pt x="118" y="34"/>
                  </a:cubicBezTo>
                  <a:cubicBezTo>
                    <a:pt x="102" y="25"/>
                    <a:pt x="93" y="38"/>
                    <a:pt x="101" y="45"/>
                  </a:cubicBezTo>
                  <a:cubicBezTo>
                    <a:pt x="108" y="52"/>
                    <a:pt x="164" y="83"/>
                    <a:pt x="164" y="83"/>
                  </a:cubicBezTo>
                  <a:cubicBezTo>
                    <a:pt x="164" y="83"/>
                    <a:pt x="177" y="90"/>
                    <a:pt x="175" y="94"/>
                  </a:cubicBezTo>
                  <a:cubicBezTo>
                    <a:pt x="173" y="99"/>
                    <a:pt x="169" y="108"/>
                    <a:pt x="158" y="102"/>
                  </a:cubicBezTo>
                  <a:cubicBezTo>
                    <a:pt x="147" y="96"/>
                    <a:pt x="132" y="91"/>
                    <a:pt x="132" y="91"/>
                  </a:cubicBezTo>
                  <a:cubicBezTo>
                    <a:pt x="132" y="91"/>
                    <a:pt x="161" y="116"/>
                    <a:pt x="163" y="120"/>
                  </a:cubicBezTo>
                  <a:cubicBezTo>
                    <a:pt x="164" y="123"/>
                    <a:pt x="160" y="142"/>
                    <a:pt x="146" y="136"/>
                  </a:cubicBezTo>
                  <a:cubicBezTo>
                    <a:pt x="133" y="130"/>
                    <a:pt x="102" y="106"/>
                    <a:pt x="96" y="106"/>
                  </a:cubicBezTo>
                  <a:cubicBezTo>
                    <a:pt x="90" y="107"/>
                    <a:pt x="94" y="109"/>
                    <a:pt x="101" y="115"/>
                  </a:cubicBezTo>
                  <a:cubicBezTo>
                    <a:pt x="108" y="121"/>
                    <a:pt x="140" y="143"/>
                    <a:pt x="141" y="149"/>
                  </a:cubicBezTo>
                  <a:cubicBezTo>
                    <a:pt x="142" y="155"/>
                    <a:pt x="138" y="168"/>
                    <a:pt x="128" y="166"/>
                  </a:cubicBezTo>
                  <a:cubicBezTo>
                    <a:pt x="118" y="164"/>
                    <a:pt x="77" y="132"/>
                    <a:pt x="77" y="132"/>
                  </a:cubicBezTo>
                  <a:cubicBezTo>
                    <a:pt x="77" y="132"/>
                    <a:pt x="113" y="162"/>
                    <a:pt x="113" y="166"/>
                  </a:cubicBezTo>
                  <a:cubicBezTo>
                    <a:pt x="113" y="170"/>
                    <a:pt x="105" y="181"/>
                    <a:pt x="93" y="173"/>
                  </a:cubicBezTo>
                  <a:cubicBezTo>
                    <a:pt x="82" y="166"/>
                    <a:pt x="43" y="135"/>
                    <a:pt x="26" y="115"/>
                  </a:cubicBezTo>
                  <a:cubicBezTo>
                    <a:pt x="10" y="94"/>
                    <a:pt x="0" y="51"/>
                    <a:pt x="0" y="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525"/>
            <p:cNvSpPr>
              <a:spLocks/>
            </p:cNvSpPr>
            <p:nvPr/>
          </p:nvSpPr>
          <p:spPr bwMode="auto">
            <a:xfrm>
              <a:off x="-10288589" y="9475788"/>
              <a:ext cx="279400" cy="334963"/>
            </a:xfrm>
            <a:custGeom>
              <a:avLst/>
              <a:gdLst>
                <a:gd name="T0" fmla="*/ 57 w 66"/>
                <a:gd name="T1" fmla="*/ 15 h 79"/>
                <a:gd name="T2" fmla="*/ 65 w 66"/>
                <a:gd name="T3" fmla="*/ 14 h 79"/>
                <a:gd name="T4" fmla="*/ 66 w 66"/>
                <a:gd name="T5" fmla="*/ 13 h 79"/>
                <a:gd name="T6" fmla="*/ 26 w 66"/>
                <a:gd name="T7" fmla="*/ 0 h 79"/>
                <a:gd name="T8" fmla="*/ 0 w 66"/>
                <a:gd name="T9" fmla="*/ 51 h 79"/>
                <a:gd name="T10" fmla="*/ 8 w 66"/>
                <a:gd name="T11" fmla="*/ 79 h 79"/>
                <a:gd name="T12" fmla="*/ 37 w 66"/>
                <a:gd name="T13" fmla="*/ 37 h 79"/>
                <a:gd name="T14" fmla="*/ 57 w 66"/>
                <a:gd name="T15" fmla="*/ 1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79">
                  <a:moveTo>
                    <a:pt x="57" y="15"/>
                  </a:moveTo>
                  <a:cubicBezTo>
                    <a:pt x="60" y="14"/>
                    <a:pt x="63" y="14"/>
                    <a:pt x="65" y="14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44" y="11"/>
                    <a:pt x="26" y="0"/>
                    <a:pt x="26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3" y="64"/>
                    <a:pt x="8" y="79"/>
                  </a:cubicBezTo>
                  <a:cubicBezTo>
                    <a:pt x="8" y="61"/>
                    <a:pt x="19" y="44"/>
                    <a:pt x="37" y="37"/>
                  </a:cubicBezTo>
                  <a:cubicBezTo>
                    <a:pt x="39" y="28"/>
                    <a:pt x="47" y="20"/>
                    <a:pt x="57" y="1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526"/>
            <p:cNvSpPr>
              <a:spLocks/>
            </p:cNvSpPr>
            <p:nvPr/>
          </p:nvSpPr>
          <p:spPr bwMode="auto">
            <a:xfrm>
              <a:off x="-10085389" y="9548813"/>
              <a:ext cx="512763" cy="631825"/>
            </a:xfrm>
            <a:custGeom>
              <a:avLst/>
              <a:gdLst>
                <a:gd name="T0" fmla="*/ 121 w 121"/>
                <a:gd name="T1" fmla="*/ 86 h 149"/>
                <a:gd name="T2" fmla="*/ 101 w 121"/>
                <a:gd name="T3" fmla="*/ 79 h 149"/>
                <a:gd name="T4" fmla="*/ 71 w 121"/>
                <a:gd name="T5" fmla="*/ 65 h 149"/>
                <a:gd name="T6" fmla="*/ 70 w 121"/>
                <a:gd name="T7" fmla="*/ 59 h 149"/>
                <a:gd name="T8" fmla="*/ 72 w 121"/>
                <a:gd name="T9" fmla="*/ 53 h 149"/>
                <a:gd name="T10" fmla="*/ 97 w 121"/>
                <a:gd name="T11" fmla="*/ 56 h 149"/>
                <a:gd name="T12" fmla="*/ 53 w 121"/>
                <a:gd name="T13" fmla="*/ 28 h 149"/>
                <a:gd name="T14" fmla="*/ 70 w 121"/>
                <a:gd name="T15" fmla="*/ 17 h 149"/>
                <a:gd name="T16" fmla="*/ 86 w 121"/>
                <a:gd name="T17" fmla="*/ 20 h 149"/>
                <a:gd name="T18" fmla="*/ 85 w 121"/>
                <a:gd name="T19" fmla="*/ 19 h 149"/>
                <a:gd name="T20" fmla="*/ 38 w 121"/>
                <a:gd name="T21" fmla="*/ 16 h 149"/>
                <a:gd name="T22" fmla="*/ 36 w 121"/>
                <a:gd name="T23" fmla="*/ 15 h 149"/>
                <a:gd name="T24" fmla="*/ 36 w 121"/>
                <a:gd name="T25" fmla="*/ 24 h 149"/>
                <a:gd name="T26" fmla="*/ 42 w 121"/>
                <a:gd name="T27" fmla="*/ 34 h 149"/>
                <a:gd name="T28" fmla="*/ 63 w 121"/>
                <a:gd name="T29" fmla="*/ 46 h 149"/>
                <a:gd name="T30" fmla="*/ 63 w 121"/>
                <a:gd name="T31" fmla="*/ 56 h 149"/>
                <a:gd name="T32" fmla="*/ 38 w 121"/>
                <a:gd name="T33" fmla="*/ 90 h 149"/>
                <a:gd name="T34" fmla="*/ 27 w 121"/>
                <a:gd name="T35" fmla="*/ 98 h 149"/>
                <a:gd name="T36" fmla="*/ 15 w 121"/>
                <a:gd name="T37" fmla="*/ 116 h 149"/>
                <a:gd name="T38" fmla="*/ 0 w 121"/>
                <a:gd name="T39" fmla="*/ 120 h 149"/>
                <a:gd name="T40" fmla="*/ 31 w 121"/>
                <a:gd name="T41" fmla="*/ 146 h 149"/>
                <a:gd name="T42" fmla="*/ 18 w 121"/>
                <a:gd name="T43" fmla="*/ 131 h 149"/>
                <a:gd name="T44" fmla="*/ 18 w 121"/>
                <a:gd name="T45" fmla="*/ 123 h 149"/>
                <a:gd name="T46" fmla="*/ 27 w 121"/>
                <a:gd name="T47" fmla="*/ 120 h 149"/>
                <a:gd name="T48" fmla="*/ 65 w 121"/>
                <a:gd name="T49" fmla="*/ 149 h 149"/>
                <a:gd name="T50" fmla="*/ 29 w 121"/>
                <a:gd name="T51" fmla="*/ 115 h 149"/>
                <a:gd name="T52" fmla="*/ 70 w 121"/>
                <a:gd name="T53" fmla="*/ 144 h 149"/>
                <a:gd name="T54" fmla="*/ 62 w 121"/>
                <a:gd name="T55" fmla="*/ 138 h 149"/>
                <a:gd name="T56" fmla="*/ 50 w 121"/>
                <a:gd name="T57" fmla="*/ 128 h 149"/>
                <a:gd name="T58" fmla="*/ 45 w 121"/>
                <a:gd name="T59" fmla="*/ 121 h 149"/>
                <a:gd name="T60" fmla="*/ 33 w 121"/>
                <a:gd name="T61" fmla="*/ 113 h 149"/>
                <a:gd name="T62" fmla="*/ 34 w 121"/>
                <a:gd name="T63" fmla="*/ 105 h 149"/>
                <a:gd name="T64" fmla="*/ 39 w 121"/>
                <a:gd name="T65" fmla="*/ 100 h 149"/>
                <a:gd name="T66" fmla="*/ 40 w 121"/>
                <a:gd name="T67" fmla="*/ 100 h 149"/>
                <a:gd name="T68" fmla="*/ 57 w 121"/>
                <a:gd name="T69" fmla="*/ 107 h 149"/>
                <a:gd name="T70" fmla="*/ 76 w 121"/>
                <a:gd name="T71" fmla="*/ 120 h 149"/>
                <a:gd name="T72" fmla="*/ 93 w 121"/>
                <a:gd name="T73" fmla="*/ 132 h 149"/>
                <a:gd name="T74" fmla="*/ 53 w 121"/>
                <a:gd name="T75" fmla="*/ 98 h 149"/>
                <a:gd name="T76" fmla="*/ 48 w 121"/>
                <a:gd name="T77" fmla="*/ 89 h 149"/>
                <a:gd name="T78" fmla="*/ 98 w 121"/>
                <a:gd name="T79" fmla="*/ 119 h 149"/>
                <a:gd name="T80" fmla="*/ 104 w 121"/>
                <a:gd name="T81" fmla="*/ 120 h 149"/>
                <a:gd name="T82" fmla="*/ 92 w 121"/>
                <a:gd name="T83" fmla="*/ 112 h 149"/>
                <a:gd name="T84" fmla="*/ 55 w 121"/>
                <a:gd name="T85" fmla="*/ 88 h 149"/>
                <a:gd name="T86" fmla="*/ 52 w 121"/>
                <a:gd name="T87" fmla="*/ 80 h 149"/>
                <a:gd name="T88" fmla="*/ 56 w 121"/>
                <a:gd name="T89" fmla="*/ 74 h 149"/>
                <a:gd name="T90" fmla="*/ 60 w 121"/>
                <a:gd name="T91" fmla="*/ 71 h 149"/>
                <a:gd name="T92" fmla="*/ 89 w 121"/>
                <a:gd name="T93" fmla="*/ 86 h 149"/>
                <a:gd name="T94" fmla="*/ 115 w 121"/>
                <a:gd name="T95" fmla="*/ 105 h 149"/>
                <a:gd name="T96" fmla="*/ 115 w 121"/>
                <a:gd name="T97" fmla="*/ 103 h 149"/>
                <a:gd name="T98" fmla="*/ 84 w 121"/>
                <a:gd name="T99" fmla="*/ 74 h 149"/>
                <a:gd name="T100" fmla="*/ 110 w 121"/>
                <a:gd name="T101" fmla="*/ 85 h 149"/>
                <a:gd name="T102" fmla="*/ 121 w 121"/>
                <a:gd name="T103" fmla="*/ 8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1" h="149">
                  <a:moveTo>
                    <a:pt x="121" y="86"/>
                  </a:moveTo>
                  <a:cubicBezTo>
                    <a:pt x="114" y="84"/>
                    <a:pt x="107" y="81"/>
                    <a:pt x="101" y="79"/>
                  </a:cubicBezTo>
                  <a:cubicBezTo>
                    <a:pt x="90" y="75"/>
                    <a:pt x="80" y="73"/>
                    <a:pt x="71" y="65"/>
                  </a:cubicBezTo>
                  <a:cubicBezTo>
                    <a:pt x="70" y="64"/>
                    <a:pt x="69" y="61"/>
                    <a:pt x="70" y="59"/>
                  </a:cubicBezTo>
                  <a:cubicBezTo>
                    <a:pt x="69" y="57"/>
                    <a:pt x="69" y="54"/>
                    <a:pt x="72" y="53"/>
                  </a:cubicBezTo>
                  <a:cubicBezTo>
                    <a:pt x="80" y="48"/>
                    <a:pt x="89" y="52"/>
                    <a:pt x="97" y="56"/>
                  </a:cubicBezTo>
                  <a:cubicBezTo>
                    <a:pt x="80" y="46"/>
                    <a:pt x="57" y="32"/>
                    <a:pt x="53" y="28"/>
                  </a:cubicBezTo>
                  <a:cubicBezTo>
                    <a:pt x="45" y="21"/>
                    <a:pt x="54" y="8"/>
                    <a:pt x="70" y="17"/>
                  </a:cubicBezTo>
                  <a:cubicBezTo>
                    <a:pt x="73" y="19"/>
                    <a:pt x="82" y="23"/>
                    <a:pt x="86" y="20"/>
                  </a:cubicBezTo>
                  <a:cubicBezTo>
                    <a:pt x="86" y="20"/>
                    <a:pt x="85" y="19"/>
                    <a:pt x="85" y="19"/>
                  </a:cubicBezTo>
                  <a:cubicBezTo>
                    <a:pt x="77" y="0"/>
                    <a:pt x="53" y="16"/>
                    <a:pt x="38" y="16"/>
                  </a:cubicBezTo>
                  <a:cubicBezTo>
                    <a:pt x="37" y="16"/>
                    <a:pt x="37" y="16"/>
                    <a:pt x="36" y="15"/>
                  </a:cubicBezTo>
                  <a:cubicBezTo>
                    <a:pt x="36" y="19"/>
                    <a:pt x="36" y="24"/>
                    <a:pt x="36" y="24"/>
                  </a:cubicBezTo>
                  <a:cubicBezTo>
                    <a:pt x="37" y="28"/>
                    <a:pt x="40" y="31"/>
                    <a:pt x="42" y="34"/>
                  </a:cubicBezTo>
                  <a:cubicBezTo>
                    <a:pt x="48" y="39"/>
                    <a:pt x="56" y="43"/>
                    <a:pt x="63" y="46"/>
                  </a:cubicBezTo>
                  <a:cubicBezTo>
                    <a:pt x="67" y="48"/>
                    <a:pt x="66" y="54"/>
                    <a:pt x="63" y="56"/>
                  </a:cubicBezTo>
                  <a:cubicBezTo>
                    <a:pt x="51" y="62"/>
                    <a:pt x="48" y="81"/>
                    <a:pt x="38" y="90"/>
                  </a:cubicBezTo>
                  <a:cubicBezTo>
                    <a:pt x="35" y="93"/>
                    <a:pt x="31" y="97"/>
                    <a:pt x="27" y="98"/>
                  </a:cubicBezTo>
                  <a:cubicBezTo>
                    <a:pt x="16" y="100"/>
                    <a:pt x="19" y="110"/>
                    <a:pt x="15" y="116"/>
                  </a:cubicBezTo>
                  <a:cubicBezTo>
                    <a:pt x="11" y="122"/>
                    <a:pt x="6" y="123"/>
                    <a:pt x="0" y="120"/>
                  </a:cubicBezTo>
                  <a:cubicBezTo>
                    <a:pt x="10" y="130"/>
                    <a:pt x="22" y="139"/>
                    <a:pt x="31" y="146"/>
                  </a:cubicBezTo>
                  <a:cubicBezTo>
                    <a:pt x="26" y="141"/>
                    <a:pt x="22" y="136"/>
                    <a:pt x="18" y="131"/>
                  </a:cubicBezTo>
                  <a:cubicBezTo>
                    <a:pt x="16" y="128"/>
                    <a:pt x="17" y="125"/>
                    <a:pt x="18" y="123"/>
                  </a:cubicBezTo>
                  <a:cubicBezTo>
                    <a:pt x="19" y="119"/>
                    <a:pt x="24" y="116"/>
                    <a:pt x="27" y="120"/>
                  </a:cubicBezTo>
                  <a:cubicBezTo>
                    <a:pt x="37" y="133"/>
                    <a:pt x="51" y="140"/>
                    <a:pt x="65" y="149"/>
                  </a:cubicBezTo>
                  <a:cubicBezTo>
                    <a:pt x="63" y="143"/>
                    <a:pt x="29" y="115"/>
                    <a:pt x="29" y="115"/>
                  </a:cubicBezTo>
                  <a:cubicBezTo>
                    <a:pt x="29" y="115"/>
                    <a:pt x="54" y="135"/>
                    <a:pt x="70" y="144"/>
                  </a:cubicBezTo>
                  <a:cubicBezTo>
                    <a:pt x="67" y="142"/>
                    <a:pt x="65" y="140"/>
                    <a:pt x="62" y="138"/>
                  </a:cubicBezTo>
                  <a:cubicBezTo>
                    <a:pt x="58" y="135"/>
                    <a:pt x="53" y="132"/>
                    <a:pt x="50" y="128"/>
                  </a:cubicBezTo>
                  <a:cubicBezTo>
                    <a:pt x="48" y="126"/>
                    <a:pt x="46" y="124"/>
                    <a:pt x="45" y="121"/>
                  </a:cubicBezTo>
                  <a:cubicBezTo>
                    <a:pt x="41" y="119"/>
                    <a:pt x="37" y="116"/>
                    <a:pt x="33" y="113"/>
                  </a:cubicBezTo>
                  <a:cubicBezTo>
                    <a:pt x="30" y="111"/>
                    <a:pt x="31" y="107"/>
                    <a:pt x="34" y="105"/>
                  </a:cubicBezTo>
                  <a:cubicBezTo>
                    <a:pt x="34" y="103"/>
                    <a:pt x="35" y="99"/>
                    <a:pt x="39" y="100"/>
                  </a:cubicBezTo>
                  <a:cubicBezTo>
                    <a:pt x="39" y="100"/>
                    <a:pt x="40" y="100"/>
                    <a:pt x="40" y="100"/>
                  </a:cubicBezTo>
                  <a:cubicBezTo>
                    <a:pt x="46" y="98"/>
                    <a:pt x="52" y="103"/>
                    <a:pt x="57" y="107"/>
                  </a:cubicBezTo>
                  <a:cubicBezTo>
                    <a:pt x="64" y="111"/>
                    <a:pt x="70" y="117"/>
                    <a:pt x="76" y="120"/>
                  </a:cubicBezTo>
                  <a:cubicBezTo>
                    <a:pt x="82" y="124"/>
                    <a:pt x="87" y="127"/>
                    <a:pt x="93" y="132"/>
                  </a:cubicBezTo>
                  <a:cubicBezTo>
                    <a:pt x="91" y="125"/>
                    <a:pt x="60" y="104"/>
                    <a:pt x="53" y="98"/>
                  </a:cubicBezTo>
                  <a:cubicBezTo>
                    <a:pt x="46" y="92"/>
                    <a:pt x="42" y="90"/>
                    <a:pt x="48" y="89"/>
                  </a:cubicBezTo>
                  <a:cubicBezTo>
                    <a:pt x="54" y="89"/>
                    <a:pt x="85" y="113"/>
                    <a:pt x="98" y="119"/>
                  </a:cubicBezTo>
                  <a:cubicBezTo>
                    <a:pt x="100" y="120"/>
                    <a:pt x="102" y="120"/>
                    <a:pt x="104" y="120"/>
                  </a:cubicBezTo>
                  <a:cubicBezTo>
                    <a:pt x="100" y="118"/>
                    <a:pt x="96" y="115"/>
                    <a:pt x="92" y="112"/>
                  </a:cubicBezTo>
                  <a:cubicBezTo>
                    <a:pt x="81" y="101"/>
                    <a:pt x="70" y="93"/>
                    <a:pt x="55" y="88"/>
                  </a:cubicBezTo>
                  <a:cubicBezTo>
                    <a:pt x="51" y="86"/>
                    <a:pt x="51" y="82"/>
                    <a:pt x="52" y="80"/>
                  </a:cubicBezTo>
                  <a:cubicBezTo>
                    <a:pt x="52" y="77"/>
                    <a:pt x="53" y="75"/>
                    <a:pt x="56" y="74"/>
                  </a:cubicBezTo>
                  <a:cubicBezTo>
                    <a:pt x="56" y="72"/>
                    <a:pt x="58" y="71"/>
                    <a:pt x="60" y="71"/>
                  </a:cubicBezTo>
                  <a:cubicBezTo>
                    <a:pt x="74" y="70"/>
                    <a:pt x="79" y="78"/>
                    <a:pt x="89" y="86"/>
                  </a:cubicBezTo>
                  <a:cubicBezTo>
                    <a:pt x="97" y="93"/>
                    <a:pt x="106" y="99"/>
                    <a:pt x="115" y="105"/>
                  </a:cubicBezTo>
                  <a:cubicBezTo>
                    <a:pt x="115" y="104"/>
                    <a:pt x="115" y="103"/>
                    <a:pt x="115" y="103"/>
                  </a:cubicBezTo>
                  <a:cubicBezTo>
                    <a:pt x="113" y="99"/>
                    <a:pt x="84" y="74"/>
                    <a:pt x="84" y="74"/>
                  </a:cubicBezTo>
                  <a:cubicBezTo>
                    <a:pt x="84" y="74"/>
                    <a:pt x="99" y="79"/>
                    <a:pt x="110" y="85"/>
                  </a:cubicBezTo>
                  <a:cubicBezTo>
                    <a:pt x="114" y="88"/>
                    <a:pt x="118" y="87"/>
                    <a:pt x="121" y="8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527"/>
            <p:cNvSpPr>
              <a:spLocks/>
            </p:cNvSpPr>
            <p:nvPr/>
          </p:nvSpPr>
          <p:spPr bwMode="auto">
            <a:xfrm>
              <a:off x="-10891839" y="8547101"/>
              <a:ext cx="763588" cy="1208088"/>
            </a:xfrm>
            <a:custGeom>
              <a:avLst/>
              <a:gdLst>
                <a:gd name="T0" fmla="*/ 36 w 180"/>
                <a:gd name="T1" fmla="*/ 3 h 285"/>
                <a:gd name="T2" fmla="*/ 62 w 180"/>
                <a:gd name="T3" fmla="*/ 58 h 285"/>
                <a:gd name="T4" fmla="*/ 105 w 180"/>
                <a:gd name="T5" fmla="*/ 153 h 285"/>
                <a:gd name="T6" fmla="*/ 180 w 180"/>
                <a:gd name="T7" fmla="*/ 200 h 285"/>
                <a:gd name="T8" fmla="*/ 127 w 180"/>
                <a:gd name="T9" fmla="*/ 285 h 285"/>
                <a:gd name="T10" fmla="*/ 77 w 180"/>
                <a:gd name="T11" fmla="*/ 215 h 285"/>
                <a:gd name="T12" fmla="*/ 5 w 180"/>
                <a:gd name="T13" fmla="*/ 97 h 285"/>
                <a:gd name="T14" fmla="*/ 36 w 180"/>
                <a:gd name="T15" fmla="*/ 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285">
                  <a:moveTo>
                    <a:pt x="36" y="3"/>
                  </a:moveTo>
                  <a:cubicBezTo>
                    <a:pt x="36" y="3"/>
                    <a:pt x="53" y="24"/>
                    <a:pt x="62" y="58"/>
                  </a:cubicBezTo>
                  <a:cubicBezTo>
                    <a:pt x="72" y="92"/>
                    <a:pt x="92" y="144"/>
                    <a:pt x="105" y="153"/>
                  </a:cubicBezTo>
                  <a:cubicBezTo>
                    <a:pt x="118" y="162"/>
                    <a:pt x="180" y="200"/>
                    <a:pt x="180" y="200"/>
                  </a:cubicBezTo>
                  <a:cubicBezTo>
                    <a:pt x="180" y="200"/>
                    <a:pt x="114" y="247"/>
                    <a:pt x="127" y="285"/>
                  </a:cubicBezTo>
                  <a:cubicBezTo>
                    <a:pt x="77" y="215"/>
                    <a:pt x="77" y="215"/>
                    <a:pt x="77" y="215"/>
                  </a:cubicBezTo>
                  <a:cubicBezTo>
                    <a:pt x="77" y="215"/>
                    <a:pt x="9" y="118"/>
                    <a:pt x="5" y="97"/>
                  </a:cubicBezTo>
                  <a:cubicBezTo>
                    <a:pt x="0" y="76"/>
                    <a:pt x="15" y="0"/>
                    <a:pt x="36" y="3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528"/>
            <p:cNvSpPr>
              <a:spLocks/>
            </p:cNvSpPr>
            <p:nvPr/>
          </p:nvSpPr>
          <p:spPr bwMode="auto">
            <a:xfrm>
              <a:off x="-10891839" y="8547101"/>
              <a:ext cx="763588" cy="1208088"/>
            </a:xfrm>
            <a:custGeom>
              <a:avLst/>
              <a:gdLst>
                <a:gd name="T0" fmla="*/ 180 w 180"/>
                <a:gd name="T1" fmla="*/ 200 h 285"/>
                <a:gd name="T2" fmla="*/ 168 w 180"/>
                <a:gd name="T3" fmla="*/ 192 h 285"/>
                <a:gd name="T4" fmla="*/ 125 w 180"/>
                <a:gd name="T5" fmla="*/ 224 h 285"/>
                <a:gd name="T6" fmla="*/ 106 w 180"/>
                <a:gd name="T7" fmla="*/ 229 h 285"/>
                <a:gd name="T8" fmla="*/ 61 w 180"/>
                <a:gd name="T9" fmla="*/ 180 h 285"/>
                <a:gd name="T10" fmla="*/ 29 w 180"/>
                <a:gd name="T11" fmla="*/ 110 h 285"/>
                <a:gd name="T12" fmla="*/ 43 w 180"/>
                <a:gd name="T13" fmla="*/ 24 h 285"/>
                <a:gd name="T14" fmla="*/ 45 w 180"/>
                <a:gd name="T15" fmla="*/ 17 h 285"/>
                <a:gd name="T16" fmla="*/ 36 w 180"/>
                <a:gd name="T17" fmla="*/ 3 h 285"/>
                <a:gd name="T18" fmla="*/ 5 w 180"/>
                <a:gd name="T19" fmla="*/ 97 h 285"/>
                <a:gd name="T20" fmla="*/ 77 w 180"/>
                <a:gd name="T21" fmla="*/ 215 h 285"/>
                <a:gd name="T22" fmla="*/ 127 w 180"/>
                <a:gd name="T23" fmla="*/ 285 h 285"/>
                <a:gd name="T24" fmla="*/ 180 w 180"/>
                <a:gd name="T25" fmla="*/ 20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285">
                  <a:moveTo>
                    <a:pt x="180" y="200"/>
                  </a:moveTo>
                  <a:cubicBezTo>
                    <a:pt x="180" y="200"/>
                    <a:pt x="175" y="197"/>
                    <a:pt x="168" y="192"/>
                  </a:cubicBezTo>
                  <a:cubicBezTo>
                    <a:pt x="152" y="195"/>
                    <a:pt x="137" y="213"/>
                    <a:pt x="125" y="224"/>
                  </a:cubicBezTo>
                  <a:cubicBezTo>
                    <a:pt x="120" y="228"/>
                    <a:pt x="113" y="231"/>
                    <a:pt x="106" y="229"/>
                  </a:cubicBezTo>
                  <a:cubicBezTo>
                    <a:pt x="88" y="224"/>
                    <a:pt x="70" y="196"/>
                    <a:pt x="61" y="180"/>
                  </a:cubicBezTo>
                  <a:cubicBezTo>
                    <a:pt x="48" y="159"/>
                    <a:pt x="35" y="135"/>
                    <a:pt x="29" y="110"/>
                  </a:cubicBezTo>
                  <a:cubicBezTo>
                    <a:pt x="24" y="84"/>
                    <a:pt x="41" y="49"/>
                    <a:pt x="43" y="24"/>
                  </a:cubicBezTo>
                  <a:cubicBezTo>
                    <a:pt x="43" y="21"/>
                    <a:pt x="44" y="19"/>
                    <a:pt x="45" y="17"/>
                  </a:cubicBezTo>
                  <a:cubicBezTo>
                    <a:pt x="40" y="8"/>
                    <a:pt x="36" y="3"/>
                    <a:pt x="36" y="3"/>
                  </a:cubicBezTo>
                  <a:cubicBezTo>
                    <a:pt x="15" y="0"/>
                    <a:pt x="0" y="76"/>
                    <a:pt x="5" y="97"/>
                  </a:cubicBezTo>
                  <a:cubicBezTo>
                    <a:pt x="9" y="118"/>
                    <a:pt x="77" y="215"/>
                    <a:pt x="77" y="215"/>
                  </a:cubicBezTo>
                  <a:cubicBezTo>
                    <a:pt x="127" y="285"/>
                    <a:pt x="127" y="285"/>
                    <a:pt x="127" y="285"/>
                  </a:cubicBezTo>
                  <a:cubicBezTo>
                    <a:pt x="114" y="247"/>
                    <a:pt x="180" y="200"/>
                    <a:pt x="180" y="20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529"/>
            <p:cNvSpPr>
              <a:spLocks/>
            </p:cNvSpPr>
            <p:nvPr/>
          </p:nvSpPr>
          <p:spPr bwMode="auto">
            <a:xfrm>
              <a:off x="-10412414" y="9386888"/>
              <a:ext cx="369888" cy="411163"/>
            </a:xfrm>
            <a:custGeom>
              <a:avLst/>
              <a:gdLst>
                <a:gd name="T0" fmla="*/ 0 w 87"/>
                <a:gd name="T1" fmla="*/ 81 h 97"/>
                <a:gd name="T2" fmla="*/ 28 w 87"/>
                <a:gd name="T3" fmla="*/ 97 h 97"/>
                <a:gd name="T4" fmla="*/ 79 w 87"/>
                <a:gd name="T5" fmla="*/ 29 h 97"/>
                <a:gd name="T6" fmla="*/ 64 w 87"/>
                <a:gd name="T7" fmla="*/ 0 h 97"/>
                <a:gd name="T8" fmla="*/ 0 w 87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0" y="81"/>
                  </a:moveTo>
                  <a:cubicBezTo>
                    <a:pt x="0" y="81"/>
                    <a:pt x="21" y="96"/>
                    <a:pt x="28" y="97"/>
                  </a:cubicBezTo>
                  <a:cubicBezTo>
                    <a:pt x="34" y="97"/>
                    <a:pt x="43" y="30"/>
                    <a:pt x="79" y="29"/>
                  </a:cubicBezTo>
                  <a:cubicBezTo>
                    <a:pt x="79" y="29"/>
                    <a:pt x="87" y="13"/>
                    <a:pt x="64" y="0"/>
                  </a:cubicBezTo>
                  <a:cubicBezTo>
                    <a:pt x="64" y="0"/>
                    <a:pt x="7" y="8"/>
                    <a:pt x="0" y="8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530"/>
            <p:cNvSpPr>
              <a:spLocks/>
            </p:cNvSpPr>
            <p:nvPr/>
          </p:nvSpPr>
          <p:spPr bwMode="auto">
            <a:xfrm>
              <a:off x="-10572751" y="9166226"/>
              <a:ext cx="160338" cy="131763"/>
            </a:xfrm>
            <a:custGeom>
              <a:avLst/>
              <a:gdLst>
                <a:gd name="T0" fmla="*/ 10 w 38"/>
                <a:gd name="T1" fmla="*/ 31 h 31"/>
                <a:gd name="T2" fmla="*/ 38 w 38"/>
                <a:gd name="T3" fmla="*/ 14 h 31"/>
                <a:gd name="T4" fmla="*/ 24 w 38"/>
                <a:gd name="T5" fmla="*/ 0 h 31"/>
                <a:gd name="T6" fmla="*/ 10 w 38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1">
                  <a:moveTo>
                    <a:pt x="10" y="31"/>
                  </a:moveTo>
                  <a:cubicBezTo>
                    <a:pt x="10" y="31"/>
                    <a:pt x="23" y="11"/>
                    <a:pt x="38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0" y="28"/>
                    <a:pt x="10" y="3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531"/>
            <p:cNvSpPr>
              <a:spLocks/>
            </p:cNvSpPr>
            <p:nvPr/>
          </p:nvSpPr>
          <p:spPr bwMode="auto">
            <a:xfrm>
              <a:off x="-10123489" y="9709151"/>
              <a:ext cx="236538" cy="238125"/>
            </a:xfrm>
            <a:custGeom>
              <a:avLst/>
              <a:gdLst>
                <a:gd name="T0" fmla="*/ 16 w 56"/>
                <a:gd name="T1" fmla="*/ 41 h 56"/>
                <a:gd name="T2" fmla="*/ 38 w 56"/>
                <a:gd name="T3" fmla="*/ 23 h 56"/>
                <a:gd name="T4" fmla="*/ 12 w 56"/>
                <a:gd name="T5" fmla="*/ 10 h 56"/>
                <a:gd name="T6" fmla="*/ 16 w 56"/>
                <a:gd name="T7" fmla="*/ 4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16" y="41"/>
                  </a:moveTo>
                  <a:cubicBezTo>
                    <a:pt x="16" y="41"/>
                    <a:pt x="21" y="27"/>
                    <a:pt x="38" y="23"/>
                  </a:cubicBezTo>
                  <a:cubicBezTo>
                    <a:pt x="56" y="19"/>
                    <a:pt x="24" y="21"/>
                    <a:pt x="12" y="10"/>
                  </a:cubicBezTo>
                  <a:cubicBezTo>
                    <a:pt x="0" y="0"/>
                    <a:pt x="10" y="56"/>
                    <a:pt x="16" y="4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532"/>
            <p:cNvSpPr>
              <a:spLocks/>
            </p:cNvSpPr>
            <p:nvPr/>
          </p:nvSpPr>
          <p:spPr bwMode="auto">
            <a:xfrm>
              <a:off x="-11577639" y="8389938"/>
              <a:ext cx="528638" cy="1331913"/>
            </a:xfrm>
            <a:custGeom>
              <a:avLst/>
              <a:gdLst>
                <a:gd name="T0" fmla="*/ 0 w 125"/>
                <a:gd name="T1" fmla="*/ 16 h 314"/>
                <a:gd name="T2" fmla="*/ 0 w 125"/>
                <a:gd name="T3" fmla="*/ 277 h 314"/>
                <a:gd name="T4" fmla="*/ 125 w 125"/>
                <a:gd name="T5" fmla="*/ 270 h 314"/>
                <a:gd name="T6" fmla="*/ 99 w 125"/>
                <a:gd name="T7" fmla="*/ 16 h 314"/>
                <a:gd name="T8" fmla="*/ 99 w 125"/>
                <a:gd name="T9" fmla="*/ 0 h 314"/>
                <a:gd name="T10" fmla="*/ 0 w 125"/>
                <a:gd name="T11" fmla="*/ 0 h 314"/>
                <a:gd name="T12" fmla="*/ 0 w 125"/>
                <a:gd name="T13" fmla="*/ 1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314">
                  <a:moveTo>
                    <a:pt x="0" y="16"/>
                  </a:moveTo>
                  <a:cubicBezTo>
                    <a:pt x="0" y="16"/>
                    <a:pt x="14" y="228"/>
                    <a:pt x="0" y="277"/>
                  </a:cubicBezTo>
                  <a:cubicBezTo>
                    <a:pt x="0" y="277"/>
                    <a:pt x="78" y="314"/>
                    <a:pt x="125" y="270"/>
                  </a:cubicBezTo>
                  <a:cubicBezTo>
                    <a:pt x="125" y="270"/>
                    <a:pt x="78" y="93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533"/>
            <p:cNvSpPr>
              <a:spLocks/>
            </p:cNvSpPr>
            <p:nvPr/>
          </p:nvSpPr>
          <p:spPr bwMode="auto">
            <a:xfrm>
              <a:off x="-12171364" y="6808788"/>
              <a:ext cx="1365250" cy="1073150"/>
            </a:xfrm>
            <a:custGeom>
              <a:avLst/>
              <a:gdLst>
                <a:gd name="T0" fmla="*/ 40 w 322"/>
                <a:gd name="T1" fmla="*/ 253 h 253"/>
                <a:gd name="T2" fmla="*/ 9 w 322"/>
                <a:gd name="T3" fmla="*/ 104 h 253"/>
                <a:gd name="T4" fmla="*/ 24 w 322"/>
                <a:gd name="T5" fmla="*/ 74 h 253"/>
                <a:gd name="T6" fmla="*/ 299 w 322"/>
                <a:gd name="T7" fmla="*/ 0 h 253"/>
                <a:gd name="T8" fmla="*/ 286 w 322"/>
                <a:gd name="T9" fmla="*/ 40 h 253"/>
                <a:gd name="T10" fmla="*/ 309 w 322"/>
                <a:gd name="T11" fmla="*/ 31 h 253"/>
                <a:gd name="T12" fmla="*/ 309 w 322"/>
                <a:gd name="T13" fmla="*/ 56 h 253"/>
                <a:gd name="T14" fmla="*/ 322 w 322"/>
                <a:gd name="T15" fmla="*/ 47 h 253"/>
                <a:gd name="T16" fmla="*/ 308 w 322"/>
                <a:gd name="T17" fmla="*/ 220 h 253"/>
                <a:gd name="T18" fmla="*/ 40 w 322"/>
                <a:gd name="T1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253">
                  <a:moveTo>
                    <a:pt x="40" y="253"/>
                  </a:moveTo>
                  <a:cubicBezTo>
                    <a:pt x="9" y="104"/>
                    <a:pt x="9" y="104"/>
                    <a:pt x="9" y="104"/>
                  </a:cubicBezTo>
                  <a:cubicBezTo>
                    <a:pt x="9" y="104"/>
                    <a:pt x="0" y="79"/>
                    <a:pt x="24" y="74"/>
                  </a:cubicBezTo>
                  <a:cubicBezTo>
                    <a:pt x="49" y="68"/>
                    <a:pt x="286" y="10"/>
                    <a:pt x="299" y="0"/>
                  </a:cubicBezTo>
                  <a:cubicBezTo>
                    <a:pt x="286" y="40"/>
                    <a:pt x="286" y="40"/>
                    <a:pt x="286" y="40"/>
                  </a:cubicBezTo>
                  <a:cubicBezTo>
                    <a:pt x="309" y="31"/>
                    <a:pt x="309" y="31"/>
                    <a:pt x="309" y="31"/>
                  </a:cubicBezTo>
                  <a:cubicBezTo>
                    <a:pt x="309" y="56"/>
                    <a:pt x="309" y="56"/>
                    <a:pt x="309" y="56"/>
                  </a:cubicBezTo>
                  <a:cubicBezTo>
                    <a:pt x="322" y="47"/>
                    <a:pt x="322" y="47"/>
                    <a:pt x="322" y="47"/>
                  </a:cubicBezTo>
                  <a:cubicBezTo>
                    <a:pt x="322" y="47"/>
                    <a:pt x="290" y="132"/>
                    <a:pt x="308" y="220"/>
                  </a:cubicBezTo>
                  <a:lnTo>
                    <a:pt x="40" y="253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534"/>
            <p:cNvSpPr>
              <a:spLocks/>
            </p:cNvSpPr>
            <p:nvPr/>
          </p:nvSpPr>
          <p:spPr bwMode="auto">
            <a:xfrm>
              <a:off x="-11993564" y="7207251"/>
              <a:ext cx="1055688" cy="603250"/>
            </a:xfrm>
            <a:custGeom>
              <a:avLst/>
              <a:gdLst>
                <a:gd name="T0" fmla="*/ 9 w 249"/>
                <a:gd name="T1" fmla="*/ 137 h 142"/>
                <a:gd name="T2" fmla="*/ 3 w 249"/>
                <a:gd name="T3" fmla="*/ 56 h 142"/>
                <a:gd name="T4" fmla="*/ 244 w 249"/>
                <a:gd name="T5" fmla="*/ 24 h 142"/>
                <a:gd name="T6" fmla="*/ 249 w 249"/>
                <a:gd name="T7" fmla="*/ 142 h 142"/>
                <a:gd name="T8" fmla="*/ 9 w 249"/>
                <a:gd name="T9" fmla="*/ 13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2">
                  <a:moveTo>
                    <a:pt x="9" y="137"/>
                  </a:moveTo>
                  <a:cubicBezTo>
                    <a:pt x="9" y="137"/>
                    <a:pt x="0" y="75"/>
                    <a:pt x="3" y="56"/>
                  </a:cubicBezTo>
                  <a:cubicBezTo>
                    <a:pt x="7" y="37"/>
                    <a:pt x="220" y="0"/>
                    <a:pt x="244" y="24"/>
                  </a:cubicBezTo>
                  <a:cubicBezTo>
                    <a:pt x="249" y="142"/>
                    <a:pt x="249" y="142"/>
                    <a:pt x="249" y="142"/>
                  </a:cubicBezTo>
                  <a:lnTo>
                    <a:pt x="9" y="137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535"/>
            <p:cNvSpPr>
              <a:spLocks/>
            </p:cNvSpPr>
            <p:nvPr/>
          </p:nvSpPr>
          <p:spPr bwMode="auto">
            <a:xfrm>
              <a:off x="-12087226" y="7351713"/>
              <a:ext cx="1293813" cy="1246188"/>
            </a:xfrm>
            <a:custGeom>
              <a:avLst/>
              <a:gdLst>
                <a:gd name="T0" fmla="*/ 34 w 305"/>
                <a:gd name="T1" fmla="*/ 23 h 294"/>
                <a:gd name="T2" fmla="*/ 260 w 305"/>
                <a:gd name="T3" fmla="*/ 17 h 294"/>
                <a:gd name="T4" fmla="*/ 260 w 305"/>
                <a:gd name="T5" fmla="*/ 86 h 294"/>
                <a:gd name="T6" fmla="*/ 302 w 305"/>
                <a:gd name="T7" fmla="*/ 110 h 294"/>
                <a:gd name="T8" fmla="*/ 265 w 305"/>
                <a:gd name="T9" fmla="*/ 134 h 294"/>
                <a:gd name="T10" fmla="*/ 258 w 305"/>
                <a:gd name="T11" fmla="*/ 221 h 294"/>
                <a:gd name="T12" fmla="*/ 231 w 305"/>
                <a:gd name="T13" fmla="*/ 266 h 294"/>
                <a:gd name="T14" fmla="*/ 194 w 305"/>
                <a:gd name="T15" fmla="*/ 264 h 294"/>
                <a:gd name="T16" fmla="*/ 162 w 305"/>
                <a:gd name="T17" fmla="*/ 291 h 294"/>
                <a:gd name="T18" fmla="*/ 139 w 305"/>
                <a:gd name="T19" fmla="*/ 266 h 294"/>
                <a:gd name="T20" fmla="*/ 91 w 305"/>
                <a:gd name="T21" fmla="*/ 262 h 294"/>
                <a:gd name="T22" fmla="*/ 60 w 305"/>
                <a:gd name="T23" fmla="*/ 224 h 294"/>
                <a:gd name="T24" fmla="*/ 44 w 305"/>
                <a:gd name="T25" fmla="*/ 153 h 294"/>
                <a:gd name="T26" fmla="*/ 8 w 305"/>
                <a:gd name="T27" fmla="*/ 131 h 294"/>
                <a:gd name="T28" fmla="*/ 38 w 305"/>
                <a:gd name="T29" fmla="*/ 102 h 294"/>
                <a:gd name="T30" fmla="*/ 34 w 305"/>
                <a:gd name="T31" fmla="*/ 2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294">
                  <a:moveTo>
                    <a:pt x="34" y="23"/>
                  </a:moveTo>
                  <a:cubicBezTo>
                    <a:pt x="34" y="23"/>
                    <a:pt x="159" y="0"/>
                    <a:pt x="260" y="17"/>
                  </a:cubicBezTo>
                  <a:cubicBezTo>
                    <a:pt x="260" y="86"/>
                    <a:pt x="260" y="86"/>
                    <a:pt x="260" y="86"/>
                  </a:cubicBezTo>
                  <a:cubicBezTo>
                    <a:pt x="260" y="86"/>
                    <a:pt x="299" y="79"/>
                    <a:pt x="302" y="110"/>
                  </a:cubicBezTo>
                  <a:cubicBezTo>
                    <a:pt x="305" y="140"/>
                    <a:pt x="265" y="134"/>
                    <a:pt x="265" y="134"/>
                  </a:cubicBezTo>
                  <a:cubicBezTo>
                    <a:pt x="258" y="221"/>
                    <a:pt x="258" y="221"/>
                    <a:pt x="258" y="221"/>
                  </a:cubicBezTo>
                  <a:cubicBezTo>
                    <a:pt x="258" y="221"/>
                    <a:pt x="259" y="266"/>
                    <a:pt x="231" y="266"/>
                  </a:cubicBezTo>
                  <a:cubicBezTo>
                    <a:pt x="227" y="266"/>
                    <a:pt x="204" y="265"/>
                    <a:pt x="194" y="264"/>
                  </a:cubicBezTo>
                  <a:cubicBezTo>
                    <a:pt x="181" y="264"/>
                    <a:pt x="203" y="294"/>
                    <a:pt x="162" y="291"/>
                  </a:cubicBezTo>
                  <a:cubicBezTo>
                    <a:pt x="135" y="289"/>
                    <a:pt x="149" y="266"/>
                    <a:pt x="139" y="266"/>
                  </a:cubicBezTo>
                  <a:cubicBezTo>
                    <a:pt x="120" y="265"/>
                    <a:pt x="98" y="263"/>
                    <a:pt x="91" y="262"/>
                  </a:cubicBezTo>
                  <a:cubicBezTo>
                    <a:pt x="63" y="258"/>
                    <a:pt x="60" y="224"/>
                    <a:pt x="60" y="22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3"/>
                    <a:pt x="16" y="157"/>
                    <a:pt x="8" y="131"/>
                  </a:cubicBezTo>
                  <a:cubicBezTo>
                    <a:pt x="0" y="105"/>
                    <a:pt x="25" y="86"/>
                    <a:pt x="38" y="102"/>
                  </a:cubicBezTo>
                  <a:cubicBezTo>
                    <a:pt x="38" y="102"/>
                    <a:pt x="29" y="43"/>
                    <a:pt x="34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536"/>
            <p:cNvSpPr>
              <a:spLocks noEditPoints="1"/>
            </p:cNvSpPr>
            <p:nvPr/>
          </p:nvSpPr>
          <p:spPr bwMode="auto">
            <a:xfrm>
              <a:off x="-12087226" y="7351713"/>
              <a:ext cx="1293813" cy="1246188"/>
            </a:xfrm>
            <a:custGeom>
              <a:avLst/>
              <a:gdLst>
                <a:gd name="T0" fmla="*/ 302 w 305"/>
                <a:gd name="T1" fmla="*/ 110 h 294"/>
                <a:gd name="T2" fmla="*/ 260 w 305"/>
                <a:gd name="T3" fmla="*/ 86 h 294"/>
                <a:gd name="T4" fmla="*/ 260 w 305"/>
                <a:gd name="T5" fmla="*/ 17 h 294"/>
                <a:gd name="T6" fmla="*/ 34 w 305"/>
                <a:gd name="T7" fmla="*/ 23 h 294"/>
                <a:gd name="T8" fmla="*/ 38 w 305"/>
                <a:gd name="T9" fmla="*/ 102 h 294"/>
                <a:gd name="T10" fmla="*/ 8 w 305"/>
                <a:gd name="T11" fmla="*/ 131 h 294"/>
                <a:gd name="T12" fmla="*/ 44 w 305"/>
                <a:gd name="T13" fmla="*/ 153 h 294"/>
                <a:gd name="T14" fmla="*/ 60 w 305"/>
                <a:gd name="T15" fmla="*/ 224 h 294"/>
                <a:gd name="T16" fmla="*/ 91 w 305"/>
                <a:gd name="T17" fmla="*/ 262 h 294"/>
                <a:gd name="T18" fmla="*/ 139 w 305"/>
                <a:gd name="T19" fmla="*/ 266 h 294"/>
                <a:gd name="T20" fmla="*/ 162 w 305"/>
                <a:gd name="T21" fmla="*/ 291 h 294"/>
                <a:gd name="T22" fmla="*/ 194 w 305"/>
                <a:gd name="T23" fmla="*/ 264 h 294"/>
                <a:gd name="T24" fmla="*/ 231 w 305"/>
                <a:gd name="T25" fmla="*/ 266 h 294"/>
                <a:gd name="T26" fmla="*/ 258 w 305"/>
                <a:gd name="T27" fmla="*/ 221 h 294"/>
                <a:gd name="T28" fmla="*/ 265 w 305"/>
                <a:gd name="T29" fmla="*/ 134 h 294"/>
                <a:gd name="T30" fmla="*/ 302 w 305"/>
                <a:gd name="T31" fmla="*/ 110 h 294"/>
                <a:gd name="T32" fmla="*/ 245 w 305"/>
                <a:gd name="T33" fmla="*/ 206 h 294"/>
                <a:gd name="T34" fmla="*/ 224 w 305"/>
                <a:gd name="T35" fmla="*/ 253 h 294"/>
                <a:gd name="T36" fmla="*/ 84 w 305"/>
                <a:gd name="T37" fmla="*/ 243 h 294"/>
                <a:gd name="T38" fmla="*/ 54 w 305"/>
                <a:gd name="T39" fmla="*/ 156 h 294"/>
                <a:gd name="T40" fmla="*/ 45 w 305"/>
                <a:gd name="T41" fmla="*/ 103 h 294"/>
                <a:gd name="T42" fmla="*/ 45 w 305"/>
                <a:gd name="T43" fmla="*/ 45 h 294"/>
                <a:gd name="T44" fmla="*/ 63 w 305"/>
                <a:gd name="T45" fmla="*/ 22 h 294"/>
                <a:gd name="T46" fmla="*/ 197 w 305"/>
                <a:gd name="T47" fmla="*/ 15 h 294"/>
                <a:gd name="T48" fmla="*/ 253 w 305"/>
                <a:gd name="T49" fmla="*/ 59 h 294"/>
                <a:gd name="T50" fmla="*/ 245 w 305"/>
                <a:gd name="T51" fmla="*/ 20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5" h="294">
                  <a:moveTo>
                    <a:pt x="302" y="110"/>
                  </a:moveTo>
                  <a:cubicBezTo>
                    <a:pt x="299" y="79"/>
                    <a:pt x="260" y="86"/>
                    <a:pt x="260" y="86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159" y="0"/>
                    <a:pt x="34" y="23"/>
                    <a:pt x="34" y="23"/>
                  </a:cubicBezTo>
                  <a:cubicBezTo>
                    <a:pt x="29" y="43"/>
                    <a:pt x="38" y="102"/>
                    <a:pt x="38" y="102"/>
                  </a:cubicBezTo>
                  <a:cubicBezTo>
                    <a:pt x="25" y="86"/>
                    <a:pt x="0" y="105"/>
                    <a:pt x="8" y="131"/>
                  </a:cubicBezTo>
                  <a:cubicBezTo>
                    <a:pt x="16" y="157"/>
                    <a:pt x="44" y="153"/>
                    <a:pt x="44" y="153"/>
                  </a:cubicBezTo>
                  <a:cubicBezTo>
                    <a:pt x="60" y="224"/>
                    <a:pt x="60" y="224"/>
                    <a:pt x="60" y="224"/>
                  </a:cubicBezTo>
                  <a:cubicBezTo>
                    <a:pt x="60" y="224"/>
                    <a:pt x="63" y="258"/>
                    <a:pt x="91" y="262"/>
                  </a:cubicBezTo>
                  <a:cubicBezTo>
                    <a:pt x="98" y="263"/>
                    <a:pt x="120" y="265"/>
                    <a:pt x="139" y="266"/>
                  </a:cubicBezTo>
                  <a:cubicBezTo>
                    <a:pt x="149" y="266"/>
                    <a:pt x="135" y="289"/>
                    <a:pt x="162" y="291"/>
                  </a:cubicBezTo>
                  <a:cubicBezTo>
                    <a:pt x="203" y="294"/>
                    <a:pt x="181" y="264"/>
                    <a:pt x="194" y="264"/>
                  </a:cubicBezTo>
                  <a:cubicBezTo>
                    <a:pt x="204" y="265"/>
                    <a:pt x="227" y="266"/>
                    <a:pt x="231" y="266"/>
                  </a:cubicBezTo>
                  <a:cubicBezTo>
                    <a:pt x="259" y="266"/>
                    <a:pt x="258" y="221"/>
                    <a:pt x="258" y="221"/>
                  </a:cubicBezTo>
                  <a:cubicBezTo>
                    <a:pt x="265" y="134"/>
                    <a:pt x="265" y="134"/>
                    <a:pt x="265" y="134"/>
                  </a:cubicBezTo>
                  <a:cubicBezTo>
                    <a:pt x="265" y="134"/>
                    <a:pt x="305" y="140"/>
                    <a:pt x="302" y="110"/>
                  </a:cubicBezTo>
                  <a:close/>
                  <a:moveTo>
                    <a:pt x="245" y="206"/>
                  </a:moveTo>
                  <a:cubicBezTo>
                    <a:pt x="242" y="230"/>
                    <a:pt x="248" y="242"/>
                    <a:pt x="224" y="253"/>
                  </a:cubicBezTo>
                  <a:cubicBezTo>
                    <a:pt x="198" y="264"/>
                    <a:pt x="106" y="265"/>
                    <a:pt x="84" y="243"/>
                  </a:cubicBezTo>
                  <a:cubicBezTo>
                    <a:pt x="63" y="221"/>
                    <a:pt x="59" y="187"/>
                    <a:pt x="54" y="156"/>
                  </a:cubicBezTo>
                  <a:cubicBezTo>
                    <a:pt x="50" y="133"/>
                    <a:pt x="50" y="126"/>
                    <a:pt x="45" y="103"/>
                  </a:cubicBezTo>
                  <a:cubicBezTo>
                    <a:pt x="42" y="89"/>
                    <a:pt x="38" y="59"/>
                    <a:pt x="45" y="45"/>
                  </a:cubicBezTo>
                  <a:cubicBezTo>
                    <a:pt x="44" y="37"/>
                    <a:pt x="53" y="22"/>
                    <a:pt x="63" y="22"/>
                  </a:cubicBezTo>
                  <a:cubicBezTo>
                    <a:pt x="102" y="22"/>
                    <a:pt x="158" y="18"/>
                    <a:pt x="197" y="15"/>
                  </a:cubicBezTo>
                  <a:cubicBezTo>
                    <a:pt x="252" y="11"/>
                    <a:pt x="246" y="30"/>
                    <a:pt x="253" y="59"/>
                  </a:cubicBezTo>
                  <a:cubicBezTo>
                    <a:pt x="262" y="95"/>
                    <a:pt x="251" y="170"/>
                    <a:pt x="245" y="20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537"/>
            <p:cNvSpPr>
              <a:spLocks/>
            </p:cNvSpPr>
            <p:nvPr/>
          </p:nvSpPr>
          <p:spPr bwMode="auto">
            <a:xfrm>
              <a:off x="-11252201" y="7483476"/>
              <a:ext cx="177800" cy="134938"/>
            </a:xfrm>
            <a:custGeom>
              <a:avLst/>
              <a:gdLst>
                <a:gd name="T0" fmla="*/ 42 w 42"/>
                <a:gd name="T1" fmla="*/ 19 h 32"/>
                <a:gd name="T2" fmla="*/ 2 w 42"/>
                <a:gd name="T3" fmla="*/ 0 h 32"/>
                <a:gd name="T4" fmla="*/ 10 w 42"/>
                <a:gd name="T5" fmla="*/ 25 h 32"/>
                <a:gd name="T6" fmla="*/ 42 w 42"/>
                <a:gd name="T7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2">
                  <a:moveTo>
                    <a:pt x="42" y="19"/>
                  </a:moveTo>
                  <a:cubicBezTo>
                    <a:pt x="42" y="19"/>
                    <a:pt x="9" y="17"/>
                    <a:pt x="2" y="0"/>
                  </a:cubicBezTo>
                  <a:cubicBezTo>
                    <a:pt x="2" y="0"/>
                    <a:pt x="0" y="20"/>
                    <a:pt x="10" y="25"/>
                  </a:cubicBezTo>
                  <a:cubicBezTo>
                    <a:pt x="21" y="30"/>
                    <a:pt x="25" y="32"/>
                    <a:pt x="42" y="19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Oval 538"/>
            <p:cNvSpPr>
              <a:spLocks noChangeArrowheads="1"/>
            </p:cNvSpPr>
            <p:nvPr/>
          </p:nvSpPr>
          <p:spPr bwMode="auto">
            <a:xfrm>
              <a:off x="-11820526" y="7673976"/>
              <a:ext cx="136525" cy="136525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Oval 539"/>
            <p:cNvSpPr>
              <a:spLocks noChangeArrowheads="1"/>
            </p:cNvSpPr>
            <p:nvPr/>
          </p:nvSpPr>
          <p:spPr bwMode="auto">
            <a:xfrm>
              <a:off x="-11298239" y="7653338"/>
              <a:ext cx="139700" cy="134938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540"/>
            <p:cNvSpPr>
              <a:spLocks/>
            </p:cNvSpPr>
            <p:nvPr/>
          </p:nvSpPr>
          <p:spPr bwMode="auto">
            <a:xfrm>
              <a:off x="-11544301" y="7526338"/>
              <a:ext cx="185738" cy="550863"/>
            </a:xfrm>
            <a:custGeom>
              <a:avLst/>
              <a:gdLst>
                <a:gd name="T0" fmla="*/ 0 w 44"/>
                <a:gd name="T1" fmla="*/ 25 h 130"/>
                <a:gd name="T2" fmla="*/ 10 w 44"/>
                <a:gd name="T3" fmla="*/ 125 h 130"/>
                <a:gd name="T4" fmla="*/ 35 w 44"/>
                <a:gd name="T5" fmla="*/ 125 h 130"/>
                <a:gd name="T6" fmla="*/ 0 w 44"/>
                <a:gd name="T7" fmla="*/ 2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30">
                  <a:moveTo>
                    <a:pt x="0" y="25"/>
                  </a:moveTo>
                  <a:cubicBezTo>
                    <a:pt x="0" y="25"/>
                    <a:pt x="13" y="102"/>
                    <a:pt x="10" y="125"/>
                  </a:cubicBezTo>
                  <a:cubicBezTo>
                    <a:pt x="10" y="125"/>
                    <a:pt x="25" y="130"/>
                    <a:pt x="35" y="125"/>
                  </a:cubicBezTo>
                  <a:cubicBezTo>
                    <a:pt x="44" y="120"/>
                    <a:pt x="5" y="0"/>
                    <a:pt x="0" y="2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541"/>
            <p:cNvSpPr>
              <a:spLocks/>
            </p:cNvSpPr>
            <p:nvPr/>
          </p:nvSpPr>
          <p:spPr bwMode="auto">
            <a:xfrm>
              <a:off x="-11577639" y="7623176"/>
              <a:ext cx="139700" cy="466725"/>
            </a:xfrm>
            <a:custGeom>
              <a:avLst/>
              <a:gdLst>
                <a:gd name="T0" fmla="*/ 33 w 33"/>
                <a:gd name="T1" fmla="*/ 104 h 110"/>
                <a:gd name="T2" fmla="*/ 8 w 33"/>
                <a:gd name="T3" fmla="*/ 82 h 110"/>
                <a:gd name="T4" fmla="*/ 8 w 33"/>
                <a:gd name="T5" fmla="*/ 2 h 110"/>
                <a:gd name="T6" fmla="*/ 33 w 33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10">
                  <a:moveTo>
                    <a:pt x="33" y="104"/>
                  </a:moveTo>
                  <a:cubicBezTo>
                    <a:pt x="33" y="104"/>
                    <a:pt x="8" y="110"/>
                    <a:pt x="8" y="82"/>
                  </a:cubicBezTo>
                  <a:cubicBezTo>
                    <a:pt x="8" y="53"/>
                    <a:pt x="0" y="0"/>
                    <a:pt x="8" y="2"/>
                  </a:cubicBezTo>
                  <a:cubicBezTo>
                    <a:pt x="16" y="4"/>
                    <a:pt x="33" y="104"/>
                    <a:pt x="33" y="10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542"/>
            <p:cNvSpPr>
              <a:spLocks/>
            </p:cNvSpPr>
            <p:nvPr/>
          </p:nvSpPr>
          <p:spPr bwMode="auto">
            <a:xfrm>
              <a:off x="-11904664" y="7516813"/>
              <a:ext cx="185738" cy="149225"/>
            </a:xfrm>
            <a:custGeom>
              <a:avLst/>
              <a:gdLst>
                <a:gd name="T0" fmla="*/ 37 w 44"/>
                <a:gd name="T1" fmla="*/ 0 h 35"/>
                <a:gd name="T2" fmla="*/ 0 w 44"/>
                <a:gd name="T3" fmla="*/ 28 h 35"/>
                <a:gd name="T4" fmla="*/ 30 w 44"/>
                <a:gd name="T5" fmla="*/ 24 h 35"/>
                <a:gd name="T6" fmla="*/ 37 w 4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5">
                  <a:moveTo>
                    <a:pt x="37" y="0"/>
                  </a:moveTo>
                  <a:cubicBezTo>
                    <a:pt x="37" y="0"/>
                    <a:pt x="20" y="19"/>
                    <a:pt x="0" y="28"/>
                  </a:cubicBezTo>
                  <a:cubicBezTo>
                    <a:pt x="0" y="28"/>
                    <a:pt x="15" y="35"/>
                    <a:pt x="30" y="24"/>
                  </a:cubicBezTo>
                  <a:cubicBezTo>
                    <a:pt x="44" y="14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543"/>
            <p:cNvSpPr>
              <a:spLocks/>
            </p:cNvSpPr>
            <p:nvPr/>
          </p:nvSpPr>
          <p:spPr bwMode="auto">
            <a:xfrm>
              <a:off x="-11077576" y="6808788"/>
              <a:ext cx="173038" cy="200025"/>
            </a:xfrm>
            <a:custGeom>
              <a:avLst/>
              <a:gdLst>
                <a:gd name="T0" fmla="*/ 109 w 109"/>
                <a:gd name="T1" fmla="*/ 0 h 126"/>
                <a:gd name="T2" fmla="*/ 0 w 109"/>
                <a:gd name="T3" fmla="*/ 126 h 126"/>
                <a:gd name="T4" fmla="*/ 75 w 109"/>
                <a:gd name="T5" fmla="*/ 107 h 126"/>
                <a:gd name="T6" fmla="*/ 109 w 109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6">
                  <a:moveTo>
                    <a:pt x="109" y="0"/>
                  </a:moveTo>
                  <a:lnTo>
                    <a:pt x="0" y="126"/>
                  </a:lnTo>
                  <a:lnTo>
                    <a:pt x="75" y="10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544"/>
            <p:cNvSpPr>
              <a:spLocks/>
            </p:cNvSpPr>
            <p:nvPr/>
          </p:nvSpPr>
          <p:spPr bwMode="auto">
            <a:xfrm>
              <a:off x="-10920414" y="6940551"/>
              <a:ext cx="58738" cy="187325"/>
            </a:xfrm>
            <a:custGeom>
              <a:avLst/>
              <a:gdLst>
                <a:gd name="T0" fmla="*/ 37 w 37"/>
                <a:gd name="T1" fmla="*/ 0 h 118"/>
                <a:gd name="T2" fmla="*/ 0 w 37"/>
                <a:gd name="T3" fmla="*/ 118 h 118"/>
                <a:gd name="T4" fmla="*/ 37 w 37"/>
                <a:gd name="T5" fmla="*/ 67 h 118"/>
                <a:gd name="T6" fmla="*/ 37 w 37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18">
                  <a:moveTo>
                    <a:pt x="37" y="0"/>
                  </a:moveTo>
                  <a:lnTo>
                    <a:pt x="0" y="118"/>
                  </a:lnTo>
                  <a:lnTo>
                    <a:pt x="37" y="6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545"/>
            <p:cNvSpPr>
              <a:spLocks/>
            </p:cNvSpPr>
            <p:nvPr/>
          </p:nvSpPr>
          <p:spPr bwMode="auto">
            <a:xfrm>
              <a:off x="-12061826" y="7747001"/>
              <a:ext cx="241300" cy="254000"/>
            </a:xfrm>
            <a:custGeom>
              <a:avLst/>
              <a:gdLst>
                <a:gd name="T0" fmla="*/ 57 w 57"/>
                <a:gd name="T1" fmla="*/ 27 h 60"/>
                <a:gd name="T2" fmla="*/ 19 w 57"/>
                <a:gd name="T3" fmla="*/ 8 h 60"/>
                <a:gd name="T4" fmla="*/ 47 w 57"/>
                <a:gd name="T5" fmla="*/ 58 h 60"/>
                <a:gd name="T6" fmla="*/ 57 w 57"/>
                <a:gd name="T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0">
                  <a:moveTo>
                    <a:pt x="57" y="27"/>
                  </a:moveTo>
                  <a:cubicBezTo>
                    <a:pt x="57" y="27"/>
                    <a:pt x="37" y="0"/>
                    <a:pt x="19" y="8"/>
                  </a:cubicBezTo>
                  <a:cubicBezTo>
                    <a:pt x="1" y="17"/>
                    <a:pt x="0" y="60"/>
                    <a:pt x="47" y="58"/>
                  </a:cubicBezTo>
                  <a:lnTo>
                    <a:pt x="57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546"/>
            <p:cNvSpPr>
              <a:spLocks/>
            </p:cNvSpPr>
            <p:nvPr/>
          </p:nvSpPr>
          <p:spPr bwMode="auto">
            <a:xfrm>
              <a:off x="-11049001" y="7699376"/>
              <a:ext cx="246063" cy="241300"/>
            </a:xfrm>
            <a:custGeom>
              <a:avLst/>
              <a:gdLst>
                <a:gd name="T0" fmla="*/ 0 w 58"/>
                <a:gd name="T1" fmla="*/ 21 h 57"/>
                <a:gd name="T2" fmla="*/ 44 w 58"/>
                <a:gd name="T3" fmla="*/ 10 h 57"/>
                <a:gd name="T4" fmla="*/ 7 w 58"/>
                <a:gd name="T5" fmla="*/ 50 h 57"/>
                <a:gd name="T6" fmla="*/ 0 w 58"/>
                <a:gd name="T7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0" y="21"/>
                  </a:moveTo>
                  <a:cubicBezTo>
                    <a:pt x="0" y="21"/>
                    <a:pt x="34" y="0"/>
                    <a:pt x="44" y="10"/>
                  </a:cubicBezTo>
                  <a:cubicBezTo>
                    <a:pt x="55" y="20"/>
                    <a:pt x="58" y="57"/>
                    <a:pt x="7" y="5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547"/>
            <p:cNvSpPr>
              <a:spLocks/>
            </p:cNvSpPr>
            <p:nvPr/>
          </p:nvSpPr>
          <p:spPr bwMode="auto">
            <a:xfrm>
              <a:off x="-11645901" y="8135938"/>
              <a:ext cx="482600" cy="200025"/>
            </a:xfrm>
            <a:custGeom>
              <a:avLst/>
              <a:gdLst>
                <a:gd name="T0" fmla="*/ 5 w 114"/>
                <a:gd name="T1" fmla="*/ 41 h 47"/>
                <a:gd name="T2" fmla="*/ 108 w 114"/>
                <a:gd name="T3" fmla="*/ 32 h 47"/>
                <a:gd name="T4" fmla="*/ 47 w 114"/>
                <a:gd name="T5" fmla="*/ 3 h 47"/>
                <a:gd name="T6" fmla="*/ 5 w 114"/>
                <a:gd name="T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47">
                  <a:moveTo>
                    <a:pt x="5" y="41"/>
                  </a:moveTo>
                  <a:cubicBezTo>
                    <a:pt x="10" y="47"/>
                    <a:pt x="103" y="40"/>
                    <a:pt x="108" y="32"/>
                  </a:cubicBezTo>
                  <a:cubicBezTo>
                    <a:pt x="114" y="23"/>
                    <a:pt x="78" y="0"/>
                    <a:pt x="47" y="3"/>
                  </a:cubicBezTo>
                  <a:cubicBezTo>
                    <a:pt x="15" y="6"/>
                    <a:pt x="0" y="35"/>
                    <a:pt x="5" y="41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548"/>
            <p:cNvSpPr>
              <a:spLocks/>
            </p:cNvSpPr>
            <p:nvPr/>
          </p:nvSpPr>
          <p:spPr bwMode="auto">
            <a:xfrm>
              <a:off x="-12168189" y="8628063"/>
              <a:ext cx="522288" cy="1238250"/>
            </a:xfrm>
            <a:custGeom>
              <a:avLst/>
              <a:gdLst>
                <a:gd name="T0" fmla="*/ 64 w 123"/>
                <a:gd name="T1" fmla="*/ 0 h 292"/>
                <a:gd name="T2" fmla="*/ 25 w 123"/>
                <a:gd name="T3" fmla="*/ 89 h 292"/>
                <a:gd name="T4" fmla="*/ 6 w 123"/>
                <a:gd name="T5" fmla="*/ 183 h 292"/>
                <a:gd name="T6" fmla="*/ 92 w 123"/>
                <a:gd name="T7" fmla="*/ 292 h 292"/>
                <a:gd name="T8" fmla="*/ 123 w 123"/>
                <a:gd name="T9" fmla="*/ 215 h 292"/>
                <a:gd name="T10" fmla="*/ 77 w 123"/>
                <a:gd name="T11" fmla="*/ 173 h 292"/>
                <a:gd name="T12" fmla="*/ 104 w 123"/>
                <a:gd name="T13" fmla="*/ 115 h 292"/>
                <a:gd name="T14" fmla="*/ 82 w 123"/>
                <a:gd name="T15" fmla="*/ 3 h 292"/>
                <a:gd name="T16" fmla="*/ 64 w 123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92">
                  <a:moveTo>
                    <a:pt x="64" y="0"/>
                  </a:moveTo>
                  <a:cubicBezTo>
                    <a:pt x="64" y="0"/>
                    <a:pt x="40" y="42"/>
                    <a:pt x="25" y="89"/>
                  </a:cubicBezTo>
                  <a:cubicBezTo>
                    <a:pt x="10" y="137"/>
                    <a:pt x="0" y="161"/>
                    <a:pt x="6" y="183"/>
                  </a:cubicBezTo>
                  <a:cubicBezTo>
                    <a:pt x="12" y="205"/>
                    <a:pt x="92" y="292"/>
                    <a:pt x="92" y="292"/>
                  </a:cubicBezTo>
                  <a:cubicBezTo>
                    <a:pt x="123" y="215"/>
                    <a:pt x="123" y="215"/>
                    <a:pt x="123" y="215"/>
                  </a:cubicBezTo>
                  <a:cubicBezTo>
                    <a:pt x="123" y="215"/>
                    <a:pt x="88" y="193"/>
                    <a:pt x="77" y="173"/>
                  </a:cubicBezTo>
                  <a:cubicBezTo>
                    <a:pt x="66" y="154"/>
                    <a:pt x="104" y="115"/>
                    <a:pt x="104" y="115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549"/>
            <p:cNvSpPr>
              <a:spLocks/>
            </p:cNvSpPr>
            <p:nvPr/>
          </p:nvSpPr>
          <p:spPr bwMode="auto">
            <a:xfrm>
              <a:off x="-11820526" y="9391651"/>
              <a:ext cx="174625" cy="258763"/>
            </a:xfrm>
            <a:custGeom>
              <a:avLst/>
              <a:gdLst>
                <a:gd name="T0" fmla="*/ 17 w 41"/>
                <a:gd name="T1" fmla="*/ 39 h 61"/>
                <a:gd name="T2" fmla="*/ 30 w 41"/>
                <a:gd name="T3" fmla="*/ 61 h 61"/>
                <a:gd name="T4" fmla="*/ 41 w 41"/>
                <a:gd name="T5" fmla="*/ 35 h 61"/>
                <a:gd name="T6" fmla="*/ 0 w 41"/>
                <a:gd name="T7" fmla="*/ 0 h 61"/>
                <a:gd name="T8" fmla="*/ 17 w 41"/>
                <a:gd name="T9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17" y="39"/>
                  </a:moveTo>
                  <a:cubicBezTo>
                    <a:pt x="21" y="46"/>
                    <a:pt x="25" y="54"/>
                    <a:pt x="30" y="6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14" y="17"/>
                    <a:pt x="0" y="0"/>
                  </a:cubicBezTo>
                  <a:cubicBezTo>
                    <a:pt x="4" y="13"/>
                    <a:pt x="9" y="27"/>
                    <a:pt x="17" y="3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550"/>
            <p:cNvSpPr>
              <a:spLocks/>
            </p:cNvSpPr>
            <p:nvPr/>
          </p:nvSpPr>
          <p:spPr bwMode="auto">
            <a:xfrm>
              <a:off x="-12150726" y="9297988"/>
              <a:ext cx="80963" cy="225425"/>
            </a:xfrm>
            <a:custGeom>
              <a:avLst/>
              <a:gdLst>
                <a:gd name="T0" fmla="*/ 1 w 19"/>
                <a:gd name="T1" fmla="*/ 0 h 53"/>
                <a:gd name="T2" fmla="*/ 2 w 19"/>
                <a:gd name="T3" fmla="*/ 25 h 53"/>
                <a:gd name="T4" fmla="*/ 19 w 19"/>
                <a:gd name="T5" fmla="*/ 53 h 53"/>
                <a:gd name="T6" fmla="*/ 1 w 19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3">
                  <a:moveTo>
                    <a:pt x="1" y="0"/>
                  </a:moveTo>
                  <a:cubicBezTo>
                    <a:pt x="0" y="9"/>
                    <a:pt x="0" y="17"/>
                    <a:pt x="2" y="25"/>
                  </a:cubicBezTo>
                  <a:cubicBezTo>
                    <a:pt x="4" y="31"/>
                    <a:pt x="10" y="41"/>
                    <a:pt x="19" y="53"/>
                  </a:cubicBezTo>
                  <a:cubicBezTo>
                    <a:pt x="11" y="36"/>
                    <a:pt x="5" y="18"/>
                    <a:pt x="1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551"/>
            <p:cNvSpPr>
              <a:spLocks/>
            </p:cNvSpPr>
            <p:nvPr/>
          </p:nvSpPr>
          <p:spPr bwMode="auto">
            <a:xfrm>
              <a:off x="-11947526" y="8628063"/>
              <a:ext cx="220663" cy="593725"/>
            </a:xfrm>
            <a:custGeom>
              <a:avLst/>
              <a:gdLst>
                <a:gd name="T0" fmla="*/ 19 w 52"/>
                <a:gd name="T1" fmla="*/ 87 h 140"/>
                <a:gd name="T2" fmla="*/ 33 w 52"/>
                <a:gd name="T3" fmla="*/ 140 h 140"/>
                <a:gd name="T4" fmla="*/ 52 w 52"/>
                <a:gd name="T5" fmla="*/ 115 h 140"/>
                <a:gd name="T6" fmla="*/ 30 w 52"/>
                <a:gd name="T7" fmla="*/ 3 h 140"/>
                <a:gd name="T8" fmla="*/ 12 w 52"/>
                <a:gd name="T9" fmla="*/ 0 h 140"/>
                <a:gd name="T10" fmla="*/ 0 w 52"/>
                <a:gd name="T11" fmla="*/ 23 h 140"/>
                <a:gd name="T12" fmla="*/ 19 w 52"/>
                <a:gd name="T13" fmla="*/ 8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40">
                  <a:moveTo>
                    <a:pt x="19" y="87"/>
                  </a:moveTo>
                  <a:cubicBezTo>
                    <a:pt x="22" y="105"/>
                    <a:pt x="24" y="123"/>
                    <a:pt x="33" y="140"/>
                  </a:cubicBezTo>
                  <a:cubicBezTo>
                    <a:pt x="41" y="126"/>
                    <a:pt x="52" y="115"/>
                    <a:pt x="52" y="11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3"/>
                  </a:cubicBezTo>
                  <a:cubicBezTo>
                    <a:pt x="8" y="44"/>
                    <a:pt x="15" y="65"/>
                    <a:pt x="19" y="8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552"/>
            <p:cNvSpPr>
              <a:spLocks/>
            </p:cNvSpPr>
            <p:nvPr/>
          </p:nvSpPr>
          <p:spPr bwMode="auto">
            <a:xfrm>
              <a:off x="-11599864" y="8534401"/>
              <a:ext cx="203200" cy="220663"/>
            </a:xfrm>
            <a:custGeom>
              <a:avLst/>
              <a:gdLst>
                <a:gd name="T0" fmla="*/ 29 w 48"/>
                <a:gd name="T1" fmla="*/ 0 h 52"/>
                <a:gd name="T2" fmla="*/ 0 w 48"/>
                <a:gd name="T3" fmla="*/ 2 h 52"/>
                <a:gd name="T4" fmla="*/ 33 w 48"/>
                <a:gd name="T5" fmla="*/ 52 h 52"/>
                <a:gd name="T6" fmla="*/ 40 w 48"/>
                <a:gd name="T7" fmla="*/ 40 h 52"/>
                <a:gd name="T8" fmla="*/ 44 w 48"/>
                <a:gd name="T9" fmla="*/ 33 h 52"/>
                <a:gd name="T10" fmla="*/ 46 w 48"/>
                <a:gd name="T11" fmla="*/ 26 h 52"/>
                <a:gd name="T12" fmla="*/ 42 w 48"/>
                <a:gd name="T13" fmla="*/ 23 h 52"/>
                <a:gd name="T14" fmla="*/ 29 w 4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8"/>
                    <a:pt x="33" y="52"/>
                  </a:cubicBezTo>
                  <a:cubicBezTo>
                    <a:pt x="36" y="48"/>
                    <a:pt x="38" y="44"/>
                    <a:pt x="40" y="40"/>
                  </a:cubicBezTo>
                  <a:cubicBezTo>
                    <a:pt x="42" y="37"/>
                    <a:pt x="42" y="35"/>
                    <a:pt x="44" y="33"/>
                  </a:cubicBezTo>
                  <a:cubicBezTo>
                    <a:pt x="46" y="31"/>
                    <a:pt x="48" y="29"/>
                    <a:pt x="46" y="26"/>
                  </a:cubicBezTo>
                  <a:cubicBezTo>
                    <a:pt x="46" y="25"/>
                    <a:pt x="43" y="24"/>
                    <a:pt x="42" y="23"/>
                  </a:cubicBezTo>
                  <a:cubicBezTo>
                    <a:pt x="35" y="18"/>
                    <a:pt x="30" y="9"/>
                    <a:pt x="29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553"/>
            <p:cNvSpPr>
              <a:spLocks/>
            </p:cNvSpPr>
            <p:nvPr/>
          </p:nvSpPr>
          <p:spPr bwMode="auto">
            <a:xfrm>
              <a:off x="-11349039" y="8513763"/>
              <a:ext cx="173038" cy="228600"/>
            </a:xfrm>
            <a:custGeom>
              <a:avLst/>
              <a:gdLst>
                <a:gd name="T0" fmla="*/ 0 w 41"/>
                <a:gd name="T1" fmla="*/ 29 h 54"/>
                <a:gd name="T2" fmla="*/ 0 w 41"/>
                <a:gd name="T3" fmla="*/ 29 h 54"/>
                <a:gd name="T4" fmla="*/ 5 w 41"/>
                <a:gd name="T5" fmla="*/ 37 h 54"/>
                <a:gd name="T6" fmla="*/ 13 w 41"/>
                <a:gd name="T7" fmla="*/ 48 h 54"/>
                <a:gd name="T8" fmla="*/ 17 w 41"/>
                <a:gd name="T9" fmla="*/ 54 h 54"/>
                <a:gd name="T10" fmla="*/ 41 w 41"/>
                <a:gd name="T11" fmla="*/ 2 h 54"/>
                <a:gd name="T12" fmla="*/ 24 w 41"/>
                <a:gd name="T13" fmla="*/ 1 h 54"/>
                <a:gd name="T14" fmla="*/ 20 w 41"/>
                <a:gd name="T15" fmla="*/ 3 h 54"/>
                <a:gd name="T16" fmla="*/ 12 w 41"/>
                <a:gd name="T17" fmla="*/ 14 h 54"/>
                <a:gd name="T18" fmla="*/ 5 w 41"/>
                <a:gd name="T19" fmla="*/ 23 h 54"/>
                <a:gd name="T20" fmla="*/ 0 w 41"/>
                <a:gd name="T2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4" y="36"/>
                    <a:pt x="5" y="37"/>
                  </a:cubicBezTo>
                  <a:cubicBezTo>
                    <a:pt x="8" y="41"/>
                    <a:pt x="10" y="45"/>
                    <a:pt x="13" y="48"/>
                  </a:cubicBezTo>
                  <a:cubicBezTo>
                    <a:pt x="13" y="49"/>
                    <a:pt x="16" y="54"/>
                    <a:pt x="17" y="54"/>
                  </a:cubicBezTo>
                  <a:cubicBezTo>
                    <a:pt x="17" y="54"/>
                    <a:pt x="34" y="45"/>
                    <a:pt x="41" y="2"/>
                  </a:cubicBezTo>
                  <a:cubicBezTo>
                    <a:pt x="35" y="1"/>
                    <a:pt x="30" y="2"/>
                    <a:pt x="24" y="1"/>
                  </a:cubicBezTo>
                  <a:cubicBezTo>
                    <a:pt x="21" y="1"/>
                    <a:pt x="22" y="0"/>
                    <a:pt x="20" y="3"/>
                  </a:cubicBezTo>
                  <a:cubicBezTo>
                    <a:pt x="19" y="6"/>
                    <a:pt x="14" y="12"/>
                    <a:pt x="12" y="14"/>
                  </a:cubicBezTo>
                  <a:cubicBezTo>
                    <a:pt x="10" y="17"/>
                    <a:pt x="8" y="20"/>
                    <a:pt x="5" y="23"/>
                  </a:cubicBezTo>
                  <a:cubicBezTo>
                    <a:pt x="4" y="24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554"/>
            <p:cNvSpPr>
              <a:spLocks/>
            </p:cNvSpPr>
            <p:nvPr/>
          </p:nvSpPr>
          <p:spPr bwMode="auto">
            <a:xfrm>
              <a:off x="-11599864" y="8475663"/>
              <a:ext cx="203200" cy="220663"/>
            </a:xfrm>
            <a:custGeom>
              <a:avLst/>
              <a:gdLst>
                <a:gd name="T0" fmla="*/ 29 w 48"/>
                <a:gd name="T1" fmla="*/ 0 h 52"/>
                <a:gd name="T2" fmla="*/ 0 w 48"/>
                <a:gd name="T3" fmla="*/ 2 h 52"/>
                <a:gd name="T4" fmla="*/ 33 w 48"/>
                <a:gd name="T5" fmla="*/ 52 h 52"/>
                <a:gd name="T6" fmla="*/ 40 w 48"/>
                <a:gd name="T7" fmla="*/ 40 h 52"/>
                <a:gd name="T8" fmla="*/ 44 w 48"/>
                <a:gd name="T9" fmla="*/ 33 h 52"/>
                <a:gd name="T10" fmla="*/ 46 w 48"/>
                <a:gd name="T11" fmla="*/ 26 h 52"/>
                <a:gd name="T12" fmla="*/ 42 w 48"/>
                <a:gd name="T13" fmla="*/ 23 h 52"/>
                <a:gd name="T14" fmla="*/ 29 w 48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8"/>
                    <a:pt x="33" y="52"/>
                  </a:cubicBezTo>
                  <a:cubicBezTo>
                    <a:pt x="36" y="48"/>
                    <a:pt x="38" y="44"/>
                    <a:pt x="40" y="40"/>
                  </a:cubicBezTo>
                  <a:cubicBezTo>
                    <a:pt x="42" y="37"/>
                    <a:pt x="42" y="35"/>
                    <a:pt x="44" y="33"/>
                  </a:cubicBezTo>
                  <a:cubicBezTo>
                    <a:pt x="46" y="31"/>
                    <a:pt x="48" y="29"/>
                    <a:pt x="46" y="26"/>
                  </a:cubicBezTo>
                  <a:cubicBezTo>
                    <a:pt x="46" y="25"/>
                    <a:pt x="43" y="24"/>
                    <a:pt x="42" y="23"/>
                  </a:cubicBezTo>
                  <a:cubicBezTo>
                    <a:pt x="35" y="18"/>
                    <a:pt x="30" y="9"/>
                    <a:pt x="29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555"/>
            <p:cNvSpPr>
              <a:spLocks/>
            </p:cNvSpPr>
            <p:nvPr/>
          </p:nvSpPr>
          <p:spPr bwMode="auto">
            <a:xfrm>
              <a:off x="-11366501" y="8470901"/>
              <a:ext cx="174625" cy="225425"/>
            </a:xfrm>
            <a:custGeom>
              <a:avLst/>
              <a:gdLst>
                <a:gd name="T0" fmla="*/ 0 w 41"/>
                <a:gd name="T1" fmla="*/ 28 h 53"/>
                <a:gd name="T2" fmla="*/ 0 w 41"/>
                <a:gd name="T3" fmla="*/ 29 h 53"/>
                <a:gd name="T4" fmla="*/ 6 w 41"/>
                <a:gd name="T5" fmla="*/ 37 h 53"/>
                <a:gd name="T6" fmla="*/ 13 w 41"/>
                <a:gd name="T7" fmla="*/ 48 h 53"/>
                <a:gd name="T8" fmla="*/ 17 w 41"/>
                <a:gd name="T9" fmla="*/ 53 h 53"/>
                <a:gd name="T10" fmla="*/ 41 w 41"/>
                <a:gd name="T11" fmla="*/ 2 h 53"/>
                <a:gd name="T12" fmla="*/ 24 w 41"/>
                <a:gd name="T13" fmla="*/ 0 h 53"/>
                <a:gd name="T14" fmla="*/ 21 w 41"/>
                <a:gd name="T15" fmla="*/ 2 h 53"/>
                <a:gd name="T16" fmla="*/ 13 w 41"/>
                <a:gd name="T17" fmla="*/ 14 h 53"/>
                <a:gd name="T18" fmla="*/ 6 w 41"/>
                <a:gd name="T19" fmla="*/ 22 h 53"/>
                <a:gd name="T20" fmla="*/ 0 w 41"/>
                <a:gd name="T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3">
                  <a:moveTo>
                    <a:pt x="0" y="28"/>
                  </a:moveTo>
                  <a:cubicBezTo>
                    <a:pt x="0" y="28"/>
                    <a:pt x="0" y="29"/>
                    <a:pt x="0" y="29"/>
                  </a:cubicBezTo>
                  <a:cubicBezTo>
                    <a:pt x="0" y="31"/>
                    <a:pt x="4" y="35"/>
                    <a:pt x="6" y="37"/>
                  </a:cubicBezTo>
                  <a:cubicBezTo>
                    <a:pt x="8" y="41"/>
                    <a:pt x="11" y="44"/>
                    <a:pt x="13" y="48"/>
                  </a:cubicBezTo>
                  <a:cubicBezTo>
                    <a:pt x="14" y="48"/>
                    <a:pt x="16" y="53"/>
                    <a:pt x="17" y="53"/>
                  </a:cubicBezTo>
                  <a:cubicBezTo>
                    <a:pt x="17" y="53"/>
                    <a:pt x="35" y="45"/>
                    <a:pt x="41" y="2"/>
                  </a:cubicBezTo>
                  <a:cubicBezTo>
                    <a:pt x="35" y="0"/>
                    <a:pt x="30" y="1"/>
                    <a:pt x="24" y="0"/>
                  </a:cubicBezTo>
                  <a:cubicBezTo>
                    <a:pt x="22" y="0"/>
                    <a:pt x="22" y="0"/>
                    <a:pt x="21" y="2"/>
                  </a:cubicBezTo>
                  <a:cubicBezTo>
                    <a:pt x="19" y="5"/>
                    <a:pt x="14" y="11"/>
                    <a:pt x="13" y="14"/>
                  </a:cubicBezTo>
                  <a:cubicBezTo>
                    <a:pt x="11" y="17"/>
                    <a:pt x="8" y="20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556"/>
            <p:cNvSpPr>
              <a:spLocks/>
            </p:cNvSpPr>
            <p:nvPr/>
          </p:nvSpPr>
          <p:spPr bwMode="auto">
            <a:xfrm>
              <a:off x="-11549064" y="8475663"/>
              <a:ext cx="152400" cy="190500"/>
            </a:xfrm>
            <a:custGeom>
              <a:avLst/>
              <a:gdLst>
                <a:gd name="T0" fmla="*/ 20 w 36"/>
                <a:gd name="T1" fmla="*/ 26 h 45"/>
                <a:gd name="T2" fmla="*/ 31 w 36"/>
                <a:gd name="T3" fmla="*/ 33 h 45"/>
                <a:gd name="T4" fmla="*/ 32 w 36"/>
                <a:gd name="T5" fmla="*/ 32 h 45"/>
                <a:gd name="T6" fmla="*/ 34 w 36"/>
                <a:gd name="T7" fmla="*/ 26 h 45"/>
                <a:gd name="T8" fmla="*/ 30 w 36"/>
                <a:gd name="T9" fmla="*/ 23 h 45"/>
                <a:gd name="T10" fmla="*/ 17 w 36"/>
                <a:gd name="T11" fmla="*/ 0 h 45"/>
                <a:gd name="T12" fmla="*/ 0 w 36"/>
                <a:gd name="T13" fmla="*/ 2 h 45"/>
                <a:gd name="T14" fmla="*/ 11 w 36"/>
                <a:gd name="T15" fmla="*/ 45 h 45"/>
                <a:gd name="T16" fmla="*/ 12 w 36"/>
                <a:gd name="T17" fmla="*/ 21 h 45"/>
                <a:gd name="T18" fmla="*/ 20 w 36"/>
                <a:gd name="T1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5">
                  <a:moveTo>
                    <a:pt x="20" y="26"/>
                  </a:moveTo>
                  <a:cubicBezTo>
                    <a:pt x="24" y="28"/>
                    <a:pt x="28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4" y="31"/>
                    <a:pt x="36" y="29"/>
                    <a:pt x="34" y="26"/>
                  </a:cubicBezTo>
                  <a:cubicBezTo>
                    <a:pt x="34" y="25"/>
                    <a:pt x="31" y="24"/>
                    <a:pt x="30" y="23"/>
                  </a:cubicBezTo>
                  <a:cubicBezTo>
                    <a:pt x="23" y="18"/>
                    <a:pt x="18" y="9"/>
                    <a:pt x="17" y="0"/>
                  </a:cubicBezTo>
                  <a:cubicBezTo>
                    <a:pt x="16" y="0"/>
                    <a:pt x="1" y="1"/>
                    <a:pt x="0" y="2"/>
                  </a:cubicBezTo>
                  <a:cubicBezTo>
                    <a:pt x="3" y="16"/>
                    <a:pt x="0" y="33"/>
                    <a:pt x="11" y="45"/>
                  </a:cubicBezTo>
                  <a:cubicBezTo>
                    <a:pt x="13" y="40"/>
                    <a:pt x="12" y="25"/>
                    <a:pt x="12" y="21"/>
                  </a:cubicBezTo>
                  <a:cubicBezTo>
                    <a:pt x="15" y="22"/>
                    <a:pt x="17" y="25"/>
                    <a:pt x="20" y="26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557"/>
            <p:cNvSpPr>
              <a:spLocks/>
            </p:cNvSpPr>
            <p:nvPr/>
          </p:nvSpPr>
          <p:spPr bwMode="auto">
            <a:xfrm>
              <a:off x="-11366501" y="8470901"/>
              <a:ext cx="157163" cy="182563"/>
            </a:xfrm>
            <a:custGeom>
              <a:avLst/>
              <a:gdLst>
                <a:gd name="T0" fmla="*/ 24 w 37"/>
                <a:gd name="T1" fmla="*/ 0 h 43"/>
                <a:gd name="T2" fmla="*/ 21 w 37"/>
                <a:gd name="T3" fmla="*/ 2 h 43"/>
                <a:gd name="T4" fmla="*/ 13 w 37"/>
                <a:gd name="T5" fmla="*/ 14 h 43"/>
                <a:gd name="T6" fmla="*/ 6 w 37"/>
                <a:gd name="T7" fmla="*/ 22 h 43"/>
                <a:gd name="T8" fmla="*/ 0 w 37"/>
                <a:gd name="T9" fmla="*/ 28 h 43"/>
                <a:gd name="T10" fmla="*/ 0 w 37"/>
                <a:gd name="T11" fmla="*/ 29 h 43"/>
                <a:gd name="T12" fmla="*/ 2 w 37"/>
                <a:gd name="T13" fmla="*/ 32 h 43"/>
                <a:gd name="T14" fmla="*/ 4 w 37"/>
                <a:gd name="T15" fmla="*/ 33 h 43"/>
                <a:gd name="T16" fmla="*/ 25 w 37"/>
                <a:gd name="T17" fmla="*/ 19 h 43"/>
                <a:gd name="T18" fmla="*/ 28 w 37"/>
                <a:gd name="T19" fmla="*/ 43 h 43"/>
                <a:gd name="T20" fmla="*/ 35 w 37"/>
                <a:gd name="T21" fmla="*/ 36 h 43"/>
                <a:gd name="T22" fmla="*/ 36 w 37"/>
                <a:gd name="T23" fmla="*/ 24 h 43"/>
                <a:gd name="T24" fmla="*/ 35 w 37"/>
                <a:gd name="T25" fmla="*/ 8 h 43"/>
                <a:gd name="T26" fmla="*/ 35 w 37"/>
                <a:gd name="T27" fmla="*/ 1 h 43"/>
                <a:gd name="T28" fmla="*/ 24 w 37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43">
                  <a:moveTo>
                    <a:pt x="24" y="0"/>
                  </a:moveTo>
                  <a:cubicBezTo>
                    <a:pt x="22" y="0"/>
                    <a:pt x="22" y="0"/>
                    <a:pt x="21" y="2"/>
                  </a:cubicBezTo>
                  <a:cubicBezTo>
                    <a:pt x="19" y="5"/>
                    <a:pt x="14" y="11"/>
                    <a:pt x="13" y="14"/>
                  </a:cubicBezTo>
                  <a:cubicBezTo>
                    <a:pt x="11" y="17"/>
                    <a:pt x="8" y="20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1" y="31"/>
                    <a:pt x="2" y="32"/>
                  </a:cubicBezTo>
                  <a:cubicBezTo>
                    <a:pt x="3" y="32"/>
                    <a:pt x="3" y="33"/>
                    <a:pt x="4" y="33"/>
                  </a:cubicBezTo>
                  <a:cubicBezTo>
                    <a:pt x="16" y="27"/>
                    <a:pt x="17" y="24"/>
                    <a:pt x="25" y="19"/>
                  </a:cubicBezTo>
                  <a:cubicBezTo>
                    <a:pt x="25" y="31"/>
                    <a:pt x="27" y="35"/>
                    <a:pt x="28" y="43"/>
                  </a:cubicBezTo>
                  <a:cubicBezTo>
                    <a:pt x="31" y="40"/>
                    <a:pt x="34" y="40"/>
                    <a:pt x="35" y="36"/>
                  </a:cubicBezTo>
                  <a:cubicBezTo>
                    <a:pt x="37" y="33"/>
                    <a:pt x="36" y="27"/>
                    <a:pt x="36" y="24"/>
                  </a:cubicBezTo>
                  <a:cubicBezTo>
                    <a:pt x="36" y="18"/>
                    <a:pt x="35" y="13"/>
                    <a:pt x="35" y="8"/>
                  </a:cubicBezTo>
                  <a:cubicBezTo>
                    <a:pt x="35" y="5"/>
                    <a:pt x="37" y="3"/>
                    <a:pt x="35" y="1"/>
                  </a:cubicBezTo>
                  <a:cubicBezTo>
                    <a:pt x="33" y="0"/>
                    <a:pt x="26" y="1"/>
                    <a:pt x="24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558"/>
            <p:cNvSpPr>
              <a:spLocks/>
            </p:cNvSpPr>
            <p:nvPr/>
          </p:nvSpPr>
          <p:spPr bwMode="auto">
            <a:xfrm>
              <a:off x="-11595101" y="9536113"/>
              <a:ext cx="588963" cy="284163"/>
            </a:xfrm>
            <a:custGeom>
              <a:avLst/>
              <a:gdLst>
                <a:gd name="T0" fmla="*/ 4 w 139"/>
                <a:gd name="T1" fmla="*/ 7 h 67"/>
                <a:gd name="T2" fmla="*/ 129 w 139"/>
                <a:gd name="T3" fmla="*/ 0 h 67"/>
                <a:gd name="T4" fmla="*/ 139 w 139"/>
                <a:gd name="T5" fmla="*/ 21 h 67"/>
                <a:gd name="T6" fmla="*/ 0 w 139"/>
                <a:gd name="T7" fmla="*/ 25 h 67"/>
                <a:gd name="T8" fmla="*/ 4 w 139"/>
                <a:gd name="T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67">
                  <a:moveTo>
                    <a:pt x="4" y="7"/>
                  </a:moveTo>
                  <a:cubicBezTo>
                    <a:pt x="4" y="7"/>
                    <a:pt x="81" y="36"/>
                    <a:pt x="129" y="0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21"/>
                    <a:pt x="68" y="67"/>
                    <a:pt x="0" y="25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559"/>
            <p:cNvSpPr>
              <a:spLocks/>
            </p:cNvSpPr>
            <p:nvPr/>
          </p:nvSpPr>
          <p:spPr bwMode="auto">
            <a:xfrm>
              <a:off x="-11595101" y="9536113"/>
              <a:ext cx="588963" cy="177800"/>
            </a:xfrm>
            <a:custGeom>
              <a:avLst/>
              <a:gdLst>
                <a:gd name="T0" fmla="*/ 123 w 139"/>
                <a:gd name="T1" fmla="*/ 30 h 42"/>
                <a:gd name="T2" fmla="*/ 139 w 139"/>
                <a:gd name="T3" fmla="*/ 21 h 42"/>
                <a:gd name="T4" fmla="*/ 129 w 139"/>
                <a:gd name="T5" fmla="*/ 0 h 42"/>
                <a:gd name="T6" fmla="*/ 4 w 139"/>
                <a:gd name="T7" fmla="*/ 7 h 42"/>
                <a:gd name="T8" fmla="*/ 0 w 139"/>
                <a:gd name="T9" fmla="*/ 25 h 42"/>
                <a:gd name="T10" fmla="*/ 15 w 139"/>
                <a:gd name="T11" fmla="*/ 32 h 42"/>
                <a:gd name="T12" fmla="*/ 16 w 139"/>
                <a:gd name="T13" fmla="*/ 26 h 42"/>
                <a:gd name="T14" fmla="*/ 29 w 139"/>
                <a:gd name="T15" fmla="*/ 17 h 42"/>
                <a:gd name="T16" fmla="*/ 56 w 139"/>
                <a:gd name="T17" fmla="*/ 25 h 42"/>
                <a:gd name="T18" fmla="*/ 70 w 139"/>
                <a:gd name="T19" fmla="*/ 42 h 42"/>
                <a:gd name="T20" fmla="*/ 101 w 139"/>
                <a:gd name="T21" fmla="*/ 37 h 42"/>
                <a:gd name="T22" fmla="*/ 101 w 139"/>
                <a:gd name="T23" fmla="*/ 35 h 42"/>
                <a:gd name="T24" fmla="*/ 104 w 139"/>
                <a:gd name="T25" fmla="*/ 20 h 42"/>
                <a:gd name="T26" fmla="*/ 117 w 139"/>
                <a:gd name="T27" fmla="*/ 13 h 42"/>
                <a:gd name="T28" fmla="*/ 124 w 139"/>
                <a:gd name="T29" fmla="*/ 25 h 42"/>
                <a:gd name="T30" fmla="*/ 123 w 139"/>
                <a:gd name="T31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42">
                  <a:moveTo>
                    <a:pt x="123" y="30"/>
                  </a:moveTo>
                  <a:cubicBezTo>
                    <a:pt x="133" y="25"/>
                    <a:pt x="139" y="21"/>
                    <a:pt x="139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1" y="36"/>
                    <a:pt x="4" y="7"/>
                    <a:pt x="4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2"/>
                  </a:cubicBezTo>
                  <a:cubicBezTo>
                    <a:pt x="15" y="30"/>
                    <a:pt x="15" y="28"/>
                    <a:pt x="16" y="26"/>
                  </a:cubicBezTo>
                  <a:cubicBezTo>
                    <a:pt x="17" y="21"/>
                    <a:pt x="22" y="16"/>
                    <a:pt x="29" y="17"/>
                  </a:cubicBezTo>
                  <a:cubicBezTo>
                    <a:pt x="38" y="19"/>
                    <a:pt x="48" y="21"/>
                    <a:pt x="56" y="25"/>
                  </a:cubicBezTo>
                  <a:cubicBezTo>
                    <a:pt x="65" y="28"/>
                    <a:pt x="69" y="34"/>
                    <a:pt x="70" y="42"/>
                  </a:cubicBezTo>
                  <a:cubicBezTo>
                    <a:pt x="81" y="42"/>
                    <a:pt x="92" y="40"/>
                    <a:pt x="101" y="37"/>
                  </a:cubicBezTo>
                  <a:cubicBezTo>
                    <a:pt x="101" y="37"/>
                    <a:pt x="101" y="36"/>
                    <a:pt x="101" y="35"/>
                  </a:cubicBezTo>
                  <a:cubicBezTo>
                    <a:pt x="102" y="30"/>
                    <a:pt x="103" y="25"/>
                    <a:pt x="104" y="20"/>
                  </a:cubicBezTo>
                  <a:cubicBezTo>
                    <a:pt x="105" y="14"/>
                    <a:pt x="111" y="11"/>
                    <a:pt x="117" y="13"/>
                  </a:cubicBezTo>
                  <a:cubicBezTo>
                    <a:pt x="122" y="14"/>
                    <a:pt x="125" y="20"/>
                    <a:pt x="124" y="25"/>
                  </a:cubicBezTo>
                  <a:cubicBezTo>
                    <a:pt x="123" y="27"/>
                    <a:pt x="123" y="28"/>
                    <a:pt x="123" y="30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560"/>
            <p:cNvSpPr>
              <a:spLocks/>
            </p:cNvSpPr>
            <p:nvPr/>
          </p:nvSpPr>
          <p:spPr bwMode="auto">
            <a:xfrm>
              <a:off x="-11349039" y="9586913"/>
              <a:ext cx="177800" cy="165100"/>
            </a:xfrm>
            <a:custGeom>
              <a:avLst/>
              <a:gdLst>
                <a:gd name="T0" fmla="*/ 0 w 42"/>
                <a:gd name="T1" fmla="*/ 5 h 39"/>
                <a:gd name="T2" fmla="*/ 6 w 42"/>
                <a:gd name="T3" fmla="*/ 31 h 39"/>
                <a:gd name="T4" fmla="*/ 42 w 42"/>
                <a:gd name="T5" fmla="*/ 26 h 39"/>
                <a:gd name="T6" fmla="*/ 38 w 42"/>
                <a:gd name="T7" fmla="*/ 0 h 39"/>
                <a:gd name="T8" fmla="*/ 0 w 42"/>
                <a:gd name="T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9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1" y="39"/>
                    <a:pt x="42" y="2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9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561"/>
            <p:cNvSpPr>
              <a:spLocks/>
            </p:cNvSpPr>
            <p:nvPr/>
          </p:nvSpPr>
          <p:spPr bwMode="auto">
            <a:xfrm>
              <a:off x="-11349039" y="9586913"/>
              <a:ext cx="177800" cy="117475"/>
            </a:xfrm>
            <a:custGeom>
              <a:avLst/>
              <a:gdLst>
                <a:gd name="T0" fmla="*/ 2 w 42"/>
                <a:gd name="T1" fmla="*/ 7 h 28"/>
                <a:gd name="T2" fmla="*/ 18 w 42"/>
                <a:gd name="T3" fmla="*/ 18 h 28"/>
                <a:gd name="T4" fmla="*/ 28 w 42"/>
                <a:gd name="T5" fmla="*/ 23 h 28"/>
                <a:gd name="T6" fmla="*/ 39 w 42"/>
                <a:gd name="T7" fmla="*/ 27 h 28"/>
                <a:gd name="T8" fmla="*/ 42 w 42"/>
                <a:gd name="T9" fmla="*/ 26 h 28"/>
                <a:gd name="T10" fmla="*/ 38 w 42"/>
                <a:gd name="T11" fmla="*/ 0 h 28"/>
                <a:gd name="T12" fmla="*/ 0 w 42"/>
                <a:gd name="T13" fmla="*/ 6 h 28"/>
                <a:gd name="T14" fmla="*/ 2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2" y="7"/>
                  </a:moveTo>
                  <a:cubicBezTo>
                    <a:pt x="7" y="12"/>
                    <a:pt x="12" y="15"/>
                    <a:pt x="18" y="18"/>
                  </a:cubicBezTo>
                  <a:cubicBezTo>
                    <a:pt x="21" y="20"/>
                    <a:pt x="25" y="21"/>
                    <a:pt x="28" y="23"/>
                  </a:cubicBezTo>
                  <a:cubicBezTo>
                    <a:pt x="30" y="24"/>
                    <a:pt x="38" y="28"/>
                    <a:pt x="39" y="27"/>
                  </a:cubicBezTo>
                  <a:cubicBezTo>
                    <a:pt x="40" y="27"/>
                    <a:pt x="41" y="26"/>
                    <a:pt x="42" y="26"/>
                  </a:cubicBezTo>
                  <a:cubicBezTo>
                    <a:pt x="42" y="26"/>
                    <a:pt x="38" y="0"/>
                    <a:pt x="38" y="0"/>
                  </a:cubicBezTo>
                  <a:cubicBezTo>
                    <a:pt x="39" y="3"/>
                    <a:pt x="3" y="6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562"/>
            <p:cNvSpPr>
              <a:spLocks/>
            </p:cNvSpPr>
            <p:nvPr/>
          </p:nvSpPr>
          <p:spPr bwMode="auto">
            <a:xfrm>
              <a:off x="-11303001" y="8470901"/>
              <a:ext cx="631825" cy="1603375"/>
            </a:xfrm>
            <a:custGeom>
              <a:avLst/>
              <a:gdLst>
                <a:gd name="T0" fmla="*/ 19 w 149"/>
                <a:gd name="T1" fmla="*/ 0 h 378"/>
                <a:gd name="T2" fmla="*/ 98 w 149"/>
                <a:gd name="T3" fmla="*/ 2 h 378"/>
                <a:gd name="T4" fmla="*/ 139 w 149"/>
                <a:gd name="T5" fmla="*/ 19 h 378"/>
                <a:gd name="T6" fmla="*/ 135 w 149"/>
                <a:gd name="T7" fmla="*/ 37 h 378"/>
                <a:gd name="T8" fmla="*/ 112 w 149"/>
                <a:gd name="T9" fmla="*/ 113 h 378"/>
                <a:gd name="T10" fmla="*/ 95 w 149"/>
                <a:gd name="T11" fmla="*/ 225 h 378"/>
                <a:gd name="T12" fmla="*/ 113 w 149"/>
                <a:gd name="T13" fmla="*/ 256 h 378"/>
                <a:gd name="T14" fmla="*/ 143 w 149"/>
                <a:gd name="T15" fmla="*/ 304 h 378"/>
                <a:gd name="T16" fmla="*/ 149 w 149"/>
                <a:gd name="T17" fmla="*/ 323 h 378"/>
                <a:gd name="T18" fmla="*/ 106 w 149"/>
                <a:gd name="T19" fmla="*/ 347 h 378"/>
                <a:gd name="T20" fmla="*/ 40 w 149"/>
                <a:gd name="T21" fmla="*/ 236 h 378"/>
                <a:gd name="T22" fmla="*/ 19 w 149"/>
                <a:gd name="T2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378">
                  <a:moveTo>
                    <a:pt x="19" y="0"/>
                  </a:moveTo>
                  <a:cubicBezTo>
                    <a:pt x="19" y="0"/>
                    <a:pt x="85" y="0"/>
                    <a:pt x="98" y="2"/>
                  </a:cubicBezTo>
                  <a:cubicBezTo>
                    <a:pt x="111" y="4"/>
                    <a:pt x="137" y="11"/>
                    <a:pt x="139" y="19"/>
                  </a:cubicBezTo>
                  <a:cubicBezTo>
                    <a:pt x="141" y="27"/>
                    <a:pt x="135" y="37"/>
                    <a:pt x="135" y="37"/>
                  </a:cubicBezTo>
                  <a:cubicBezTo>
                    <a:pt x="135" y="37"/>
                    <a:pt x="117" y="68"/>
                    <a:pt x="112" y="113"/>
                  </a:cubicBezTo>
                  <a:cubicBezTo>
                    <a:pt x="107" y="158"/>
                    <a:pt x="91" y="215"/>
                    <a:pt x="95" y="225"/>
                  </a:cubicBezTo>
                  <a:cubicBezTo>
                    <a:pt x="98" y="234"/>
                    <a:pt x="113" y="256"/>
                    <a:pt x="113" y="256"/>
                  </a:cubicBezTo>
                  <a:cubicBezTo>
                    <a:pt x="143" y="304"/>
                    <a:pt x="143" y="304"/>
                    <a:pt x="143" y="304"/>
                  </a:cubicBezTo>
                  <a:cubicBezTo>
                    <a:pt x="143" y="304"/>
                    <a:pt x="149" y="314"/>
                    <a:pt x="149" y="323"/>
                  </a:cubicBezTo>
                  <a:cubicBezTo>
                    <a:pt x="148" y="331"/>
                    <a:pt x="128" y="378"/>
                    <a:pt x="106" y="347"/>
                  </a:cubicBezTo>
                  <a:cubicBezTo>
                    <a:pt x="83" y="317"/>
                    <a:pt x="52" y="276"/>
                    <a:pt x="40" y="236"/>
                  </a:cubicBezTo>
                  <a:cubicBezTo>
                    <a:pt x="28" y="195"/>
                    <a:pt x="0" y="83"/>
                    <a:pt x="19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563"/>
            <p:cNvSpPr>
              <a:spLocks/>
            </p:cNvSpPr>
            <p:nvPr/>
          </p:nvSpPr>
          <p:spPr bwMode="auto">
            <a:xfrm>
              <a:off x="-11303001" y="8470901"/>
              <a:ext cx="292100" cy="1081088"/>
            </a:xfrm>
            <a:custGeom>
              <a:avLst/>
              <a:gdLst>
                <a:gd name="T0" fmla="*/ 47 w 69"/>
                <a:gd name="T1" fmla="*/ 255 h 255"/>
                <a:gd name="T2" fmla="*/ 32 w 69"/>
                <a:gd name="T3" fmla="*/ 169 h 255"/>
                <a:gd name="T4" fmla="*/ 24 w 69"/>
                <a:gd name="T5" fmla="*/ 65 h 255"/>
                <a:gd name="T6" fmla="*/ 43 w 69"/>
                <a:gd name="T7" fmla="*/ 25 h 255"/>
                <a:gd name="T8" fmla="*/ 60 w 69"/>
                <a:gd name="T9" fmla="*/ 15 h 255"/>
                <a:gd name="T10" fmla="*/ 69 w 69"/>
                <a:gd name="T11" fmla="*/ 1 h 255"/>
                <a:gd name="T12" fmla="*/ 19 w 69"/>
                <a:gd name="T13" fmla="*/ 0 h 255"/>
                <a:gd name="T14" fmla="*/ 40 w 69"/>
                <a:gd name="T15" fmla="*/ 236 h 255"/>
                <a:gd name="T16" fmla="*/ 47 w 69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55">
                  <a:moveTo>
                    <a:pt x="47" y="255"/>
                  </a:moveTo>
                  <a:cubicBezTo>
                    <a:pt x="43" y="226"/>
                    <a:pt x="38" y="198"/>
                    <a:pt x="32" y="169"/>
                  </a:cubicBezTo>
                  <a:cubicBezTo>
                    <a:pt x="24" y="135"/>
                    <a:pt x="20" y="100"/>
                    <a:pt x="24" y="65"/>
                  </a:cubicBezTo>
                  <a:cubicBezTo>
                    <a:pt x="26" y="50"/>
                    <a:pt x="32" y="36"/>
                    <a:pt x="43" y="25"/>
                  </a:cubicBezTo>
                  <a:cubicBezTo>
                    <a:pt x="48" y="21"/>
                    <a:pt x="54" y="19"/>
                    <a:pt x="60" y="15"/>
                  </a:cubicBezTo>
                  <a:cubicBezTo>
                    <a:pt x="65" y="11"/>
                    <a:pt x="67" y="6"/>
                    <a:pt x="69" y="1"/>
                  </a:cubicBezTo>
                  <a:cubicBezTo>
                    <a:pt x="46" y="0"/>
                    <a:pt x="19" y="0"/>
                    <a:pt x="19" y="0"/>
                  </a:cubicBezTo>
                  <a:cubicBezTo>
                    <a:pt x="0" y="83"/>
                    <a:pt x="28" y="195"/>
                    <a:pt x="40" y="236"/>
                  </a:cubicBezTo>
                  <a:cubicBezTo>
                    <a:pt x="42" y="242"/>
                    <a:pt x="45" y="249"/>
                    <a:pt x="47" y="25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564"/>
            <p:cNvSpPr>
              <a:spLocks/>
            </p:cNvSpPr>
            <p:nvPr/>
          </p:nvSpPr>
          <p:spPr bwMode="auto">
            <a:xfrm>
              <a:off x="-10950576" y="9086851"/>
              <a:ext cx="169863" cy="538163"/>
            </a:xfrm>
            <a:custGeom>
              <a:avLst/>
              <a:gdLst>
                <a:gd name="T0" fmla="*/ 2 w 40"/>
                <a:gd name="T1" fmla="*/ 86 h 127"/>
                <a:gd name="T2" fmla="*/ 3 w 40"/>
                <a:gd name="T3" fmla="*/ 88 h 127"/>
                <a:gd name="T4" fmla="*/ 6 w 40"/>
                <a:gd name="T5" fmla="*/ 96 h 127"/>
                <a:gd name="T6" fmla="*/ 40 w 40"/>
                <a:gd name="T7" fmla="*/ 127 h 127"/>
                <a:gd name="T8" fmla="*/ 30 w 40"/>
                <a:gd name="T9" fmla="*/ 111 h 127"/>
                <a:gd name="T10" fmla="*/ 12 w 40"/>
                <a:gd name="T11" fmla="*/ 80 h 127"/>
                <a:gd name="T12" fmla="*/ 24 w 40"/>
                <a:gd name="T13" fmla="*/ 0 h 127"/>
                <a:gd name="T14" fmla="*/ 1 w 40"/>
                <a:gd name="T15" fmla="*/ 25 h 127"/>
                <a:gd name="T16" fmla="*/ 2 w 40"/>
                <a:gd name="T17" fmla="*/ 82 h 127"/>
                <a:gd name="T18" fmla="*/ 2 w 40"/>
                <a:gd name="T19" fmla="*/ 8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27">
                  <a:moveTo>
                    <a:pt x="2" y="86"/>
                  </a:moveTo>
                  <a:cubicBezTo>
                    <a:pt x="2" y="87"/>
                    <a:pt x="3" y="88"/>
                    <a:pt x="3" y="88"/>
                  </a:cubicBezTo>
                  <a:cubicBezTo>
                    <a:pt x="4" y="91"/>
                    <a:pt x="5" y="93"/>
                    <a:pt x="6" y="96"/>
                  </a:cubicBezTo>
                  <a:cubicBezTo>
                    <a:pt x="17" y="107"/>
                    <a:pt x="28" y="117"/>
                    <a:pt x="40" y="127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30" y="111"/>
                    <a:pt x="15" y="89"/>
                    <a:pt x="12" y="80"/>
                  </a:cubicBezTo>
                  <a:cubicBezTo>
                    <a:pt x="9" y="72"/>
                    <a:pt x="18" y="37"/>
                    <a:pt x="24" y="0"/>
                  </a:cubicBezTo>
                  <a:cubicBezTo>
                    <a:pt x="19" y="10"/>
                    <a:pt x="11" y="18"/>
                    <a:pt x="1" y="25"/>
                  </a:cubicBezTo>
                  <a:cubicBezTo>
                    <a:pt x="1" y="44"/>
                    <a:pt x="0" y="63"/>
                    <a:pt x="2" y="82"/>
                  </a:cubicBezTo>
                  <a:cubicBezTo>
                    <a:pt x="2" y="84"/>
                    <a:pt x="2" y="85"/>
                    <a:pt x="2" y="8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565"/>
            <p:cNvSpPr>
              <a:spLocks/>
            </p:cNvSpPr>
            <p:nvPr/>
          </p:nvSpPr>
          <p:spPr bwMode="auto">
            <a:xfrm>
              <a:off x="-11468101" y="8645526"/>
              <a:ext cx="334963" cy="962025"/>
            </a:xfrm>
            <a:custGeom>
              <a:avLst/>
              <a:gdLst>
                <a:gd name="T0" fmla="*/ 10 w 79"/>
                <a:gd name="T1" fmla="*/ 0 h 227"/>
                <a:gd name="T2" fmla="*/ 5 w 79"/>
                <a:gd name="T3" fmla="*/ 127 h 227"/>
                <a:gd name="T4" fmla="*/ 28 w 79"/>
                <a:gd name="T5" fmla="*/ 227 h 227"/>
                <a:gd name="T6" fmla="*/ 75 w 79"/>
                <a:gd name="T7" fmla="*/ 222 h 227"/>
                <a:gd name="T8" fmla="*/ 79 w 79"/>
                <a:gd name="T9" fmla="*/ 200 h 227"/>
                <a:gd name="T10" fmla="*/ 35 w 79"/>
                <a:gd name="T11" fmla="*/ 85 h 227"/>
                <a:gd name="T12" fmla="*/ 21 w 79"/>
                <a:gd name="T13" fmla="*/ 0 h 227"/>
                <a:gd name="T14" fmla="*/ 10 w 79"/>
                <a:gd name="T1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227">
                  <a:moveTo>
                    <a:pt x="10" y="0"/>
                  </a:moveTo>
                  <a:cubicBezTo>
                    <a:pt x="10" y="0"/>
                    <a:pt x="0" y="81"/>
                    <a:pt x="5" y="127"/>
                  </a:cubicBezTo>
                  <a:cubicBezTo>
                    <a:pt x="10" y="174"/>
                    <a:pt x="28" y="227"/>
                    <a:pt x="28" y="227"/>
                  </a:cubicBezTo>
                  <a:cubicBezTo>
                    <a:pt x="75" y="222"/>
                    <a:pt x="75" y="222"/>
                    <a:pt x="75" y="222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9" y="200"/>
                    <a:pt x="41" y="119"/>
                    <a:pt x="35" y="85"/>
                  </a:cubicBezTo>
                  <a:cubicBezTo>
                    <a:pt x="29" y="52"/>
                    <a:pt x="21" y="0"/>
                    <a:pt x="21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566"/>
            <p:cNvSpPr>
              <a:spLocks/>
            </p:cNvSpPr>
            <p:nvPr/>
          </p:nvSpPr>
          <p:spPr bwMode="auto">
            <a:xfrm>
              <a:off x="-11437939" y="8645526"/>
              <a:ext cx="279400" cy="1042988"/>
            </a:xfrm>
            <a:custGeom>
              <a:avLst/>
              <a:gdLst>
                <a:gd name="T0" fmla="*/ 8 w 66"/>
                <a:gd name="T1" fmla="*/ 0 h 246"/>
                <a:gd name="T2" fmla="*/ 4 w 66"/>
                <a:gd name="T3" fmla="*/ 127 h 246"/>
                <a:gd name="T4" fmla="*/ 23 w 66"/>
                <a:gd name="T5" fmla="*/ 223 h 246"/>
                <a:gd name="T6" fmla="*/ 59 w 66"/>
                <a:gd name="T7" fmla="*/ 246 h 246"/>
                <a:gd name="T8" fmla="*/ 66 w 66"/>
                <a:gd name="T9" fmla="*/ 200 h 246"/>
                <a:gd name="T10" fmla="*/ 29 w 66"/>
                <a:gd name="T11" fmla="*/ 85 h 246"/>
                <a:gd name="T12" fmla="*/ 17 w 66"/>
                <a:gd name="T13" fmla="*/ 0 h 246"/>
                <a:gd name="T14" fmla="*/ 8 w 66"/>
                <a:gd name="T15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46">
                  <a:moveTo>
                    <a:pt x="8" y="0"/>
                  </a:moveTo>
                  <a:cubicBezTo>
                    <a:pt x="8" y="0"/>
                    <a:pt x="0" y="81"/>
                    <a:pt x="4" y="127"/>
                  </a:cubicBezTo>
                  <a:cubicBezTo>
                    <a:pt x="8" y="174"/>
                    <a:pt x="23" y="223"/>
                    <a:pt x="23" y="223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34" y="119"/>
                    <a:pt x="29" y="85"/>
                  </a:cubicBezTo>
                  <a:cubicBezTo>
                    <a:pt x="24" y="52"/>
                    <a:pt x="17" y="0"/>
                    <a:pt x="1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567"/>
            <p:cNvSpPr>
              <a:spLocks/>
            </p:cNvSpPr>
            <p:nvPr/>
          </p:nvSpPr>
          <p:spPr bwMode="auto">
            <a:xfrm>
              <a:off x="-11437939" y="8645526"/>
              <a:ext cx="249238" cy="1042988"/>
            </a:xfrm>
            <a:custGeom>
              <a:avLst/>
              <a:gdLst>
                <a:gd name="T0" fmla="*/ 41 w 59"/>
                <a:gd name="T1" fmla="*/ 190 h 246"/>
                <a:gd name="T2" fmla="*/ 20 w 59"/>
                <a:gd name="T3" fmla="*/ 126 h 246"/>
                <a:gd name="T4" fmla="*/ 12 w 59"/>
                <a:gd name="T5" fmla="*/ 66 h 246"/>
                <a:gd name="T6" fmla="*/ 15 w 59"/>
                <a:gd name="T7" fmla="*/ 16 h 246"/>
                <a:gd name="T8" fmla="*/ 19 w 59"/>
                <a:gd name="T9" fmla="*/ 10 h 246"/>
                <a:gd name="T10" fmla="*/ 17 w 59"/>
                <a:gd name="T11" fmla="*/ 0 h 246"/>
                <a:gd name="T12" fmla="*/ 8 w 59"/>
                <a:gd name="T13" fmla="*/ 0 h 246"/>
                <a:gd name="T14" fmla="*/ 4 w 59"/>
                <a:gd name="T15" fmla="*/ 127 h 246"/>
                <a:gd name="T16" fmla="*/ 23 w 59"/>
                <a:gd name="T17" fmla="*/ 223 h 246"/>
                <a:gd name="T18" fmla="*/ 59 w 59"/>
                <a:gd name="T19" fmla="*/ 246 h 246"/>
                <a:gd name="T20" fmla="*/ 59 w 59"/>
                <a:gd name="T21" fmla="*/ 242 h 246"/>
                <a:gd name="T22" fmla="*/ 41 w 59"/>
                <a:gd name="T23" fmla="*/ 19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46">
                  <a:moveTo>
                    <a:pt x="41" y="190"/>
                  </a:moveTo>
                  <a:cubicBezTo>
                    <a:pt x="34" y="169"/>
                    <a:pt x="27" y="147"/>
                    <a:pt x="20" y="126"/>
                  </a:cubicBezTo>
                  <a:cubicBezTo>
                    <a:pt x="15" y="107"/>
                    <a:pt x="10" y="86"/>
                    <a:pt x="12" y="66"/>
                  </a:cubicBezTo>
                  <a:cubicBezTo>
                    <a:pt x="13" y="50"/>
                    <a:pt x="10" y="32"/>
                    <a:pt x="15" y="16"/>
                  </a:cubicBezTo>
                  <a:cubicBezTo>
                    <a:pt x="16" y="14"/>
                    <a:pt x="17" y="12"/>
                    <a:pt x="19" y="10"/>
                  </a:cubicBezTo>
                  <a:cubicBezTo>
                    <a:pt x="18" y="4"/>
                    <a:pt x="17" y="0"/>
                    <a:pt x="1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1"/>
                    <a:pt x="4" y="127"/>
                  </a:cubicBezTo>
                  <a:cubicBezTo>
                    <a:pt x="8" y="174"/>
                    <a:pt x="23" y="223"/>
                    <a:pt x="23" y="223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59" y="242"/>
                    <a:pt x="59" y="242"/>
                    <a:pt x="59" y="242"/>
                  </a:cubicBezTo>
                  <a:cubicBezTo>
                    <a:pt x="52" y="225"/>
                    <a:pt x="47" y="207"/>
                    <a:pt x="41" y="190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568"/>
            <p:cNvSpPr>
              <a:spLocks/>
            </p:cNvSpPr>
            <p:nvPr/>
          </p:nvSpPr>
          <p:spPr bwMode="auto">
            <a:xfrm>
              <a:off x="-11425239" y="8577263"/>
              <a:ext cx="96838" cy="88900"/>
            </a:xfrm>
            <a:custGeom>
              <a:avLst/>
              <a:gdLst>
                <a:gd name="T0" fmla="*/ 1 w 23"/>
                <a:gd name="T1" fmla="*/ 0 h 21"/>
                <a:gd name="T2" fmla="*/ 18 w 23"/>
                <a:gd name="T3" fmla="*/ 3 h 21"/>
                <a:gd name="T4" fmla="*/ 18 w 23"/>
                <a:gd name="T5" fmla="*/ 20 h 21"/>
                <a:gd name="T6" fmla="*/ 0 w 23"/>
                <a:gd name="T7" fmla="*/ 15 h 21"/>
                <a:gd name="T8" fmla="*/ 1 w 2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1" y="0"/>
                  </a:moveTo>
                  <a:cubicBezTo>
                    <a:pt x="1" y="0"/>
                    <a:pt x="6" y="2"/>
                    <a:pt x="18" y="3"/>
                  </a:cubicBezTo>
                  <a:cubicBezTo>
                    <a:pt x="18" y="3"/>
                    <a:pt x="23" y="18"/>
                    <a:pt x="18" y="20"/>
                  </a:cubicBezTo>
                  <a:cubicBezTo>
                    <a:pt x="12" y="21"/>
                    <a:pt x="1" y="21"/>
                    <a:pt x="0" y="15"/>
                  </a:cubicBezTo>
                  <a:cubicBezTo>
                    <a:pt x="0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569"/>
            <p:cNvSpPr>
              <a:spLocks/>
            </p:cNvSpPr>
            <p:nvPr/>
          </p:nvSpPr>
          <p:spPr bwMode="auto">
            <a:xfrm>
              <a:off x="-11955464" y="8470901"/>
              <a:ext cx="479425" cy="1717675"/>
            </a:xfrm>
            <a:custGeom>
              <a:avLst/>
              <a:gdLst>
                <a:gd name="T0" fmla="*/ 98 w 113"/>
                <a:gd name="T1" fmla="*/ 1 h 405"/>
                <a:gd name="T2" fmla="*/ 89 w 113"/>
                <a:gd name="T3" fmla="*/ 1 h 405"/>
                <a:gd name="T4" fmla="*/ 4 w 113"/>
                <a:gd name="T5" fmla="*/ 35 h 405"/>
                <a:gd name="T6" fmla="*/ 5 w 113"/>
                <a:gd name="T7" fmla="*/ 50 h 405"/>
                <a:gd name="T8" fmla="*/ 32 w 113"/>
                <a:gd name="T9" fmla="*/ 126 h 405"/>
                <a:gd name="T10" fmla="*/ 58 w 113"/>
                <a:gd name="T11" fmla="*/ 253 h 405"/>
                <a:gd name="T12" fmla="*/ 40 w 113"/>
                <a:gd name="T13" fmla="*/ 313 h 405"/>
                <a:gd name="T14" fmla="*/ 18 w 113"/>
                <a:gd name="T15" fmla="*/ 361 h 405"/>
                <a:gd name="T16" fmla="*/ 7 w 113"/>
                <a:gd name="T17" fmla="*/ 383 h 405"/>
                <a:gd name="T18" fmla="*/ 28 w 113"/>
                <a:gd name="T19" fmla="*/ 399 h 405"/>
                <a:gd name="T20" fmla="*/ 51 w 113"/>
                <a:gd name="T21" fmla="*/ 397 h 405"/>
                <a:gd name="T22" fmla="*/ 72 w 113"/>
                <a:gd name="T23" fmla="*/ 358 h 405"/>
                <a:gd name="T24" fmla="*/ 102 w 113"/>
                <a:gd name="T25" fmla="*/ 233 h 405"/>
                <a:gd name="T26" fmla="*/ 98 w 113"/>
                <a:gd name="T27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405">
                  <a:moveTo>
                    <a:pt x="98" y="1"/>
                  </a:moveTo>
                  <a:cubicBezTo>
                    <a:pt x="98" y="1"/>
                    <a:pt x="96" y="0"/>
                    <a:pt x="89" y="1"/>
                  </a:cubicBezTo>
                  <a:cubicBezTo>
                    <a:pt x="70" y="3"/>
                    <a:pt x="9" y="20"/>
                    <a:pt x="4" y="35"/>
                  </a:cubicBezTo>
                  <a:cubicBezTo>
                    <a:pt x="0" y="50"/>
                    <a:pt x="5" y="50"/>
                    <a:pt x="5" y="50"/>
                  </a:cubicBezTo>
                  <a:cubicBezTo>
                    <a:pt x="5" y="50"/>
                    <a:pt x="19" y="44"/>
                    <a:pt x="32" y="126"/>
                  </a:cubicBezTo>
                  <a:cubicBezTo>
                    <a:pt x="45" y="209"/>
                    <a:pt x="66" y="226"/>
                    <a:pt x="58" y="253"/>
                  </a:cubicBezTo>
                  <a:cubicBezTo>
                    <a:pt x="52" y="273"/>
                    <a:pt x="46" y="293"/>
                    <a:pt x="40" y="313"/>
                  </a:cubicBezTo>
                  <a:cubicBezTo>
                    <a:pt x="35" y="331"/>
                    <a:pt x="29" y="347"/>
                    <a:pt x="18" y="361"/>
                  </a:cubicBezTo>
                  <a:cubicBezTo>
                    <a:pt x="14" y="367"/>
                    <a:pt x="7" y="376"/>
                    <a:pt x="7" y="383"/>
                  </a:cubicBezTo>
                  <a:cubicBezTo>
                    <a:pt x="7" y="391"/>
                    <a:pt x="22" y="396"/>
                    <a:pt x="28" y="399"/>
                  </a:cubicBezTo>
                  <a:cubicBezTo>
                    <a:pt x="37" y="404"/>
                    <a:pt x="42" y="405"/>
                    <a:pt x="51" y="397"/>
                  </a:cubicBezTo>
                  <a:cubicBezTo>
                    <a:pt x="61" y="387"/>
                    <a:pt x="67" y="371"/>
                    <a:pt x="72" y="358"/>
                  </a:cubicBezTo>
                  <a:cubicBezTo>
                    <a:pt x="87" y="318"/>
                    <a:pt x="97" y="275"/>
                    <a:pt x="102" y="233"/>
                  </a:cubicBezTo>
                  <a:cubicBezTo>
                    <a:pt x="109" y="171"/>
                    <a:pt x="113" y="26"/>
                    <a:pt x="98" y="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570"/>
            <p:cNvSpPr>
              <a:spLocks/>
            </p:cNvSpPr>
            <p:nvPr/>
          </p:nvSpPr>
          <p:spPr bwMode="auto">
            <a:xfrm>
              <a:off x="-11785601" y="8470901"/>
              <a:ext cx="300038" cy="860425"/>
            </a:xfrm>
            <a:custGeom>
              <a:avLst/>
              <a:gdLst>
                <a:gd name="T0" fmla="*/ 58 w 71"/>
                <a:gd name="T1" fmla="*/ 1 h 203"/>
                <a:gd name="T2" fmla="*/ 49 w 71"/>
                <a:gd name="T3" fmla="*/ 1 h 203"/>
                <a:gd name="T4" fmla="*/ 13 w 71"/>
                <a:gd name="T5" fmla="*/ 9 h 203"/>
                <a:gd name="T6" fmla="*/ 25 w 71"/>
                <a:gd name="T7" fmla="*/ 19 h 203"/>
                <a:gd name="T8" fmla="*/ 57 w 71"/>
                <a:gd name="T9" fmla="*/ 97 h 203"/>
                <a:gd name="T10" fmla="*/ 57 w 71"/>
                <a:gd name="T11" fmla="*/ 99 h 203"/>
                <a:gd name="T12" fmla="*/ 55 w 71"/>
                <a:gd name="T13" fmla="*/ 143 h 203"/>
                <a:gd name="T14" fmla="*/ 58 w 71"/>
                <a:gd name="T15" fmla="*/ 156 h 203"/>
                <a:gd name="T16" fmla="*/ 65 w 71"/>
                <a:gd name="T17" fmla="*/ 203 h 203"/>
                <a:gd name="T18" fmla="*/ 58 w 71"/>
                <a:gd name="T19" fmla="*/ 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03">
                  <a:moveTo>
                    <a:pt x="58" y="1"/>
                  </a:moveTo>
                  <a:cubicBezTo>
                    <a:pt x="58" y="1"/>
                    <a:pt x="56" y="0"/>
                    <a:pt x="49" y="1"/>
                  </a:cubicBezTo>
                  <a:cubicBezTo>
                    <a:pt x="41" y="2"/>
                    <a:pt x="28" y="5"/>
                    <a:pt x="13" y="9"/>
                  </a:cubicBezTo>
                  <a:cubicBezTo>
                    <a:pt x="13" y="10"/>
                    <a:pt x="0" y="20"/>
                    <a:pt x="25" y="19"/>
                  </a:cubicBezTo>
                  <a:cubicBezTo>
                    <a:pt x="51" y="18"/>
                    <a:pt x="60" y="60"/>
                    <a:pt x="57" y="97"/>
                  </a:cubicBezTo>
                  <a:cubicBezTo>
                    <a:pt x="57" y="98"/>
                    <a:pt x="57" y="98"/>
                    <a:pt x="57" y="99"/>
                  </a:cubicBezTo>
                  <a:cubicBezTo>
                    <a:pt x="57" y="113"/>
                    <a:pt x="56" y="128"/>
                    <a:pt x="55" y="143"/>
                  </a:cubicBezTo>
                  <a:cubicBezTo>
                    <a:pt x="56" y="147"/>
                    <a:pt x="57" y="152"/>
                    <a:pt x="58" y="156"/>
                  </a:cubicBezTo>
                  <a:cubicBezTo>
                    <a:pt x="60" y="172"/>
                    <a:pt x="62" y="187"/>
                    <a:pt x="65" y="203"/>
                  </a:cubicBezTo>
                  <a:cubicBezTo>
                    <a:pt x="70" y="133"/>
                    <a:pt x="71" y="22"/>
                    <a:pt x="58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571"/>
            <p:cNvSpPr>
              <a:spLocks/>
            </p:cNvSpPr>
            <p:nvPr/>
          </p:nvSpPr>
          <p:spPr bwMode="auto">
            <a:xfrm>
              <a:off x="-11782426" y="8942388"/>
              <a:ext cx="149225" cy="839788"/>
            </a:xfrm>
            <a:custGeom>
              <a:avLst/>
              <a:gdLst>
                <a:gd name="T0" fmla="*/ 17 w 35"/>
                <a:gd name="T1" fmla="*/ 142 h 198"/>
                <a:gd name="T2" fmla="*/ 0 w 35"/>
                <a:gd name="T3" fmla="*/ 198 h 198"/>
                <a:gd name="T4" fmla="*/ 12 w 35"/>
                <a:gd name="T5" fmla="*/ 169 h 198"/>
                <a:gd name="T6" fmla="*/ 31 w 35"/>
                <a:gd name="T7" fmla="*/ 129 h 198"/>
                <a:gd name="T8" fmla="*/ 35 w 35"/>
                <a:gd name="T9" fmla="*/ 119 h 198"/>
                <a:gd name="T10" fmla="*/ 35 w 35"/>
                <a:gd name="T11" fmla="*/ 109 h 198"/>
                <a:gd name="T12" fmla="*/ 26 w 35"/>
                <a:gd name="T13" fmla="*/ 47 h 198"/>
                <a:gd name="T14" fmla="*/ 14 w 35"/>
                <a:gd name="T15" fmla="*/ 0 h 198"/>
                <a:gd name="T16" fmla="*/ 13 w 35"/>
                <a:gd name="T17" fmla="*/ 18 h 198"/>
                <a:gd name="T18" fmla="*/ 5 w 35"/>
                <a:gd name="T19" fmla="*/ 53 h 198"/>
                <a:gd name="T20" fmla="*/ 0 w 35"/>
                <a:gd name="T21" fmla="*/ 59 h 198"/>
                <a:gd name="T22" fmla="*/ 17 w 35"/>
                <a:gd name="T23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98">
                  <a:moveTo>
                    <a:pt x="17" y="142"/>
                  </a:moveTo>
                  <a:cubicBezTo>
                    <a:pt x="11" y="161"/>
                    <a:pt x="6" y="179"/>
                    <a:pt x="0" y="198"/>
                  </a:cubicBezTo>
                  <a:cubicBezTo>
                    <a:pt x="4" y="188"/>
                    <a:pt x="8" y="178"/>
                    <a:pt x="12" y="169"/>
                  </a:cubicBezTo>
                  <a:cubicBezTo>
                    <a:pt x="18" y="155"/>
                    <a:pt x="26" y="143"/>
                    <a:pt x="31" y="129"/>
                  </a:cubicBezTo>
                  <a:cubicBezTo>
                    <a:pt x="31" y="125"/>
                    <a:pt x="35" y="122"/>
                    <a:pt x="35" y="119"/>
                  </a:cubicBezTo>
                  <a:cubicBezTo>
                    <a:pt x="35" y="114"/>
                    <a:pt x="35" y="113"/>
                    <a:pt x="35" y="109"/>
                  </a:cubicBezTo>
                  <a:cubicBezTo>
                    <a:pt x="32" y="88"/>
                    <a:pt x="29" y="67"/>
                    <a:pt x="26" y="47"/>
                  </a:cubicBezTo>
                  <a:cubicBezTo>
                    <a:pt x="23" y="31"/>
                    <a:pt x="18" y="15"/>
                    <a:pt x="14" y="0"/>
                  </a:cubicBezTo>
                  <a:cubicBezTo>
                    <a:pt x="14" y="6"/>
                    <a:pt x="14" y="12"/>
                    <a:pt x="13" y="18"/>
                  </a:cubicBezTo>
                  <a:cubicBezTo>
                    <a:pt x="13" y="30"/>
                    <a:pt x="12" y="43"/>
                    <a:pt x="5" y="53"/>
                  </a:cubicBezTo>
                  <a:cubicBezTo>
                    <a:pt x="3" y="56"/>
                    <a:pt x="1" y="58"/>
                    <a:pt x="0" y="59"/>
                  </a:cubicBezTo>
                  <a:cubicBezTo>
                    <a:pt x="11" y="106"/>
                    <a:pt x="23" y="121"/>
                    <a:pt x="17" y="14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13841062" y="7525337"/>
            <a:ext cx="1738313" cy="4748213"/>
            <a:chOff x="-15411451" y="6742113"/>
            <a:chExt cx="1738313" cy="4748213"/>
          </a:xfrm>
        </p:grpSpPr>
        <p:sp>
          <p:nvSpPr>
            <p:cNvPr id="769" name="Freeform 572"/>
            <p:cNvSpPr>
              <a:spLocks/>
            </p:cNvSpPr>
            <p:nvPr/>
          </p:nvSpPr>
          <p:spPr bwMode="auto">
            <a:xfrm>
              <a:off x="-15411451" y="8382001"/>
              <a:ext cx="606425" cy="1038225"/>
            </a:xfrm>
            <a:custGeom>
              <a:avLst/>
              <a:gdLst>
                <a:gd name="T0" fmla="*/ 69 w 143"/>
                <a:gd name="T1" fmla="*/ 0 h 245"/>
                <a:gd name="T2" fmla="*/ 12 w 143"/>
                <a:gd name="T3" fmla="*/ 125 h 245"/>
                <a:gd name="T4" fmla="*/ 12 w 143"/>
                <a:gd name="T5" fmla="*/ 173 h 245"/>
                <a:gd name="T6" fmla="*/ 108 w 143"/>
                <a:gd name="T7" fmla="*/ 208 h 245"/>
                <a:gd name="T8" fmla="*/ 69 w 143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45">
                  <a:moveTo>
                    <a:pt x="69" y="0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0" y="133"/>
                    <a:pt x="12" y="173"/>
                  </a:cubicBezTo>
                  <a:cubicBezTo>
                    <a:pt x="23" y="214"/>
                    <a:pt x="73" y="245"/>
                    <a:pt x="108" y="208"/>
                  </a:cubicBezTo>
                  <a:cubicBezTo>
                    <a:pt x="143" y="171"/>
                    <a:pt x="69" y="0"/>
                    <a:pt x="6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573"/>
            <p:cNvSpPr>
              <a:spLocks/>
            </p:cNvSpPr>
            <p:nvPr/>
          </p:nvSpPr>
          <p:spPr bwMode="auto">
            <a:xfrm>
              <a:off x="-14220826" y="8331201"/>
              <a:ext cx="547688" cy="1289050"/>
            </a:xfrm>
            <a:custGeom>
              <a:avLst/>
              <a:gdLst>
                <a:gd name="T0" fmla="*/ 65 w 129"/>
                <a:gd name="T1" fmla="*/ 0 h 304"/>
                <a:gd name="T2" fmla="*/ 103 w 129"/>
                <a:gd name="T3" fmla="*/ 94 h 304"/>
                <a:gd name="T4" fmla="*/ 122 w 129"/>
                <a:gd name="T5" fmla="*/ 192 h 304"/>
                <a:gd name="T6" fmla="*/ 31 w 129"/>
                <a:gd name="T7" fmla="*/ 304 h 304"/>
                <a:gd name="T8" fmla="*/ 0 w 129"/>
                <a:gd name="T9" fmla="*/ 223 h 304"/>
                <a:gd name="T10" fmla="*/ 48 w 129"/>
                <a:gd name="T11" fmla="*/ 181 h 304"/>
                <a:gd name="T12" fmla="*/ 21 w 129"/>
                <a:gd name="T13" fmla="*/ 120 h 304"/>
                <a:gd name="T14" fmla="*/ 46 w 129"/>
                <a:gd name="T15" fmla="*/ 4 h 304"/>
                <a:gd name="T16" fmla="*/ 65 w 129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304">
                  <a:moveTo>
                    <a:pt x="65" y="0"/>
                  </a:moveTo>
                  <a:cubicBezTo>
                    <a:pt x="65" y="0"/>
                    <a:pt x="88" y="44"/>
                    <a:pt x="103" y="94"/>
                  </a:cubicBezTo>
                  <a:cubicBezTo>
                    <a:pt x="119" y="144"/>
                    <a:pt x="129" y="169"/>
                    <a:pt x="122" y="192"/>
                  </a:cubicBezTo>
                  <a:cubicBezTo>
                    <a:pt x="116" y="214"/>
                    <a:pt x="31" y="304"/>
                    <a:pt x="31" y="30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36" y="201"/>
                    <a:pt x="48" y="181"/>
                  </a:cubicBezTo>
                  <a:cubicBezTo>
                    <a:pt x="61" y="161"/>
                    <a:pt x="21" y="120"/>
                    <a:pt x="21" y="120"/>
                  </a:cubicBezTo>
                  <a:cubicBezTo>
                    <a:pt x="46" y="4"/>
                    <a:pt x="46" y="4"/>
                    <a:pt x="46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574"/>
            <p:cNvSpPr>
              <a:spLocks/>
            </p:cNvSpPr>
            <p:nvPr/>
          </p:nvSpPr>
          <p:spPr bwMode="auto">
            <a:xfrm>
              <a:off x="-14220826" y="9166226"/>
              <a:ext cx="288925" cy="454025"/>
            </a:xfrm>
            <a:custGeom>
              <a:avLst/>
              <a:gdLst>
                <a:gd name="T0" fmla="*/ 59 w 68"/>
                <a:gd name="T1" fmla="*/ 53 h 107"/>
                <a:gd name="T2" fmla="*/ 39 w 68"/>
                <a:gd name="T3" fmla="*/ 23 h 107"/>
                <a:gd name="T4" fmla="*/ 35 w 68"/>
                <a:gd name="T5" fmla="*/ 0 h 107"/>
                <a:gd name="T6" fmla="*/ 0 w 68"/>
                <a:gd name="T7" fmla="*/ 26 h 107"/>
                <a:gd name="T8" fmla="*/ 31 w 68"/>
                <a:gd name="T9" fmla="*/ 107 h 107"/>
                <a:gd name="T10" fmla="*/ 68 w 68"/>
                <a:gd name="T11" fmla="*/ 67 h 107"/>
                <a:gd name="T12" fmla="*/ 59 w 68"/>
                <a:gd name="T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7">
                  <a:moveTo>
                    <a:pt x="59" y="53"/>
                  </a:moveTo>
                  <a:cubicBezTo>
                    <a:pt x="52" y="43"/>
                    <a:pt x="44" y="34"/>
                    <a:pt x="39" y="23"/>
                  </a:cubicBezTo>
                  <a:cubicBezTo>
                    <a:pt x="35" y="16"/>
                    <a:pt x="35" y="8"/>
                    <a:pt x="35" y="0"/>
                  </a:cubicBezTo>
                  <a:cubicBezTo>
                    <a:pt x="19" y="14"/>
                    <a:pt x="0" y="26"/>
                    <a:pt x="0" y="26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49" y="89"/>
                    <a:pt x="68" y="67"/>
                  </a:cubicBezTo>
                  <a:cubicBezTo>
                    <a:pt x="65" y="62"/>
                    <a:pt x="62" y="58"/>
                    <a:pt x="59" y="5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575"/>
            <p:cNvSpPr>
              <a:spLocks/>
            </p:cNvSpPr>
            <p:nvPr/>
          </p:nvSpPr>
          <p:spPr bwMode="auto">
            <a:xfrm>
              <a:off x="-14131926" y="8331201"/>
              <a:ext cx="233363" cy="614363"/>
            </a:xfrm>
            <a:custGeom>
              <a:avLst/>
              <a:gdLst>
                <a:gd name="T0" fmla="*/ 35 w 55"/>
                <a:gd name="T1" fmla="*/ 91 h 145"/>
                <a:gd name="T2" fmla="*/ 20 w 55"/>
                <a:gd name="T3" fmla="*/ 145 h 145"/>
                <a:gd name="T4" fmla="*/ 0 w 55"/>
                <a:gd name="T5" fmla="*/ 120 h 145"/>
                <a:gd name="T6" fmla="*/ 25 w 55"/>
                <a:gd name="T7" fmla="*/ 4 h 145"/>
                <a:gd name="T8" fmla="*/ 44 w 55"/>
                <a:gd name="T9" fmla="*/ 0 h 145"/>
                <a:gd name="T10" fmla="*/ 55 w 55"/>
                <a:gd name="T11" fmla="*/ 24 h 145"/>
                <a:gd name="T12" fmla="*/ 35 w 55"/>
                <a:gd name="T13" fmla="*/ 9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35" y="91"/>
                  </a:moveTo>
                  <a:cubicBezTo>
                    <a:pt x="32" y="109"/>
                    <a:pt x="29" y="128"/>
                    <a:pt x="20" y="145"/>
                  </a:cubicBezTo>
                  <a:cubicBezTo>
                    <a:pt x="11" y="131"/>
                    <a:pt x="0" y="120"/>
                    <a:pt x="0" y="12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9" y="9"/>
                    <a:pt x="55" y="24"/>
                  </a:cubicBezTo>
                  <a:cubicBezTo>
                    <a:pt x="47" y="46"/>
                    <a:pt x="39" y="68"/>
                    <a:pt x="35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576"/>
            <p:cNvSpPr>
              <a:spLocks/>
            </p:cNvSpPr>
            <p:nvPr/>
          </p:nvSpPr>
          <p:spPr bwMode="auto">
            <a:xfrm>
              <a:off x="-14878051" y="9640888"/>
              <a:ext cx="395288" cy="1747838"/>
            </a:xfrm>
            <a:custGeom>
              <a:avLst/>
              <a:gdLst>
                <a:gd name="T0" fmla="*/ 27 w 93"/>
                <a:gd name="T1" fmla="*/ 11 h 412"/>
                <a:gd name="T2" fmla="*/ 2 w 93"/>
                <a:gd name="T3" fmla="*/ 35 h 412"/>
                <a:gd name="T4" fmla="*/ 16 w 93"/>
                <a:gd name="T5" fmla="*/ 409 h 412"/>
                <a:gd name="T6" fmla="*/ 29 w 93"/>
                <a:gd name="T7" fmla="*/ 410 h 412"/>
                <a:gd name="T8" fmla="*/ 79 w 93"/>
                <a:gd name="T9" fmla="*/ 412 h 412"/>
                <a:gd name="T10" fmla="*/ 89 w 93"/>
                <a:gd name="T11" fmla="*/ 399 h 412"/>
                <a:gd name="T12" fmla="*/ 85 w 93"/>
                <a:gd name="T13" fmla="*/ 239 h 412"/>
                <a:gd name="T14" fmla="*/ 71 w 93"/>
                <a:gd name="T15" fmla="*/ 189 h 412"/>
                <a:gd name="T16" fmla="*/ 84 w 93"/>
                <a:gd name="T17" fmla="*/ 42 h 412"/>
                <a:gd name="T18" fmla="*/ 27 w 93"/>
                <a:gd name="T19" fmla="*/ 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7" y="11"/>
                  </a:moveTo>
                  <a:cubicBezTo>
                    <a:pt x="27" y="11"/>
                    <a:pt x="0" y="10"/>
                    <a:pt x="2" y="35"/>
                  </a:cubicBezTo>
                  <a:cubicBezTo>
                    <a:pt x="4" y="60"/>
                    <a:pt x="16" y="409"/>
                    <a:pt x="16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9" y="399"/>
                    <a:pt x="89" y="399"/>
                    <a:pt x="89" y="399"/>
                  </a:cubicBezTo>
                  <a:cubicBezTo>
                    <a:pt x="89" y="399"/>
                    <a:pt x="93" y="268"/>
                    <a:pt x="85" y="239"/>
                  </a:cubicBezTo>
                  <a:cubicBezTo>
                    <a:pt x="77" y="209"/>
                    <a:pt x="69" y="213"/>
                    <a:pt x="71" y="189"/>
                  </a:cubicBezTo>
                  <a:cubicBezTo>
                    <a:pt x="73" y="164"/>
                    <a:pt x="84" y="42"/>
                    <a:pt x="84" y="42"/>
                  </a:cubicBezTo>
                  <a:cubicBezTo>
                    <a:pt x="84" y="42"/>
                    <a:pt x="65" y="0"/>
                    <a:pt x="27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577"/>
            <p:cNvSpPr>
              <a:spLocks/>
            </p:cNvSpPr>
            <p:nvPr/>
          </p:nvSpPr>
          <p:spPr bwMode="auto">
            <a:xfrm>
              <a:off x="-14878051" y="9688513"/>
              <a:ext cx="98425" cy="211138"/>
            </a:xfrm>
            <a:custGeom>
              <a:avLst/>
              <a:gdLst>
                <a:gd name="T0" fmla="*/ 3 w 23"/>
                <a:gd name="T1" fmla="*/ 50 h 50"/>
                <a:gd name="T2" fmla="*/ 12 w 23"/>
                <a:gd name="T3" fmla="*/ 31 h 50"/>
                <a:gd name="T4" fmla="*/ 23 w 23"/>
                <a:gd name="T5" fmla="*/ 0 h 50"/>
                <a:gd name="T6" fmla="*/ 2 w 23"/>
                <a:gd name="T7" fmla="*/ 24 h 50"/>
                <a:gd name="T8" fmla="*/ 3 w 2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3" y="50"/>
                  </a:moveTo>
                  <a:cubicBezTo>
                    <a:pt x="7" y="44"/>
                    <a:pt x="10" y="38"/>
                    <a:pt x="12" y="31"/>
                  </a:cubicBezTo>
                  <a:cubicBezTo>
                    <a:pt x="15" y="20"/>
                    <a:pt x="20" y="10"/>
                    <a:pt x="23" y="0"/>
                  </a:cubicBezTo>
                  <a:cubicBezTo>
                    <a:pt x="16" y="1"/>
                    <a:pt x="0" y="5"/>
                    <a:pt x="2" y="24"/>
                  </a:cubicBezTo>
                  <a:cubicBezTo>
                    <a:pt x="2" y="27"/>
                    <a:pt x="2" y="36"/>
                    <a:pt x="3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578"/>
            <p:cNvSpPr>
              <a:spLocks/>
            </p:cNvSpPr>
            <p:nvPr/>
          </p:nvSpPr>
          <p:spPr bwMode="auto">
            <a:xfrm>
              <a:off x="-14614526" y="9709151"/>
              <a:ext cx="131763" cy="1679575"/>
            </a:xfrm>
            <a:custGeom>
              <a:avLst/>
              <a:gdLst>
                <a:gd name="T0" fmla="*/ 23 w 31"/>
                <a:gd name="T1" fmla="*/ 223 h 396"/>
                <a:gd name="T2" fmla="*/ 9 w 31"/>
                <a:gd name="T3" fmla="*/ 173 h 396"/>
                <a:gd name="T4" fmla="*/ 22 w 31"/>
                <a:gd name="T5" fmla="*/ 26 h 396"/>
                <a:gd name="T6" fmla="*/ 0 w 31"/>
                <a:gd name="T7" fmla="*/ 0 h 396"/>
                <a:gd name="T8" fmla="*/ 8 w 31"/>
                <a:gd name="T9" fmla="*/ 91 h 396"/>
                <a:gd name="T10" fmla="*/ 4 w 31"/>
                <a:gd name="T11" fmla="*/ 149 h 396"/>
                <a:gd name="T12" fmla="*/ 8 w 31"/>
                <a:gd name="T13" fmla="*/ 204 h 396"/>
                <a:gd name="T14" fmla="*/ 17 w 31"/>
                <a:gd name="T15" fmla="*/ 321 h 396"/>
                <a:gd name="T16" fmla="*/ 13 w 31"/>
                <a:gd name="T17" fmla="*/ 396 h 396"/>
                <a:gd name="T18" fmla="*/ 17 w 31"/>
                <a:gd name="T19" fmla="*/ 396 h 396"/>
                <a:gd name="T20" fmla="*/ 27 w 31"/>
                <a:gd name="T21" fmla="*/ 383 h 396"/>
                <a:gd name="T22" fmla="*/ 23 w 31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396">
                  <a:moveTo>
                    <a:pt x="23" y="223"/>
                  </a:moveTo>
                  <a:cubicBezTo>
                    <a:pt x="15" y="193"/>
                    <a:pt x="7" y="197"/>
                    <a:pt x="9" y="173"/>
                  </a:cubicBezTo>
                  <a:cubicBezTo>
                    <a:pt x="11" y="148"/>
                    <a:pt x="22" y="26"/>
                    <a:pt x="22" y="26"/>
                  </a:cubicBezTo>
                  <a:cubicBezTo>
                    <a:pt x="22" y="26"/>
                    <a:pt x="15" y="10"/>
                    <a:pt x="0" y="0"/>
                  </a:cubicBezTo>
                  <a:cubicBezTo>
                    <a:pt x="9" y="30"/>
                    <a:pt x="10" y="60"/>
                    <a:pt x="8" y="91"/>
                  </a:cubicBezTo>
                  <a:cubicBezTo>
                    <a:pt x="6" y="110"/>
                    <a:pt x="5" y="130"/>
                    <a:pt x="4" y="149"/>
                  </a:cubicBezTo>
                  <a:cubicBezTo>
                    <a:pt x="3" y="168"/>
                    <a:pt x="6" y="185"/>
                    <a:pt x="8" y="204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5" y="371"/>
                    <a:pt x="13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1" y="252"/>
                    <a:pt x="23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579"/>
            <p:cNvSpPr>
              <a:spLocks/>
            </p:cNvSpPr>
            <p:nvPr/>
          </p:nvSpPr>
          <p:spPr bwMode="auto">
            <a:xfrm>
              <a:off x="-14911389" y="9434513"/>
              <a:ext cx="822325" cy="406400"/>
            </a:xfrm>
            <a:custGeom>
              <a:avLst/>
              <a:gdLst>
                <a:gd name="T0" fmla="*/ 18 w 194"/>
                <a:gd name="T1" fmla="*/ 7 h 96"/>
                <a:gd name="T2" fmla="*/ 0 w 194"/>
                <a:gd name="T3" fmla="*/ 66 h 96"/>
                <a:gd name="T4" fmla="*/ 106 w 194"/>
                <a:gd name="T5" fmla="*/ 92 h 96"/>
                <a:gd name="T6" fmla="*/ 188 w 194"/>
                <a:gd name="T7" fmla="*/ 72 h 96"/>
                <a:gd name="T8" fmla="*/ 194 w 194"/>
                <a:gd name="T9" fmla="*/ 63 h 96"/>
                <a:gd name="T10" fmla="*/ 163 w 194"/>
                <a:gd name="T11" fmla="*/ 0 h 96"/>
                <a:gd name="T12" fmla="*/ 18 w 194"/>
                <a:gd name="T13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96">
                  <a:moveTo>
                    <a:pt x="18" y="7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5" y="96"/>
                    <a:pt x="106" y="92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92" y="33"/>
                    <a:pt x="18" y="7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580"/>
            <p:cNvSpPr>
              <a:spLocks/>
            </p:cNvSpPr>
            <p:nvPr/>
          </p:nvSpPr>
          <p:spPr bwMode="auto">
            <a:xfrm>
              <a:off x="-14546264" y="9701213"/>
              <a:ext cx="452438" cy="1687513"/>
            </a:xfrm>
            <a:custGeom>
              <a:avLst/>
              <a:gdLst>
                <a:gd name="T0" fmla="*/ 102 w 107"/>
                <a:gd name="T1" fmla="*/ 0 h 398"/>
                <a:gd name="T2" fmla="*/ 98 w 107"/>
                <a:gd name="T3" fmla="*/ 214 h 398"/>
                <a:gd name="T4" fmla="*/ 99 w 107"/>
                <a:gd name="T5" fmla="*/ 398 h 398"/>
                <a:gd name="T6" fmla="*/ 45 w 107"/>
                <a:gd name="T7" fmla="*/ 395 h 398"/>
                <a:gd name="T8" fmla="*/ 0 w 107"/>
                <a:gd name="T9" fmla="*/ 13 h 398"/>
                <a:gd name="T10" fmla="*/ 102 w 107"/>
                <a:gd name="T1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398">
                  <a:moveTo>
                    <a:pt x="102" y="0"/>
                  </a:moveTo>
                  <a:cubicBezTo>
                    <a:pt x="102" y="0"/>
                    <a:pt x="89" y="183"/>
                    <a:pt x="98" y="214"/>
                  </a:cubicBezTo>
                  <a:cubicBezTo>
                    <a:pt x="107" y="245"/>
                    <a:pt x="99" y="398"/>
                    <a:pt x="99" y="398"/>
                  </a:cubicBezTo>
                  <a:cubicBezTo>
                    <a:pt x="45" y="395"/>
                    <a:pt x="45" y="395"/>
                    <a:pt x="45" y="395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581"/>
            <p:cNvSpPr>
              <a:spLocks/>
            </p:cNvSpPr>
            <p:nvPr/>
          </p:nvSpPr>
          <p:spPr bwMode="auto">
            <a:xfrm>
              <a:off x="-14517689" y="9798051"/>
              <a:ext cx="204788" cy="1565275"/>
            </a:xfrm>
            <a:custGeom>
              <a:avLst/>
              <a:gdLst>
                <a:gd name="T0" fmla="*/ 42 w 48"/>
                <a:gd name="T1" fmla="*/ 308 h 369"/>
                <a:gd name="T2" fmla="*/ 26 w 48"/>
                <a:gd name="T3" fmla="*/ 181 h 369"/>
                <a:gd name="T4" fmla="*/ 29 w 48"/>
                <a:gd name="T5" fmla="*/ 0 h 369"/>
                <a:gd name="T6" fmla="*/ 20 w 48"/>
                <a:gd name="T7" fmla="*/ 8 h 369"/>
                <a:gd name="T8" fmla="*/ 3 w 48"/>
                <a:gd name="T9" fmla="*/ 25 h 369"/>
                <a:gd name="T10" fmla="*/ 0 w 48"/>
                <a:gd name="T11" fmla="*/ 38 h 369"/>
                <a:gd name="T12" fmla="*/ 34 w 48"/>
                <a:gd name="T13" fmla="*/ 362 h 369"/>
                <a:gd name="T14" fmla="*/ 48 w 48"/>
                <a:gd name="T15" fmla="*/ 369 h 369"/>
                <a:gd name="T16" fmla="*/ 42 w 48"/>
                <a:gd name="T17" fmla="*/ 30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9">
                  <a:moveTo>
                    <a:pt x="42" y="308"/>
                  </a:moveTo>
                  <a:cubicBezTo>
                    <a:pt x="36" y="266"/>
                    <a:pt x="33" y="223"/>
                    <a:pt x="26" y="181"/>
                  </a:cubicBezTo>
                  <a:cubicBezTo>
                    <a:pt x="17" y="123"/>
                    <a:pt x="3" y="55"/>
                    <a:pt x="29" y="0"/>
                  </a:cubicBezTo>
                  <a:cubicBezTo>
                    <a:pt x="26" y="3"/>
                    <a:pt x="22" y="6"/>
                    <a:pt x="20" y="8"/>
                  </a:cubicBezTo>
                  <a:cubicBezTo>
                    <a:pt x="14" y="14"/>
                    <a:pt x="7" y="19"/>
                    <a:pt x="3" y="25"/>
                  </a:cubicBezTo>
                  <a:cubicBezTo>
                    <a:pt x="1" y="27"/>
                    <a:pt x="1" y="37"/>
                    <a:pt x="0" y="38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8" y="369"/>
                    <a:pt x="48" y="369"/>
                    <a:pt x="48" y="369"/>
                  </a:cubicBezTo>
                  <a:cubicBezTo>
                    <a:pt x="46" y="349"/>
                    <a:pt x="45" y="328"/>
                    <a:pt x="42" y="30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582"/>
            <p:cNvSpPr>
              <a:spLocks/>
            </p:cNvSpPr>
            <p:nvPr/>
          </p:nvSpPr>
          <p:spPr bwMode="auto">
            <a:xfrm>
              <a:off x="-14911389" y="9434513"/>
              <a:ext cx="822325" cy="333375"/>
            </a:xfrm>
            <a:custGeom>
              <a:avLst/>
              <a:gdLst>
                <a:gd name="T0" fmla="*/ 163 w 194"/>
                <a:gd name="T1" fmla="*/ 0 h 79"/>
                <a:gd name="T2" fmla="*/ 18 w 194"/>
                <a:gd name="T3" fmla="*/ 7 h 79"/>
                <a:gd name="T4" fmla="*/ 0 w 194"/>
                <a:gd name="T5" fmla="*/ 66 h 79"/>
                <a:gd name="T6" fmla="*/ 23 w 194"/>
                <a:gd name="T7" fmla="*/ 79 h 79"/>
                <a:gd name="T8" fmla="*/ 30 w 194"/>
                <a:gd name="T9" fmla="*/ 52 h 79"/>
                <a:gd name="T10" fmla="*/ 37 w 194"/>
                <a:gd name="T11" fmla="*/ 42 h 79"/>
                <a:gd name="T12" fmla="*/ 51 w 194"/>
                <a:gd name="T13" fmla="*/ 38 h 79"/>
                <a:gd name="T14" fmla="*/ 156 w 194"/>
                <a:gd name="T15" fmla="*/ 45 h 79"/>
                <a:gd name="T16" fmla="*/ 178 w 194"/>
                <a:gd name="T17" fmla="*/ 79 h 79"/>
                <a:gd name="T18" fmla="*/ 188 w 194"/>
                <a:gd name="T19" fmla="*/ 72 h 79"/>
                <a:gd name="T20" fmla="*/ 194 w 194"/>
                <a:gd name="T21" fmla="*/ 63 h 79"/>
                <a:gd name="T22" fmla="*/ 163 w 194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79">
                  <a:moveTo>
                    <a:pt x="163" y="0"/>
                  </a:moveTo>
                  <a:cubicBezTo>
                    <a:pt x="163" y="0"/>
                    <a:pt x="92" y="33"/>
                    <a:pt x="18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3"/>
                    <a:pt x="23" y="79"/>
                  </a:cubicBezTo>
                  <a:cubicBezTo>
                    <a:pt x="26" y="70"/>
                    <a:pt x="29" y="62"/>
                    <a:pt x="30" y="52"/>
                  </a:cubicBezTo>
                  <a:cubicBezTo>
                    <a:pt x="31" y="47"/>
                    <a:pt x="34" y="44"/>
                    <a:pt x="37" y="42"/>
                  </a:cubicBezTo>
                  <a:cubicBezTo>
                    <a:pt x="40" y="39"/>
                    <a:pt x="45" y="37"/>
                    <a:pt x="51" y="38"/>
                  </a:cubicBezTo>
                  <a:cubicBezTo>
                    <a:pt x="85" y="45"/>
                    <a:pt x="126" y="20"/>
                    <a:pt x="156" y="45"/>
                  </a:cubicBezTo>
                  <a:cubicBezTo>
                    <a:pt x="167" y="54"/>
                    <a:pt x="173" y="66"/>
                    <a:pt x="178" y="79"/>
                  </a:cubicBezTo>
                  <a:cubicBezTo>
                    <a:pt x="186" y="75"/>
                    <a:pt x="188" y="72"/>
                    <a:pt x="188" y="72"/>
                  </a:cubicBezTo>
                  <a:cubicBezTo>
                    <a:pt x="194" y="63"/>
                    <a:pt x="194" y="63"/>
                    <a:pt x="194" y="63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583"/>
            <p:cNvSpPr>
              <a:spLocks/>
            </p:cNvSpPr>
            <p:nvPr/>
          </p:nvSpPr>
          <p:spPr bwMode="auto">
            <a:xfrm>
              <a:off x="-14627226" y="9767888"/>
              <a:ext cx="271463" cy="352425"/>
            </a:xfrm>
            <a:custGeom>
              <a:avLst/>
              <a:gdLst>
                <a:gd name="T0" fmla="*/ 32 w 64"/>
                <a:gd name="T1" fmla="*/ 83 h 83"/>
                <a:gd name="T2" fmla="*/ 21 w 64"/>
                <a:gd name="T3" fmla="*/ 23 h 83"/>
                <a:gd name="T4" fmla="*/ 0 w 64"/>
                <a:gd name="T5" fmla="*/ 9 h 83"/>
                <a:gd name="T6" fmla="*/ 64 w 64"/>
                <a:gd name="T7" fmla="*/ 0 h 83"/>
                <a:gd name="T8" fmla="*/ 41 w 64"/>
                <a:gd name="T9" fmla="*/ 27 h 83"/>
                <a:gd name="T10" fmla="*/ 32 w 64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3">
                  <a:moveTo>
                    <a:pt x="32" y="8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" y="23"/>
                    <a:pt x="64" y="0"/>
                  </a:cubicBezTo>
                  <a:cubicBezTo>
                    <a:pt x="41" y="27"/>
                    <a:pt x="41" y="27"/>
                    <a:pt x="41" y="27"/>
                  </a:cubicBezTo>
                  <a:lnTo>
                    <a:pt x="32" y="83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584"/>
            <p:cNvSpPr>
              <a:spLocks/>
            </p:cNvSpPr>
            <p:nvPr/>
          </p:nvSpPr>
          <p:spPr bwMode="auto">
            <a:xfrm>
              <a:off x="-15073314" y="11160126"/>
              <a:ext cx="573088" cy="320675"/>
            </a:xfrm>
            <a:custGeom>
              <a:avLst/>
              <a:gdLst>
                <a:gd name="T0" fmla="*/ 13 w 135"/>
                <a:gd name="T1" fmla="*/ 75 h 76"/>
                <a:gd name="T2" fmla="*/ 55 w 135"/>
                <a:gd name="T3" fmla="*/ 3 h 76"/>
                <a:gd name="T4" fmla="*/ 121 w 135"/>
                <a:gd name="T5" fmla="*/ 43 h 76"/>
                <a:gd name="T6" fmla="*/ 135 w 135"/>
                <a:gd name="T7" fmla="*/ 41 h 76"/>
                <a:gd name="T8" fmla="*/ 134 w 135"/>
                <a:gd name="T9" fmla="*/ 76 h 76"/>
                <a:gd name="T10" fmla="*/ 13 w 135"/>
                <a:gd name="T11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76">
                  <a:moveTo>
                    <a:pt x="13" y="75"/>
                  </a:moveTo>
                  <a:cubicBezTo>
                    <a:pt x="13" y="75"/>
                    <a:pt x="0" y="6"/>
                    <a:pt x="55" y="3"/>
                  </a:cubicBezTo>
                  <a:cubicBezTo>
                    <a:pt x="111" y="0"/>
                    <a:pt x="121" y="43"/>
                    <a:pt x="121" y="43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4" y="76"/>
                    <a:pt x="134" y="76"/>
                    <a:pt x="134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585"/>
            <p:cNvSpPr>
              <a:spLocks/>
            </p:cNvSpPr>
            <p:nvPr/>
          </p:nvSpPr>
          <p:spPr bwMode="auto">
            <a:xfrm>
              <a:off x="-15012989" y="11163301"/>
              <a:ext cx="423863" cy="2159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8 h 51"/>
                <a:gd name="T4" fmla="*/ 41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8" y="51"/>
                    <a:pt x="13" y="47"/>
                    <a:pt x="0" y="38"/>
                  </a:cubicBezTo>
                  <a:cubicBezTo>
                    <a:pt x="4" y="20"/>
                    <a:pt x="15" y="3"/>
                    <a:pt x="41" y="2"/>
                  </a:cubicBezTo>
                  <a:cubicBezTo>
                    <a:pt x="75" y="0"/>
                    <a:pt x="92" y="16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586"/>
            <p:cNvSpPr>
              <a:spLocks/>
            </p:cNvSpPr>
            <p:nvPr/>
          </p:nvSpPr>
          <p:spPr bwMode="auto">
            <a:xfrm>
              <a:off x="-14868526" y="11210926"/>
              <a:ext cx="109538" cy="46038"/>
            </a:xfrm>
            <a:custGeom>
              <a:avLst/>
              <a:gdLst>
                <a:gd name="T0" fmla="*/ 1 w 26"/>
                <a:gd name="T1" fmla="*/ 4 h 11"/>
                <a:gd name="T2" fmla="*/ 13 w 26"/>
                <a:gd name="T3" fmla="*/ 10 h 11"/>
                <a:gd name="T4" fmla="*/ 26 w 26"/>
                <a:gd name="T5" fmla="*/ 8 h 11"/>
                <a:gd name="T6" fmla="*/ 14 w 26"/>
                <a:gd name="T7" fmla="*/ 1 h 11"/>
                <a:gd name="T8" fmla="*/ 1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1" y="4"/>
                  </a:moveTo>
                  <a:cubicBezTo>
                    <a:pt x="0" y="6"/>
                    <a:pt x="6" y="9"/>
                    <a:pt x="13" y="10"/>
                  </a:cubicBezTo>
                  <a:cubicBezTo>
                    <a:pt x="20" y="11"/>
                    <a:pt x="26" y="10"/>
                    <a:pt x="26" y="8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587"/>
            <p:cNvSpPr>
              <a:spLocks/>
            </p:cNvSpPr>
            <p:nvPr/>
          </p:nvSpPr>
          <p:spPr bwMode="auto">
            <a:xfrm>
              <a:off x="-14373226" y="11163301"/>
              <a:ext cx="576263" cy="327025"/>
            </a:xfrm>
            <a:custGeom>
              <a:avLst/>
              <a:gdLst>
                <a:gd name="T0" fmla="*/ 121 w 136"/>
                <a:gd name="T1" fmla="*/ 77 h 77"/>
                <a:gd name="T2" fmla="*/ 81 w 136"/>
                <a:gd name="T3" fmla="*/ 4 h 77"/>
                <a:gd name="T4" fmla="*/ 14 w 136"/>
                <a:gd name="T5" fmla="*/ 43 h 77"/>
                <a:gd name="T6" fmla="*/ 0 w 136"/>
                <a:gd name="T7" fmla="*/ 40 h 77"/>
                <a:gd name="T8" fmla="*/ 1 w 136"/>
                <a:gd name="T9" fmla="*/ 75 h 77"/>
                <a:gd name="T10" fmla="*/ 121 w 136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7">
                  <a:moveTo>
                    <a:pt x="121" y="77"/>
                  </a:moveTo>
                  <a:cubicBezTo>
                    <a:pt x="121" y="77"/>
                    <a:pt x="136" y="8"/>
                    <a:pt x="81" y="4"/>
                  </a:cubicBezTo>
                  <a:cubicBezTo>
                    <a:pt x="26" y="0"/>
                    <a:pt x="14" y="43"/>
                    <a:pt x="14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75"/>
                    <a:pt x="1" y="75"/>
                    <a:pt x="1" y="75"/>
                  </a:cubicBezTo>
                  <a:lnTo>
                    <a:pt x="121" y="77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588"/>
            <p:cNvSpPr>
              <a:spLocks/>
            </p:cNvSpPr>
            <p:nvPr/>
          </p:nvSpPr>
          <p:spPr bwMode="auto">
            <a:xfrm>
              <a:off x="-14284326" y="11172826"/>
              <a:ext cx="423863" cy="219075"/>
            </a:xfrm>
            <a:custGeom>
              <a:avLst/>
              <a:gdLst>
                <a:gd name="T0" fmla="*/ 56 w 100"/>
                <a:gd name="T1" fmla="*/ 51 h 52"/>
                <a:gd name="T2" fmla="*/ 100 w 100"/>
                <a:gd name="T3" fmla="*/ 39 h 52"/>
                <a:gd name="T4" fmla="*/ 60 w 100"/>
                <a:gd name="T5" fmla="*/ 2 h 52"/>
                <a:gd name="T6" fmla="*/ 0 w 100"/>
                <a:gd name="T7" fmla="*/ 26 h 52"/>
                <a:gd name="T8" fmla="*/ 56 w 100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56" y="51"/>
                  </a:moveTo>
                  <a:cubicBezTo>
                    <a:pt x="71" y="52"/>
                    <a:pt x="87" y="48"/>
                    <a:pt x="100" y="39"/>
                  </a:cubicBezTo>
                  <a:cubicBezTo>
                    <a:pt x="97" y="21"/>
                    <a:pt x="86" y="4"/>
                    <a:pt x="60" y="2"/>
                  </a:cubicBezTo>
                  <a:cubicBezTo>
                    <a:pt x="26" y="0"/>
                    <a:pt x="9" y="14"/>
                    <a:pt x="0" y="26"/>
                  </a:cubicBezTo>
                  <a:cubicBezTo>
                    <a:pt x="11" y="42"/>
                    <a:pt x="33" y="50"/>
                    <a:pt x="56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589"/>
            <p:cNvSpPr>
              <a:spLocks/>
            </p:cNvSpPr>
            <p:nvPr/>
          </p:nvSpPr>
          <p:spPr bwMode="auto">
            <a:xfrm>
              <a:off x="-14114464" y="11218863"/>
              <a:ext cx="111125" cy="46038"/>
            </a:xfrm>
            <a:custGeom>
              <a:avLst/>
              <a:gdLst>
                <a:gd name="T0" fmla="*/ 26 w 26"/>
                <a:gd name="T1" fmla="*/ 4 h 11"/>
                <a:gd name="T2" fmla="*/ 14 w 26"/>
                <a:gd name="T3" fmla="*/ 10 h 11"/>
                <a:gd name="T4" fmla="*/ 1 w 26"/>
                <a:gd name="T5" fmla="*/ 7 h 11"/>
                <a:gd name="T6" fmla="*/ 13 w 26"/>
                <a:gd name="T7" fmla="*/ 1 h 11"/>
                <a:gd name="T8" fmla="*/ 26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26" y="4"/>
                  </a:moveTo>
                  <a:cubicBezTo>
                    <a:pt x="26" y="7"/>
                    <a:pt x="21" y="9"/>
                    <a:pt x="14" y="10"/>
                  </a:cubicBezTo>
                  <a:cubicBezTo>
                    <a:pt x="7" y="11"/>
                    <a:pt x="1" y="10"/>
                    <a:pt x="1" y="7"/>
                  </a:cubicBezTo>
                  <a:cubicBezTo>
                    <a:pt x="0" y="5"/>
                    <a:pt x="6" y="2"/>
                    <a:pt x="13" y="1"/>
                  </a:cubicBezTo>
                  <a:cubicBezTo>
                    <a:pt x="20" y="0"/>
                    <a:pt x="26" y="2"/>
                    <a:pt x="26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590"/>
            <p:cNvSpPr>
              <a:spLocks/>
            </p:cNvSpPr>
            <p:nvPr/>
          </p:nvSpPr>
          <p:spPr bwMode="auto">
            <a:xfrm>
              <a:off x="-14216064" y="9632951"/>
              <a:ext cx="101600" cy="220663"/>
            </a:xfrm>
            <a:custGeom>
              <a:avLst/>
              <a:gdLst>
                <a:gd name="T0" fmla="*/ 4 w 24"/>
                <a:gd name="T1" fmla="*/ 11 h 52"/>
                <a:gd name="T2" fmla="*/ 21 w 24"/>
                <a:gd name="T3" fmla="*/ 52 h 52"/>
                <a:gd name="T4" fmla="*/ 24 w 24"/>
                <a:gd name="T5" fmla="*/ 25 h 52"/>
                <a:gd name="T6" fmla="*/ 24 w 24"/>
                <a:gd name="T7" fmla="*/ 0 h 52"/>
                <a:gd name="T8" fmla="*/ 0 w 24"/>
                <a:gd name="T9" fmla="*/ 5 h 52"/>
                <a:gd name="T10" fmla="*/ 4 w 24"/>
                <a:gd name="T1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52">
                  <a:moveTo>
                    <a:pt x="4" y="11"/>
                  </a:moveTo>
                  <a:cubicBezTo>
                    <a:pt x="9" y="25"/>
                    <a:pt x="15" y="38"/>
                    <a:pt x="21" y="52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3" y="8"/>
                    <a:pt x="4" y="1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591"/>
            <p:cNvSpPr>
              <a:spLocks/>
            </p:cNvSpPr>
            <p:nvPr/>
          </p:nvSpPr>
          <p:spPr bwMode="auto">
            <a:xfrm>
              <a:off x="-14814551" y="8174038"/>
              <a:ext cx="552450" cy="1395413"/>
            </a:xfrm>
            <a:custGeom>
              <a:avLst/>
              <a:gdLst>
                <a:gd name="T0" fmla="*/ 3 w 130"/>
                <a:gd name="T1" fmla="*/ 18 h 329"/>
                <a:gd name="T2" fmla="*/ 0 w 130"/>
                <a:gd name="T3" fmla="*/ 289 h 329"/>
                <a:gd name="T4" fmla="*/ 130 w 130"/>
                <a:gd name="T5" fmla="*/ 283 h 329"/>
                <a:gd name="T6" fmla="*/ 106 w 130"/>
                <a:gd name="T7" fmla="*/ 19 h 329"/>
                <a:gd name="T8" fmla="*/ 106 w 130"/>
                <a:gd name="T9" fmla="*/ 2 h 329"/>
                <a:gd name="T10" fmla="*/ 3 w 130"/>
                <a:gd name="T11" fmla="*/ 0 h 329"/>
                <a:gd name="T12" fmla="*/ 3 w 130"/>
                <a:gd name="T13" fmla="*/ 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329">
                  <a:moveTo>
                    <a:pt x="3" y="18"/>
                  </a:moveTo>
                  <a:cubicBezTo>
                    <a:pt x="3" y="18"/>
                    <a:pt x="14" y="239"/>
                    <a:pt x="0" y="289"/>
                  </a:cubicBezTo>
                  <a:cubicBezTo>
                    <a:pt x="0" y="289"/>
                    <a:pt x="80" y="329"/>
                    <a:pt x="130" y="283"/>
                  </a:cubicBezTo>
                  <a:cubicBezTo>
                    <a:pt x="130" y="283"/>
                    <a:pt x="83" y="98"/>
                    <a:pt x="106" y="19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592"/>
            <p:cNvSpPr>
              <a:spLocks/>
            </p:cNvSpPr>
            <p:nvPr/>
          </p:nvSpPr>
          <p:spPr bwMode="auto">
            <a:xfrm>
              <a:off x="-14720889" y="8250238"/>
              <a:ext cx="263525" cy="153988"/>
            </a:xfrm>
            <a:custGeom>
              <a:avLst/>
              <a:gdLst>
                <a:gd name="T0" fmla="*/ 59 w 62"/>
                <a:gd name="T1" fmla="*/ 3 h 36"/>
                <a:gd name="T2" fmla="*/ 2 w 62"/>
                <a:gd name="T3" fmla="*/ 0 h 36"/>
                <a:gd name="T4" fmla="*/ 2 w 62"/>
                <a:gd name="T5" fmla="*/ 6 h 36"/>
                <a:gd name="T6" fmla="*/ 24 w 62"/>
                <a:gd name="T7" fmla="*/ 31 h 36"/>
                <a:gd name="T8" fmla="*/ 58 w 62"/>
                <a:gd name="T9" fmla="*/ 9 h 36"/>
                <a:gd name="T10" fmla="*/ 59 w 62"/>
                <a:gd name="T11" fmla="*/ 9 h 36"/>
                <a:gd name="T12" fmla="*/ 59 w 62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59" y="3"/>
                  </a:moveTo>
                  <a:cubicBezTo>
                    <a:pt x="42" y="4"/>
                    <a:pt x="21" y="3"/>
                    <a:pt x="2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8"/>
                    <a:pt x="0" y="27"/>
                    <a:pt x="24" y="31"/>
                  </a:cubicBezTo>
                  <a:cubicBezTo>
                    <a:pt x="62" y="36"/>
                    <a:pt x="47" y="7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3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593"/>
            <p:cNvSpPr>
              <a:spLocks/>
            </p:cNvSpPr>
            <p:nvPr/>
          </p:nvSpPr>
          <p:spPr bwMode="auto">
            <a:xfrm>
              <a:off x="-14827251" y="8331201"/>
              <a:ext cx="212725" cy="225425"/>
            </a:xfrm>
            <a:custGeom>
              <a:avLst/>
              <a:gdLst>
                <a:gd name="T0" fmla="*/ 30 w 50"/>
                <a:gd name="T1" fmla="*/ 0 h 53"/>
                <a:gd name="T2" fmla="*/ 0 w 50"/>
                <a:gd name="T3" fmla="*/ 1 h 53"/>
                <a:gd name="T4" fmla="*/ 34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8 w 50"/>
                <a:gd name="T11" fmla="*/ 27 h 53"/>
                <a:gd name="T12" fmla="*/ 43 w 50"/>
                <a:gd name="T13" fmla="*/ 24 h 53"/>
                <a:gd name="T14" fmla="*/ 30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3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8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7" y="25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594"/>
            <p:cNvSpPr>
              <a:spLocks/>
            </p:cNvSpPr>
            <p:nvPr/>
          </p:nvSpPr>
          <p:spPr bwMode="auto">
            <a:xfrm>
              <a:off x="-14568489" y="8310563"/>
              <a:ext cx="182563" cy="236538"/>
            </a:xfrm>
            <a:custGeom>
              <a:avLst/>
              <a:gdLst>
                <a:gd name="T0" fmla="*/ 0 w 43"/>
                <a:gd name="T1" fmla="*/ 29 h 56"/>
                <a:gd name="T2" fmla="*/ 0 w 43"/>
                <a:gd name="T3" fmla="*/ 30 h 56"/>
                <a:gd name="T4" fmla="*/ 6 w 43"/>
                <a:gd name="T5" fmla="*/ 39 h 56"/>
                <a:gd name="T6" fmla="*/ 14 w 43"/>
                <a:gd name="T7" fmla="*/ 50 h 56"/>
                <a:gd name="T8" fmla="*/ 17 w 43"/>
                <a:gd name="T9" fmla="*/ 56 h 56"/>
                <a:gd name="T10" fmla="*/ 43 w 43"/>
                <a:gd name="T11" fmla="*/ 3 h 56"/>
                <a:gd name="T12" fmla="*/ 25 w 43"/>
                <a:gd name="T13" fmla="*/ 1 h 56"/>
                <a:gd name="T14" fmla="*/ 22 w 43"/>
                <a:gd name="T15" fmla="*/ 3 h 56"/>
                <a:gd name="T16" fmla="*/ 13 w 43"/>
                <a:gd name="T17" fmla="*/ 15 h 56"/>
                <a:gd name="T18" fmla="*/ 6 w 43"/>
                <a:gd name="T19" fmla="*/ 23 h 56"/>
                <a:gd name="T20" fmla="*/ 0 w 43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4" y="37"/>
                    <a:pt x="6" y="39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1"/>
                    <a:pt x="17" y="56"/>
                    <a:pt x="17" y="56"/>
                  </a:cubicBezTo>
                  <a:cubicBezTo>
                    <a:pt x="17" y="56"/>
                    <a:pt x="36" y="47"/>
                    <a:pt x="43" y="3"/>
                  </a:cubicBezTo>
                  <a:cubicBezTo>
                    <a:pt x="37" y="1"/>
                    <a:pt x="32" y="2"/>
                    <a:pt x="25" y="1"/>
                  </a:cubicBezTo>
                  <a:cubicBezTo>
                    <a:pt x="23" y="1"/>
                    <a:pt x="23" y="0"/>
                    <a:pt x="22" y="3"/>
                  </a:cubicBezTo>
                  <a:cubicBezTo>
                    <a:pt x="20" y="6"/>
                    <a:pt x="15" y="12"/>
                    <a:pt x="13" y="15"/>
                  </a:cubicBezTo>
                  <a:cubicBezTo>
                    <a:pt x="11" y="18"/>
                    <a:pt x="9" y="21"/>
                    <a:pt x="6" y="23"/>
                  </a:cubicBezTo>
                  <a:cubicBezTo>
                    <a:pt x="4" y="25"/>
                    <a:pt x="0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595"/>
            <p:cNvSpPr>
              <a:spLocks/>
            </p:cNvSpPr>
            <p:nvPr/>
          </p:nvSpPr>
          <p:spPr bwMode="auto">
            <a:xfrm>
              <a:off x="-14827251" y="8267701"/>
              <a:ext cx="212725" cy="228600"/>
            </a:xfrm>
            <a:custGeom>
              <a:avLst/>
              <a:gdLst>
                <a:gd name="T0" fmla="*/ 30 w 50"/>
                <a:gd name="T1" fmla="*/ 0 h 54"/>
                <a:gd name="T2" fmla="*/ 0 w 50"/>
                <a:gd name="T3" fmla="*/ 2 h 54"/>
                <a:gd name="T4" fmla="*/ 34 w 50"/>
                <a:gd name="T5" fmla="*/ 54 h 54"/>
                <a:gd name="T6" fmla="*/ 42 w 50"/>
                <a:gd name="T7" fmla="*/ 41 h 54"/>
                <a:gd name="T8" fmla="*/ 46 w 50"/>
                <a:gd name="T9" fmla="*/ 34 h 54"/>
                <a:gd name="T10" fmla="*/ 48 w 50"/>
                <a:gd name="T11" fmla="*/ 27 h 54"/>
                <a:gd name="T12" fmla="*/ 43 w 50"/>
                <a:gd name="T13" fmla="*/ 24 h 54"/>
                <a:gd name="T14" fmla="*/ 30 w 5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7" y="49"/>
                    <a:pt x="39" y="45"/>
                    <a:pt x="42" y="41"/>
                  </a:cubicBezTo>
                  <a:cubicBezTo>
                    <a:pt x="43" y="39"/>
                    <a:pt x="44" y="36"/>
                    <a:pt x="46" y="34"/>
                  </a:cubicBezTo>
                  <a:cubicBezTo>
                    <a:pt x="47" y="32"/>
                    <a:pt x="50" y="30"/>
                    <a:pt x="48" y="27"/>
                  </a:cubicBezTo>
                  <a:cubicBezTo>
                    <a:pt x="48" y="26"/>
                    <a:pt x="45" y="25"/>
                    <a:pt x="43" y="24"/>
                  </a:cubicBezTo>
                  <a:cubicBezTo>
                    <a:pt x="37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596"/>
            <p:cNvSpPr>
              <a:spLocks/>
            </p:cNvSpPr>
            <p:nvPr/>
          </p:nvSpPr>
          <p:spPr bwMode="auto">
            <a:xfrm>
              <a:off x="-14584364" y="8262938"/>
              <a:ext cx="185738" cy="238125"/>
            </a:xfrm>
            <a:custGeom>
              <a:avLst/>
              <a:gdLst>
                <a:gd name="T0" fmla="*/ 0 w 44"/>
                <a:gd name="T1" fmla="*/ 29 h 56"/>
                <a:gd name="T2" fmla="*/ 0 w 44"/>
                <a:gd name="T3" fmla="*/ 30 h 56"/>
                <a:gd name="T4" fmla="*/ 6 w 44"/>
                <a:gd name="T5" fmla="*/ 39 h 56"/>
                <a:gd name="T6" fmla="*/ 14 w 44"/>
                <a:gd name="T7" fmla="*/ 50 h 56"/>
                <a:gd name="T8" fmla="*/ 18 w 44"/>
                <a:gd name="T9" fmla="*/ 56 h 56"/>
                <a:gd name="T10" fmla="*/ 44 w 44"/>
                <a:gd name="T11" fmla="*/ 2 h 56"/>
                <a:gd name="T12" fmla="*/ 26 w 44"/>
                <a:gd name="T13" fmla="*/ 1 h 56"/>
                <a:gd name="T14" fmla="*/ 22 w 44"/>
                <a:gd name="T15" fmla="*/ 3 h 56"/>
                <a:gd name="T16" fmla="*/ 14 w 44"/>
                <a:gd name="T17" fmla="*/ 14 h 56"/>
                <a:gd name="T18" fmla="*/ 6 w 44"/>
                <a:gd name="T19" fmla="*/ 23 h 56"/>
                <a:gd name="T20" fmla="*/ 0 w 44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6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5" y="37"/>
                    <a:pt x="6" y="39"/>
                  </a:cubicBezTo>
                  <a:cubicBezTo>
                    <a:pt x="9" y="42"/>
                    <a:pt x="11" y="46"/>
                    <a:pt x="14" y="50"/>
                  </a:cubicBezTo>
                  <a:cubicBezTo>
                    <a:pt x="14" y="51"/>
                    <a:pt x="17" y="56"/>
                    <a:pt x="18" y="56"/>
                  </a:cubicBezTo>
                  <a:cubicBezTo>
                    <a:pt x="18" y="56"/>
                    <a:pt x="36" y="47"/>
                    <a:pt x="44" y="2"/>
                  </a:cubicBezTo>
                  <a:cubicBezTo>
                    <a:pt x="38" y="0"/>
                    <a:pt x="32" y="2"/>
                    <a:pt x="26" y="1"/>
                  </a:cubicBez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8"/>
                    <a:pt x="9" y="21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597"/>
            <p:cNvSpPr>
              <a:spLocks/>
            </p:cNvSpPr>
            <p:nvPr/>
          </p:nvSpPr>
          <p:spPr bwMode="auto">
            <a:xfrm>
              <a:off x="-14776451" y="8262938"/>
              <a:ext cx="161925" cy="204788"/>
            </a:xfrm>
            <a:custGeom>
              <a:avLst/>
              <a:gdLst>
                <a:gd name="T0" fmla="*/ 21 w 38"/>
                <a:gd name="T1" fmla="*/ 28 h 48"/>
                <a:gd name="T2" fmla="*/ 33 w 38"/>
                <a:gd name="T3" fmla="*/ 35 h 48"/>
                <a:gd name="T4" fmla="*/ 34 w 38"/>
                <a:gd name="T5" fmla="*/ 35 h 48"/>
                <a:gd name="T6" fmla="*/ 36 w 38"/>
                <a:gd name="T7" fmla="*/ 28 h 48"/>
                <a:gd name="T8" fmla="*/ 31 w 38"/>
                <a:gd name="T9" fmla="*/ 25 h 48"/>
                <a:gd name="T10" fmla="*/ 18 w 38"/>
                <a:gd name="T11" fmla="*/ 1 h 48"/>
                <a:gd name="T12" fmla="*/ 0 w 38"/>
                <a:gd name="T13" fmla="*/ 1 h 48"/>
                <a:gd name="T14" fmla="*/ 12 w 38"/>
                <a:gd name="T15" fmla="*/ 48 h 48"/>
                <a:gd name="T16" fmla="*/ 13 w 38"/>
                <a:gd name="T17" fmla="*/ 22 h 48"/>
                <a:gd name="T18" fmla="*/ 21 w 38"/>
                <a:gd name="T1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8">
                  <a:moveTo>
                    <a:pt x="21" y="28"/>
                  </a:moveTo>
                  <a:cubicBezTo>
                    <a:pt x="25" y="30"/>
                    <a:pt x="29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6" y="33"/>
                    <a:pt x="38" y="31"/>
                    <a:pt x="36" y="28"/>
                  </a:cubicBezTo>
                  <a:cubicBezTo>
                    <a:pt x="36" y="27"/>
                    <a:pt x="33" y="26"/>
                    <a:pt x="31" y="25"/>
                  </a:cubicBezTo>
                  <a:cubicBezTo>
                    <a:pt x="25" y="19"/>
                    <a:pt x="19" y="10"/>
                    <a:pt x="18" y="1"/>
                  </a:cubicBezTo>
                  <a:cubicBezTo>
                    <a:pt x="18" y="1"/>
                    <a:pt x="1" y="0"/>
                    <a:pt x="0" y="1"/>
                  </a:cubicBezTo>
                  <a:cubicBezTo>
                    <a:pt x="3" y="16"/>
                    <a:pt x="1" y="35"/>
                    <a:pt x="12" y="48"/>
                  </a:cubicBezTo>
                  <a:cubicBezTo>
                    <a:pt x="14" y="43"/>
                    <a:pt x="14" y="27"/>
                    <a:pt x="13" y="22"/>
                  </a:cubicBezTo>
                  <a:cubicBezTo>
                    <a:pt x="16" y="23"/>
                    <a:pt x="19" y="26"/>
                    <a:pt x="21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598"/>
            <p:cNvSpPr>
              <a:spLocks/>
            </p:cNvSpPr>
            <p:nvPr/>
          </p:nvSpPr>
          <p:spPr bwMode="auto">
            <a:xfrm>
              <a:off x="-14584364" y="8262938"/>
              <a:ext cx="165100" cy="192088"/>
            </a:xfrm>
            <a:custGeom>
              <a:avLst/>
              <a:gdLst>
                <a:gd name="T0" fmla="*/ 26 w 39"/>
                <a:gd name="T1" fmla="*/ 1 h 45"/>
                <a:gd name="T2" fmla="*/ 22 w 39"/>
                <a:gd name="T3" fmla="*/ 3 h 45"/>
                <a:gd name="T4" fmla="*/ 14 w 39"/>
                <a:gd name="T5" fmla="*/ 14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7 w 39"/>
                <a:gd name="T17" fmla="*/ 21 h 45"/>
                <a:gd name="T18" fmla="*/ 29 w 39"/>
                <a:gd name="T19" fmla="*/ 45 h 45"/>
                <a:gd name="T20" fmla="*/ 37 w 39"/>
                <a:gd name="T21" fmla="*/ 38 h 45"/>
                <a:gd name="T22" fmla="*/ 38 w 39"/>
                <a:gd name="T23" fmla="*/ 25 h 45"/>
                <a:gd name="T24" fmla="*/ 37 w 39"/>
                <a:gd name="T25" fmla="*/ 8 h 45"/>
                <a:gd name="T26" fmla="*/ 37 w 39"/>
                <a:gd name="T27" fmla="*/ 1 h 45"/>
                <a:gd name="T28" fmla="*/ 26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6" y="1"/>
                  </a:moveTo>
                  <a:cubicBezTo>
                    <a:pt x="23" y="0"/>
                    <a:pt x="24" y="0"/>
                    <a:pt x="22" y="3"/>
                  </a:cubicBezTo>
                  <a:cubicBezTo>
                    <a:pt x="21" y="5"/>
                    <a:pt x="16" y="12"/>
                    <a:pt x="14" y="14"/>
                  </a:cubicBezTo>
                  <a:cubicBezTo>
                    <a:pt x="12" y="18"/>
                    <a:pt x="9" y="21"/>
                    <a:pt x="6" y="23"/>
                  </a:cubicBezTo>
                  <a:cubicBezTo>
                    <a:pt x="5" y="25"/>
                    <a:pt x="1" y="27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1"/>
                    <a:pt x="1" y="32"/>
                    <a:pt x="2" y="34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17" y="28"/>
                    <a:pt x="19" y="25"/>
                    <a:pt x="27" y="21"/>
                  </a:cubicBezTo>
                  <a:cubicBezTo>
                    <a:pt x="26" y="33"/>
                    <a:pt x="28" y="36"/>
                    <a:pt x="29" y="45"/>
                  </a:cubicBezTo>
                  <a:cubicBezTo>
                    <a:pt x="32" y="42"/>
                    <a:pt x="35" y="42"/>
                    <a:pt x="37" y="38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20"/>
                    <a:pt x="37" y="14"/>
                    <a:pt x="37" y="8"/>
                  </a:cubicBezTo>
                  <a:cubicBezTo>
                    <a:pt x="38" y="5"/>
                    <a:pt x="39" y="4"/>
                    <a:pt x="37" y="1"/>
                  </a:cubicBezTo>
                  <a:cubicBezTo>
                    <a:pt x="36" y="0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599"/>
            <p:cNvSpPr>
              <a:spLocks/>
            </p:cNvSpPr>
            <p:nvPr/>
          </p:nvSpPr>
          <p:spPr bwMode="auto">
            <a:xfrm>
              <a:off x="-14835189" y="9374188"/>
              <a:ext cx="614363" cy="296863"/>
            </a:xfrm>
            <a:custGeom>
              <a:avLst/>
              <a:gdLst>
                <a:gd name="T0" fmla="*/ 5 w 145"/>
                <a:gd name="T1" fmla="*/ 6 h 70"/>
                <a:gd name="T2" fmla="*/ 135 w 145"/>
                <a:gd name="T3" fmla="*/ 0 h 70"/>
                <a:gd name="T4" fmla="*/ 145 w 145"/>
                <a:gd name="T5" fmla="*/ 23 h 70"/>
                <a:gd name="T6" fmla="*/ 0 w 145"/>
                <a:gd name="T7" fmla="*/ 25 h 70"/>
                <a:gd name="T8" fmla="*/ 5 w 145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70">
                  <a:moveTo>
                    <a:pt x="5" y="6"/>
                  </a:moveTo>
                  <a:cubicBezTo>
                    <a:pt x="5" y="6"/>
                    <a:pt x="85" y="37"/>
                    <a:pt x="135" y="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71" y="70"/>
                    <a:pt x="0" y="25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600"/>
            <p:cNvSpPr>
              <a:spLocks/>
            </p:cNvSpPr>
            <p:nvPr/>
          </p:nvSpPr>
          <p:spPr bwMode="auto">
            <a:xfrm>
              <a:off x="-14835189" y="9374188"/>
              <a:ext cx="614363" cy="187325"/>
            </a:xfrm>
            <a:custGeom>
              <a:avLst/>
              <a:gdLst>
                <a:gd name="T0" fmla="*/ 128 w 145"/>
                <a:gd name="T1" fmla="*/ 32 h 44"/>
                <a:gd name="T2" fmla="*/ 145 w 145"/>
                <a:gd name="T3" fmla="*/ 23 h 44"/>
                <a:gd name="T4" fmla="*/ 135 w 145"/>
                <a:gd name="T5" fmla="*/ 0 h 44"/>
                <a:gd name="T6" fmla="*/ 5 w 145"/>
                <a:gd name="T7" fmla="*/ 6 h 44"/>
                <a:gd name="T8" fmla="*/ 0 w 145"/>
                <a:gd name="T9" fmla="*/ 25 h 44"/>
                <a:gd name="T10" fmla="*/ 15 w 145"/>
                <a:gd name="T11" fmla="*/ 33 h 44"/>
                <a:gd name="T12" fmla="*/ 17 w 145"/>
                <a:gd name="T13" fmla="*/ 27 h 44"/>
                <a:gd name="T14" fmla="*/ 30 w 145"/>
                <a:gd name="T15" fmla="*/ 18 h 44"/>
                <a:gd name="T16" fmla="*/ 59 w 145"/>
                <a:gd name="T17" fmla="*/ 26 h 44"/>
                <a:gd name="T18" fmla="*/ 73 w 145"/>
                <a:gd name="T19" fmla="*/ 44 h 44"/>
                <a:gd name="T20" fmla="*/ 105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2 w 145"/>
                <a:gd name="T27" fmla="*/ 14 h 44"/>
                <a:gd name="T28" fmla="*/ 129 w 145"/>
                <a:gd name="T29" fmla="*/ 27 h 44"/>
                <a:gd name="T30" fmla="*/ 128 w 145"/>
                <a:gd name="T3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2"/>
                  </a:moveTo>
                  <a:cubicBezTo>
                    <a:pt x="139" y="27"/>
                    <a:pt x="145" y="23"/>
                    <a:pt x="145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5" y="37"/>
                    <a:pt x="5" y="6"/>
                    <a:pt x="5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1"/>
                    <a:pt x="15" y="33"/>
                  </a:cubicBezTo>
                  <a:cubicBezTo>
                    <a:pt x="15" y="31"/>
                    <a:pt x="16" y="29"/>
                    <a:pt x="17" y="27"/>
                  </a:cubicBezTo>
                  <a:cubicBezTo>
                    <a:pt x="18" y="21"/>
                    <a:pt x="23" y="16"/>
                    <a:pt x="30" y="18"/>
                  </a:cubicBezTo>
                  <a:cubicBezTo>
                    <a:pt x="40" y="20"/>
                    <a:pt x="50" y="22"/>
                    <a:pt x="59" y="26"/>
                  </a:cubicBezTo>
                  <a:cubicBezTo>
                    <a:pt x="67" y="29"/>
                    <a:pt x="72" y="35"/>
                    <a:pt x="73" y="44"/>
                  </a:cubicBezTo>
                  <a:cubicBezTo>
                    <a:pt x="84" y="44"/>
                    <a:pt x="95" y="42"/>
                    <a:pt x="105" y="39"/>
                  </a:cubicBezTo>
                  <a:cubicBezTo>
                    <a:pt x="105" y="39"/>
                    <a:pt x="105" y="38"/>
                    <a:pt x="105" y="37"/>
                  </a:cubicBezTo>
                  <a:cubicBezTo>
                    <a:pt x="107" y="32"/>
                    <a:pt x="107" y="26"/>
                    <a:pt x="108" y="21"/>
                  </a:cubicBezTo>
                  <a:cubicBezTo>
                    <a:pt x="110" y="16"/>
                    <a:pt x="116" y="12"/>
                    <a:pt x="122" y="14"/>
                  </a:cubicBezTo>
                  <a:cubicBezTo>
                    <a:pt x="127" y="15"/>
                    <a:pt x="130" y="21"/>
                    <a:pt x="129" y="27"/>
                  </a:cubicBezTo>
                  <a:cubicBezTo>
                    <a:pt x="129" y="29"/>
                    <a:pt x="128" y="30"/>
                    <a:pt x="128" y="32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601"/>
            <p:cNvSpPr>
              <a:spLocks/>
            </p:cNvSpPr>
            <p:nvPr/>
          </p:nvSpPr>
          <p:spPr bwMode="auto">
            <a:xfrm>
              <a:off x="-14581189" y="9429751"/>
              <a:ext cx="187325" cy="169863"/>
            </a:xfrm>
            <a:custGeom>
              <a:avLst/>
              <a:gdLst>
                <a:gd name="T0" fmla="*/ 0 w 44"/>
                <a:gd name="T1" fmla="*/ 5 h 40"/>
                <a:gd name="T2" fmla="*/ 6 w 44"/>
                <a:gd name="T3" fmla="*/ 31 h 40"/>
                <a:gd name="T4" fmla="*/ 44 w 44"/>
                <a:gd name="T5" fmla="*/ 27 h 40"/>
                <a:gd name="T6" fmla="*/ 41 w 44"/>
                <a:gd name="T7" fmla="*/ 0 h 40"/>
                <a:gd name="T8" fmla="*/ 0 w 44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0" y="5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40"/>
                    <a:pt x="44" y="2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1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602"/>
            <p:cNvSpPr>
              <a:spLocks/>
            </p:cNvSpPr>
            <p:nvPr/>
          </p:nvSpPr>
          <p:spPr bwMode="auto">
            <a:xfrm>
              <a:off x="-14576426" y="9429751"/>
              <a:ext cx="182563" cy="122238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4 h 29"/>
                <a:gd name="T6" fmla="*/ 40 w 43"/>
                <a:gd name="T7" fmla="*/ 29 h 29"/>
                <a:gd name="T8" fmla="*/ 43 w 43"/>
                <a:gd name="T9" fmla="*/ 27 h 29"/>
                <a:gd name="T10" fmla="*/ 40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6" y="12"/>
                    <a:pt x="12" y="15"/>
                    <a:pt x="18" y="18"/>
                  </a:cubicBezTo>
                  <a:cubicBezTo>
                    <a:pt x="22" y="20"/>
                    <a:pt x="25" y="22"/>
                    <a:pt x="29" y="24"/>
                  </a:cubicBezTo>
                  <a:cubicBezTo>
                    <a:pt x="30" y="24"/>
                    <a:pt x="38" y="29"/>
                    <a:pt x="40" y="29"/>
                  </a:cubicBezTo>
                  <a:cubicBezTo>
                    <a:pt x="41" y="28"/>
                    <a:pt x="42" y="27"/>
                    <a:pt x="43" y="2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"/>
                    <a:pt x="2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603"/>
            <p:cNvSpPr>
              <a:spLocks/>
            </p:cNvSpPr>
            <p:nvPr/>
          </p:nvSpPr>
          <p:spPr bwMode="auto">
            <a:xfrm>
              <a:off x="-14520864" y="8267701"/>
              <a:ext cx="647700" cy="1674813"/>
            </a:xfrm>
            <a:custGeom>
              <a:avLst/>
              <a:gdLst>
                <a:gd name="T0" fmla="*/ 21 w 153"/>
                <a:gd name="T1" fmla="*/ 0 h 395"/>
                <a:gd name="T2" fmla="*/ 103 w 153"/>
                <a:gd name="T3" fmla="*/ 2 h 395"/>
                <a:gd name="T4" fmla="*/ 126 w 153"/>
                <a:gd name="T5" fmla="*/ 8 h 395"/>
                <a:gd name="T6" fmla="*/ 139 w 153"/>
                <a:gd name="T7" fmla="*/ 15 h 395"/>
                <a:gd name="T8" fmla="*/ 140 w 153"/>
                <a:gd name="T9" fmla="*/ 29 h 395"/>
                <a:gd name="T10" fmla="*/ 134 w 153"/>
                <a:gd name="T11" fmla="*/ 46 h 395"/>
                <a:gd name="T12" fmla="*/ 124 w 153"/>
                <a:gd name="T13" fmla="*/ 82 h 395"/>
                <a:gd name="T14" fmla="*/ 117 w 153"/>
                <a:gd name="T15" fmla="*/ 119 h 395"/>
                <a:gd name="T16" fmla="*/ 98 w 153"/>
                <a:gd name="T17" fmla="*/ 235 h 395"/>
                <a:gd name="T18" fmla="*/ 116 w 153"/>
                <a:gd name="T19" fmla="*/ 267 h 395"/>
                <a:gd name="T20" fmla="*/ 147 w 153"/>
                <a:gd name="T21" fmla="*/ 318 h 395"/>
                <a:gd name="T22" fmla="*/ 153 w 153"/>
                <a:gd name="T23" fmla="*/ 337 h 395"/>
                <a:gd name="T24" fmla="*/ 107 w 153"/>
                <a:gd name="T25" fmla="*/ 363 h 395"/>
                <a:gd name="T26" fmla="*/ 40 w 153"/>
                <a:gd name="T27" fmla="*/ 246 h 395"/>
                <a:gd name="T28" fmla="*/ 21 w 153"/>
                <a:gd name="T2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395">
                  <a:moveTo>
                    <a:pt x="21" y="0"/>
                  </a:moveTo>
                  <a:cubicBezTo>
                    <a:pt x="21" y="0"/>
                    <a:pt x="90" y="0"/>
                    <a:pt x="103" y="2"/>
                  </a:cubicBezTo>
                  <a:cubicBezTo>
                    <a:pt x="112" y="4"/>
                    <a:pt x="119" y="5"/>
                    <a:pt x="126" y="8"/>
                  </a:cubicBezTo>
                  <a:cubicBezTo>
                    <a:pt x="130" y="10"/>
                    <a:pt x="136" y="12"/>
                    <a:pt x="139" y="15"/>
                  </a:cubicBezTo>
                  <a:cubicBezTo>
                    <a:pt x="141" y="18"/>
                    <a:pt x="141" y="25"/>
                    <a:pt x="140" y="29"/>
                  </a:cubicBezTo>
                  <a:cubicBezTo>
                    <a:pt x="139" y="35"/>
                    <a:pt x="136" y="41"/>
                    <a:pt x="134" y="46"/>
                  </a:cubicBezTo>
                  <a:cubicBezTo>
                    <a:pt x="130" y="58"/>
                    <a:pt x="128" y="70"/>
                    <a:pt x="124" y="82"/>
                  </a:cubicBezTo>
                  <a:cubicBezTo>
                    <a:pt x="121" y="94"/>
                    <a:pt x="118" y="106"/>
                    <a:pt x="117" y="119"/>
                  </a:cubicBezTo>
                  <a:cubicBezTo>
                    <a:pt x="111" y="166"/>
                    <a:pt x="94" y="225"/>
                    <a:pt x="98" y="235"/>
                  </a:cubicBezTo>
                  <a:cubicBezTo>
                    <a:pt x="101" y="244"/>
                    <a:pt x="116" y="267"/>
                    <a:pt x="116" y="267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7" y="318"/>
                    <a:pt x="153" y="328"/>
                    <a:pt x="153" y="337"/>
                  </a:cubicBezTo>
                  <a:cubicBezTo>
                    <a:pt x="152" y="347"/>
                    <a:pt x="130" y="395"/>
                    <a:pt x="107" y="363"/>
                  </a:cubicBezTo>
                  <a:cubicBezTo>
                    <a:pt x="84" y="331"/>
                    <a:pt x="52" y="288"/>
                    <a:pt x="40" y="246"/>
                  </a:cubicBezTo>
                  <a:cubicBezTo>
                    <a:pt x="28" y="203"/>
                    <a:pt x="0" y="86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604"/>
            <p:cNvSpPr>
              <a:spLocks/>
            </p:cNvSpPr>
            <p:nvPr/>
          </p:nvSpPr>
          <p:spPr bwMode="auto">
            <a:xfrm>
              <a:off x="-14173201" y="9005888"/>
              <a:ext cx="241300" cy="555625"/>
            </a:xfrm>
            <a:custGeom>
              <a:avLst/>
              <a:gdLst>
                <a:gd name="T0" fmla="*/ 16 w 57"/>
                <a:gd name="T1" fmla="*/ 61 h 131"/>
                <a:gd name="T2" fmla="*/ 25 w 57"/>
                <a:gd name="T3" fmla="*/ 0 h 131"/>
                <a:gd name="T4" fmla="*/ 5 w 57"/>
                <a:gd name="T5" fmla="*/ 70 h 131"/>
                <a:gd name="T6" fmla="*/ 21 w 57"/>
                <a:gd name="T7" fmla="*/ 110 h 131"/>
                <a:gd name="T8" fmla="*/ 32 w 57"/>
                <a:gd name="T9" fmla="*/ 119 h 131"/>
                <a:gd name="T10" fmla="*/ 57 w 57"/>
                <a:gd name="T11" fmla="*/ 131 h 131"/>
                <a:gd name="T12" fmla="*/ 34 w 57"/>
                <a:gd name="T13" fmla="*/ 93 h 131"/>
                <a:gd name="T14" fmla="*/ 16 w 57"/>
                <a:gd name="T15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1">
                  <a:moveTo>
                    <a:pt x="16" y="61"/>
                  </a:moveTo>
                  <a:cubicBezTo>
                    <a:pt x="13" y="55"/>
                    <a:pt x="19" y="30"/>
                    <a:pt x="25" y="0"/>
                  </a:cubicBezTo>
                  <a:cubicBezTo>
                    <a:pt x="13" y="22"/>
                    <a:pt x="0" y="45"/>
                    <a:pt x="5" y="70"/>
                  </a:cubicBezTo>
                  <a:cubicBezTo>
                    <a:pt x="8" y="84"/>
                    <a:pt x="14" y="97"/>
                    <a:pt x="21" y="110"/>
                  </a:cubicBezTo>
                  <a:cubicBezTo>
                    <a:pt x="24" y="113"/>
                    <a:pt x="28" y="116"/>
                    <a:pt x="32" y="119"/>
                  </a:cubicBezTo>
                  <a:cubicBezTo>
                    <a:pt x="40" y="124"/>
                    <a:pt x="48" y="128"/>
                    <a:pt x="57" y="131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19" y="70"/>
                    <a:pt x="16" y="6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605"/>
            <p:cNvSpPr>
              <a:spLocks/>
            </p:cNvSpPr>
            <p:nvPr/>
          </p:nvSpPr>
          <p:spPr bwMode="auto">
            <a:xfrm>
              <a:off x="-14520864" y="8267701"/>
              <a:ext cx="309563" cy="1127125"/>
            </a:xfrm>
            <a:custGeom>
              <a:avLst/>
              <a:gdLst>
                <a:gd name="T0" fmla="*/ 48 w 73"/>
                <a:gd name="T1" fmla="*/ 266 h 266"/>
                <a:gd name="T2" fmla="*/ 32 w 73"/>
                <a:gd name="T3" fmla="*/ 176 h 266"/>
                <a:gd name="T4" fmla="*/ 26 w 73"/>
                <a:gd name="T5" fmla="*/ 67 h 266"/>
                <a:gd name="T6" fmla="*/ 45 w 73"/>
                <a:gd name="T7" fmla="*/ 26 h 266"/>
                <a:gd name="T8" fmla="*/ 64 w 73"/>
                <a:gd name="T9" fmla="*/ 15 h 266"/>
                <a:gd name="T10" fmla="*/ 73 w 73"/>
                <a:gd name="T11" fmla="*/ 1 h 266"/>
                <a:gd name="T12" fmla="*/ 21 w 73"/>
                <a:gd name="T13" fmla="*/ 0 h 266"/>
                <a:gd name="T14" fmla="*/ 40 w 73"/>
                <a:gd name="T15" fmla="*/ 246 h 266"/>
                <a:gd name="T16" fmla="*/ 48 w 73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66">
                  <a:moveTo>
                    <a:pt x="48" y="266"/>
                  </a:moveTo>
                  <a:cubicBezTo>
                    <a:pt x="44" y="236"/>
                    <a:pt x="38" y="206"/>
                    <a:pt x="32" y="176"/>
                  </a:cubicBezTo>
                  <a:cubicBezTo>
                    <a:pt x="25" y="141"/>
                    <a:pt x="21" y="104"/>
                    <a:pt x="26" y="67"/>
                  </a:cubicBezTo>
                  <a:cubicBezTo>
                    <a:pt x="28" y="52"/>
                    <a:pt x="34" y="37"/>
                    <a:pt x="45" y="26"/>
                  </a:cubicBezTo>
                  <a:cubicBezTo>
                    <a:pt x="51" y="21"/>
                    <a:pt x="58" y="19"/>
                    <a:pt x="64" y="15"/>
                  </a:cubicBezTo>
                  <a:cubicBezTo>
                    <a:pt x="69" y="12"/>
                    <a:pt x="71" y="6"/>
                    <a:pt x="73" y="1"/>
                  </a:cubicBezTo>
                  <a:cubicBezTo>
                    <a:pt x="49" y="0"/>
                    <a:pt x="21" y="0"/>
                    <a:pt x="21" y="0"/>
                  </a:cubicBezTo>
                  <a:cubicBezTo>
                    <a:pt x="0" y="86"/>
                    <a:pt x="28" y="203"/>
                    <a:pt x="40" y="246"/>
                  </a:cubicBezTo>
                  <a:cubicBezTo>
                    <a:pt x="42" y="252"/>
                    <a:pt x="45" y="259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606"/>
            <p:cNvSpPr>
              <a:spLocks/>
            </p:cNvSpPr>
            <p:nvPr/>
          </p:nvSpPr>
          <p:spPr bwMode="auto">
            <a:xfrm>
              <a:off x="-14690726" y="8445501"/>
              <a:ext cx="338138" cy="1004888"/>
            </a:xfrm>
            <a:custGeom>
              <a:avLst/>
              <a:gdLst>
                <a:gd name="T0" fmla="*/ 10 w 80"/>
                <a:gd name="T1" fmla="*/ 0 h 237"/>
                <a:gd name="T2" fmla="*/ 4 w 80"/>
                <a:gd name="T3" fmla="*/ 132 h 237"/>
                <a:gd name="T4" fmla="*/ 26 w 80"/>
                <a:gd name="T5" fmla="*/ 237 h 237"/>
                <a:gd name="T6" fmla="*/ 75 w 80"/>
                <a:gd name="T7" fmla="*/ 232 h 237"/>
                <a:gd name="T8" fmla="*/ 80 w 80"/>
                <a:gd name="T9" fmla="*/ 209 h 237"/>
                <a:gd name="T10" fmla="*/ 36 w 80"/>
                <a:gd name="T11" fmla="*/ 89 h 237"/>
                <a:gd name="T12" fmla="*/ 22 w 80"/>
                <a:gd name="T13" fmla="*/ 0 h 237"/>
                <a:gd name="T14" fmla="*/ 10 w 80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8" y="181"/>
                    <a:pt x="26" y="237"/>
                    <a:pt x="26" y="237"/>
                  </a:cubicBezTo>
                  <a:cubicBezTo>
                    <a:pt x="46" y="237"/>
                    <a:pt x="66" y="236"/>
                    <a:pt x="75" y="232"/>
                  </a:cubicBezTo>
                  <a:cubicBezTo>
                    <a:pt x="80" y="209"/>
                    <a:pt x="80" y="209"/>
                    <a:pt x="80" y="209"/>
                  </a:cubicBezTo>
                  <a:cubicBezTo>
                    <a:pt x="80" y="209"/>
                    <a:pt x="41" y="124"/>
                    <a:pt x="36" y="89"/>
                  </a:cubicBezTo>
                  <a:cubicBezTo>
                    <a:pt x="30" y="54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607"/>
            <p:cNvSpPr>
              <a:spLocks/>
            </p:cNvSpPr>
            <p:nvPr/>
          </p:nvSpPr>
          <p:spPr bwMode="auto">
            <a:xfrm>
              <a:off x="-14665326" y="8445501"/>
              <a:ext cx="287338" cy="1090613"/>
            </a:xfrm>
            <a:custGeom>
              <a:avLst/>
              <a:gdLst>
                <a:gd name="T0" fmla="*/ 10 w 68"/>
                <a:gd name="T1" fmla="*/ 0 h 257"/>
                <a:gd name="T2" fmla="*/ 4 w 68"/>
                <a:gd name="T3" fmla="*/ 132 h 257"/>
                <a:gd name="T4" fmla="*/ 23 w 68"/>
                <a:gd name="T5" fmla="*/ 233 h 257"/>
                <a:gd name="T6" fmla="*/ 59 w 68"/>
                <a:gd name="T7" fmla="*/ 257 h 257"/>
                <a:gd name="T8" fmla="*/ 68 w 68"/>
                <a:gd name="T9" fmla="*/ 209 h 257"/>
                <a:gd name="T10" fmla="*/ 31 w 68"/>
                <a:gd name="T11" fmla="*/ 89 h 257"/>
                <a:gd name="T12" fmla="*/ 20 w 68"/>
                <a:gd name="T13" fmla="*/ 0 h 257"/>
                <a:gd name="T14" fmla="*/ 10 w 6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57">
                  <a:moveTo>
                    <a:pt x="10" y="0"/>
                  </a:moveTo>
                  <a:cubicBezTo>
                    <a:pt x="10" y="0"/>
                    <a:pt x="0" y="84"/>
                    <a:pt x="4" y="132"/>
                  </a:cubicBezTo>
                  <a:cubicBezTo>
                    <a:pt x="8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68" y="209"/>
                    <a:pt x="35" y="124"/>
                    <a:pt x="31" y="89"/>
                  </a:cubicBezTo>
                  <a:cubicBezTo>
                    <a:pt x="26" y="54"/>
                    <a:pt x="20" y="0"/>
                    <a:pt x="20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608"/>
            <p:cNvSpPr>
              <a:spLocks/>
            </p:cNvSpPr>
            <p:nvPr/>
          </p:nvSpPr>
          <p:spPr bwMode="auto">
            <a:xfrm>
              <a:off x="-14665326" y="8445501"/>
              <a:ext cx="254000" cy="1090613"/>
            </a:xfrm>
            <a:custGeom>
              <a:avLst/>
              <a:gdLst>
                <a:gd name="T0" fmla="*/ 42 w 60"/>
                <a:gd name="T1" fmla="*/ 198 h 257"/>
                <a:gd name="T2" fmla="*/ 21 w 60"/>
                <a:gd name="T3" fmla="*/ 131 h 257"/>
                <a:gd name="T4" fmla="*/ 13 w 60"/>
                <a:gd name="T5" fmla="*/ 69 h 257"/>
                <a:gd name="T6" fmla="*/ 17 w 60"/>
                <a:gd name="T7" fmla="*/ 17 h 257"/>
                <a:gd name="T8" fmla="*/ 21 w 60"/>
                <a:gd name="T9" fmla="*/ 11 h 257"/>
                <a:gd name="T10" fmla="*/ 20 w 60"/>
                <a:gd name="T11" fmla="*/ 0 h 257"/>
                <a:gd name="T12" fmla="*/ 10 w 60"/>
                <a:gd name="T13" fmla="*/ 0 h 257"/>
                <a:gd name="T14" fmla="*/ 4 w 60"/>
                <a:gd name="T15" fmla="*/ 132 h 257"/>
                <a:gd name="T16" fmla="*/ 23 w 60"/>
                <a:gd name="T17" fmla="*/ 233 h 257"/>
                <a:gd name="T18" fmla="*/ 59 w 60"/>
                <a:gd name="T19" fmla="*/ 257 h 257"/>
                <a:gd name="T20" fmla="*/ 60 w 60"/>
                <a:gd name="T21" fmla="*/ 252 h 257"/>
                <a:gd name="T22" fmla="*/ 42 w 60"/>
                <a:gd name="T23" fmla="*/ 19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7">
                  <a:moveTo>
                    <a:pt x="42" y="198"/>
                  </a:moveTo>
                  <a:cubicBezTo>
                    <a:pt x="35" y="176"/>
                    <a:pt x="28" y="153"/>
                    <a:pt x="21" y="131"/>
                  </a:cubicBezTo>
                  <a:cubicBezTo>
                    <a:pt x="16" y="111"/>
                    <a:pt x="11" y="90"/>
                    <a:pt x="13" y="69"/>
                  </a:cubicBezTo>
                  <a:cubicBezTo>
                    <a:pt x="14" y="52"/>
                    <a:pt x="12" y="33"/>
                    <a:pt x="17" y="17"/>
                  </a:cubicBezTo>
                  <a:cubicBezTo>
                    <a:pt x="18" y="14"/>
                    <a:pt x="19" y="12"/>
                    <a:pt x="21" y="11"/>
                  </a:cubicBezTo>
                  <a:cubicBezTo>
                    <a:pt x="20" y="4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0" y="84"/>
                    <a:pt x="4" y="132"/>
                  </a:cubicBezTo>
                  <a:cubicBezTo>
                    <a:pt x="8" y="181"/>
                    <a:pt x="23" y="233"/>
                    <a:pt x="23" y="233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3" y="235"/>
                    <a:pt x="48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609"/>
            <p:cNvSpPr>
              <a:spLocks/>
            </p:cNvSpPr>
            <p:nvPr/>
          </p:nvSpPr>
          <p:spPr bwMode="auto">
            <a:xfrm>
              <a:off x="-14649451" y="8374063"/>
              <a:ext cx="106363" cy="93663"/>
            </a:xfrm>
            <a:custGeom>
              <a:avLst/>
              <a:gdLst>
                <a:gd name="T0" fmla="*/ 2 w 25"/>
                <a:gd name="T1" fmla="*/ 0 h 22"/>
                <a:gd name="T2" fmla="*/ 19 w 25"/>
                <a:gd name="T3" fmla="*/ 3 h 22"/>
                <a:gd name="T4" fmla="*/ 19 w 25"/>
                <a:gd name="T5" fmla="*/ 21 h 22"/>
                <a:gd name="T6" fmla="*/ 1 w 25"/>
                <a:gd name="T7" fmla="*/ 16 h 22"/>
                <a:gd name="T8" fmla="*/ 2 w 2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2" y="0"/>
                  </a:moveTo>
                  <a:cubicBezTo>
                    <a:pt x="2" y="0"/>
                    <a:pt x="7" y="2"/>
                    <a:pt x="19" y="3"/>
                  </a:cubicBezTo>
                  <a:cubicBezTo>
                    <a:pt x="19" y="3"/>
                    <a:pt x="25" y="19"/>
                    <a:pt x="19" y="21"/>
                  </a:cubicBezTo>
                  <a:cubicBezTo>
                    <a:pt x="13" y="22"/>
                    <a:pt x="2" y="22"/>
                    <a:pt x="1" y="16"/>
                  </a:cubicBezTo>
                  <a:cubicBezTo>
                    <a:pt x="0" y="1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610"/>
            <p:cNvSpPr>
              <a:spLocks/>
            </p:cNvSpPr>
            <p:nvPr/>
          </p:nvSpPr>
          <p:spPr bwMode="auto">
            <a:xfrm>
              <a:off x="-15200314" y="8262938"/>
              <a:ext cx="504825" cy="1636713"/>
            </a:xfrm>
            <a:custGeom>
              <a:avLst/>
              <a:gdLst>
                <a:gd name="T0" fmla="*/ 77 w 119"/>
                <a:gd name="T1" fmla="*/ 375 h 386"/>
                <a:gd name="T2" fmla="*/ 53 w 119"/>
                <a:gd name="T3" fmla="*/ 385 h 386"/>
                <a:gd name="T4" fmla="*/ 15 w 119"/>
                <a:gd name="T5" fmla="*/ 360 h 386"/>
                <a:gd name="T6" fmla="*/ 39 w 119"/>
                <a:gd name="T7" fmla="*/ 325 h 386"/>
                <a:gd name="T8" fmla="*/ 58 w 119"/>
                <a:gd name="T9" fmla="*/ 263 h 386"/>
                <a:gd name="T10" fmla="*/ 32 w 119"/>
                <a:gd name="T11" fmla="*/ 131 h 386"/>
                <a:gd name="T12" fmla="*/ 5 w 119"/>
                <a:gd name="T13" fmla="*/ 51 h 386"/>
                <a:gd name="T14" fmla="*/ 5 w 119"/>
                <a:gd name="T15" fmla="*/ 35 h 386"/>
                <a:gd name="T16" fmla="*/ 94 w 119"/>
                <a:gd name="T17" fmla="*/ 0 h 386"/>
                <a:gd name="T18" fmla="*/ 103 w 119"/>
                <a:gd name="T19" fmla="*/ 1 h 386"/>
                <a:gd name="T20" fmla="*/ 104 w 119"/>
                <a:gd name="T21" fmla="*/ 243 h 386"/>
                <a:gd name="T22" fmla="*/ 77 w 119"/>
                <a:gd name="T23" fmla="*/ 3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386">
                  <a:moveTo>
                    <a:pt x="77" y="375"/>
                  </a:moveTo>
                  <a:cubicBezTo>
                    <a:pt x="67" y="382"/>
                    <a:pt x="58" y="384"/>
                    <a:pt x="53" y="385"/>
                  </a:cubicBezTo>
                  <a:cubicBezTo>
                    <a:pt x="38" y="386"/>
                    <a:pt x="17" y="371"/>
                    <a:pt x="15" y="360"/>
                  </a:cubicBezTo>
                  <a:cubicBezTo>
                    <a:pt x="14" y="348"/>
                    <a:pt x="34" y="339"/>
                    <a:pt x="39" y="325"/>
                  </a:cubicBezTo>
                  <a:cubicBezTo>
                    <a:pt x="45" y="304"/>
                    <a:pt x="52" y="284"/>
                    <a:pt x="58" y="263"/>
                  </a:cubicBezTo>
                  <a:cubicBezTo>
                    <a:pt x="66" y="235"/>
                    <a:pt x="45" y="217"/>
                    <a:pt x="32" y="131"/>
                  </a:cubicBezTo>
                  <a:cubicBezTo>
                    <a:pt x="20" y="44"/>
                    <a:pt x="5" y="51"/>
                    <a:pt x="5" y="51"/>
                  </a:cubicBezTo>
                  <a:cubicBezTo>
                    <a:pt x="5" y="51"/>
                    <a:pt x="0" y="50"/>
                    <a:pt x="5" y="35"/>
                  </a:cubicBezTo>
                  <a:cubicBezTo>
                    <a:pt x="9" y="19"/>
                    <a:pt x="74" y="2"/>
                    <a:pt x="94" y="0"/>
                  </a:cubicBezTo>
                  <a:cubicBezTo>
                    <a:pt x="100" y="0"/>
                    <a:pt x="103" y="1"/>
                    <a:pt x="103" y="1"/>
                  </a:cubicBezTo>
                  <a:cubicBezTo>
                    <a:pt x="119" y="27"/>
                    <a:pt x="112" y="178"/>
                    <a:pt x="104" y="243"/>
                  </a:cubicBezTo>
                  <a:cubicBezTo>
                    <a:pt x="98" y="287"/>
                    <a:pt x="91" y="364"/>
                    <a:pt x="77" y="37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611"/>
            <p:cNvSpPr>
              <a:spLocks/>
            </p:cNvSpPr>
            <p:nvPr/>
          </p:nvSpPr>
          <p:spPr bwMode="auto">
            <a:xfrm>
              <a:off x="-15200314" y="8356601"/>
              <a:ext cx="461963" cy="966788"/>
            </a:xfrm>
            <a:custGeom>
              <a:avLst/>
              <a:gdLst>
                <a:gd name="T0" fmla="*/ 60 w 109"/>
                <a:gd name="T1" fmla="*/ 228 h 228"/>
                <a:gd name="T2" fmla="*/ 85 w 109"/>
                <a:gd name="T3" fmla="*/ 214 h 228"/>
                <a:gd name="T4" fmla="*/ 97 w 109"/>
                <a:gd name="T5" fmla="*/ 195 h 228"/>
                <a:gd name="T6" fmla="*/ 104 w 109"/>
                <a:gd name="T7" fmla="*/ 180 h 228"/>
                <a:gd name="T8" fmla="*/ 99 w 109"/>
                <a:gd name="T9" fmla="*/ 134 h 228"/>
                <a:gd name="T10" fmla="*/ 83 w 109"/>
                <a:gd name="T11" fmla="*/ 112 h 228"/>
                <a:gd name="T12" fmla="*/ 62 w 109"/>
                <a:gd name="T13" fmla="*/ 76 h 228"/>
                <a:gd name="T14" fmla="*/ 41 w 109"/>
                <a:gd name="T15" fmla="*/ 64 h 228"/>
                <a:gd name="T16" fmla="*/ 33 w 109"/>
                <a:gd name="T17" fmla="*/ 30 h 228"/>
                <a:gd name="T18" fmla="*/ 20 w 109"/>
                <a:gd name="T19" fmla="*/ 0 h 228"/>
                <a:gd name="T20" fmla="*/ 5 w 109"/>
                <a:gd name="T21" fmla="*/ 13 h 228"/>
                <a:gd name="T22" fmla="*/ 5 w 109"/>
                <a:gd name="T23" fmla="*/ 29 h 228"/>
                <a:gd name="T24" fmla="*/ 32 w 109"/>
                <a:gd name="T25" fmla="*/ 109 h 228"/>
                <a:gd name="T26" fmla="*/ 60 w 109"/>
                <a:gd name="T2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228">
                  <a:moveTo>
                    <a:pt x="60" y="228"/>
                  </a:moveTo>
                  <a:cubicBezTo>
                    <a:pt x="69" y="224"/>
                    <a:pt x="77" y="220"/>
                    <a:pt x="85" y="214"/>
                  </a:cubicBezTo>
                  <a:cubicBezTo>
                    <a:pt x="92" y="209"/>
                    <a:pt x="95" y="204"/>
                    <a:pt x="97" y="195"/>
                  </a:cubicBezTo>
                  <a:cubicBezTo>
                    <a:pt x="99" y="190"/>
                    <a:pt x="102" y="185"/>
                    <a:pt x="104" y="180"/>
                  </a:cubicBezTo>
                  <a:cubicBezTo>
                    <a:pt x="109" y="165"/>
                    <a:pt x="105" y="148"/>
                    <a:pt x="99" y="134"/>
                  </a:cubicBezTo>
                  <a:cubicBezTo>
                    <a:pt x="95" y="125"/>
                    <a:pt x="85" y="121"/>
                    <a:pt x="83" y="112"/>
                  </a:cubicBezTo>
                  <a:cubicBezTo>
                    <a:pt x="79" y="98"/>
                    <a:pt x="76" y="84"/>
                    <a:pt x="62" y="76"/>
                  </a:cubicBezTo>
                  <a:cubicBezTo>
                    <a:pt x="56" y="72"/>
                    <a:pt x="46" y="70"/>
                    <a:pt x="41" y="64"/>
                  </a:cubicBezTo>
                  <a:cubicBezTo>
                    <a:pt x="34" y="54"/>
                    <a:pt x="36" y="41"/>
                    <a:pt x="33" y="30"/>
                  </a:cubicBezTo>
                  <a:cubicBezTo>
                    <a:pt x="30" y="19"/>
                    <a:pt x="25" y="10"/>
                    <a:pt x="20" y="0"/>
                  </a:cubicBezTo>
                  <a:cubicBezTo>
                    <a:pt x="12" y="4"/>
                    <a:pt x="6" y="9"/>
                    <a:pt x="5" y="13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5" y="29"/>
                    <a:pt x="20" y="22"/>
                    <a:pt x="32" y="109"/>
                  </a:cubicBezTo>
                  <a:cubicBezTo>
                    <a:pt x="43" y="181"/>
                    <a:pt x="60" y="205"/>
                    <a:pt x="60" y="228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612"/>
            <p:cNvSpPr>
              <a:spLocks/>
            </p:cNvSpPr>
            <p:nvPr/>
          </p:nvSpPr>
          <p:spPr bwMode="auto">
            <a:xfrm>
              <a:off x="-15022514" y="8262938"/>
              <a:ext cx="319088" cy="895350"/>
            </a:xfrm>
            <a:custGeom>
              <a:avLst/>
              <a:gdLst>
                <a:gd name="T0" fmla="*/ 61 w 75"/>
                <a:gd name="T1" fmla="*/ 1 h 211"/>
                <a:gd name="T2" fmla="*/ 52 w 75"/>
                <a:gd name="T3" fmla="*/ 0 h 211"/>
                <a:gd name="T4" fmla="*/ 14 w 75"/>
                <a:gd name="T5" fmla="*/ 9 h 211"/>
                <a:gd name="T6" fmla="*/ 27 w 75"/>
                <a:gd name="T7" fmla="*/ 19 h 211"/>
                <a:gd name="T8" fmla="*/ 59 w 75"/>
                <a:gd name="T9" fmla="*/ 101 h 211"/>
                <a:gd name="T10" fmla="*/ 59 w 75"/>
                <a:gd name="T11" fmla="*/ 102 h 211"/>
                <a:gd name="T12" fmla="*/ 56 w 75"/>
                <a:gd name="T13" fmla="*/ 149 h 211"/>
                <a:gd name="T14" fmla="*/ 59 w 75"/>
                <a:gd name="T15" fmla="*/ 163 h 211"/>
                <a:gd name="T16" fmla="*/ 65 w 75"/>
                <a:gd name="T17" fmla="*/ 211 h 211"/>
                <a:gd name="T18" fmla="*/ 61 w 75"/>
                <a:gd name="T19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1">
                  <a:moveTo>
                    <a:pt x="61" y="1"/>
                  </a:moveTo>
                  <a:cubicBezTo>
                    <a:pt x="61" y="1"/>
                    <a:pt x="58" y="0"/>
                    <a:pt x="52" y="0"/>
                  </a:cubicBezTo>
                  <a:cubicBezTo>
                    <a:pt x="43" y="1"/>
                    <a:pt x="29" y="5"/>
                    <a:pt x="14" y="9"/>
                  </a:cubicBezTo>
                  <a:cubicBezTo>
                    <a:pt x="14" y="9"/>
                    <a:pt x="0" y="19"/>
                    <a:pt x="27" y="19"/>
                  </a:cubicBezTo>
                  <a:cubicBezTo>
                    <a:pt x="54" y="19"/>
                    <a:pt x="62" y="62"/>
                    <a:pt x="59" y="101"/>
                  </a:cubicBezTo>
                  <a:cubicBezTo>
                    <a:pt x="59" y="101"/>
                    <a:pt x="59" y="102"/>
                    <a:pt x="59" y="102"/>
                  </a:cubicBezTo>
                  <a:cubicBezTo>
                    <a:pt x="58" y="118"/>
                    <a:pt x="57" y="133"/>
                    <a:pt x="56" y="149"/>
                  </a:cubicBezTo>
                  <a:cubicBezTo>
                    <a:pt x="57" y="153"/>
                    <a:pt x="58" y="158"/>
                    <a:pt x="59" y="163"/>
                  </a:cubicBezTo>
                  <a:cubicBezTo>
                    <a:pt x="61" y="179"/>
                    <a:pt x="63" y="195"/>
                    <a:pt x="65" y="211"/>
                  </a:cubicBezTo>
                  <a:cubicBezTo>
                    <a:pt x="72" y="138"/>
                    <a:pt x="75" y="23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613"/>
            <p:cNvSpPr>
              <a:spLocks/>
            </p:cNvSpPr>
            <p:nvPr/>
          </p:nvSpPr>
          <p:spPr bwMode="auto">
            <a:xfrm>
              <a:off x="-15030451" y="9043988"/>
              <a:ext cx="136525" cy="581025"/>
            </a:xfrm>
            <a:custGeom>
              <a:avLst/>
              <a:gdLst>
                <a:gd name="T0" fmla="*/ 16 w 32"/>
                <a:gd name="T1" fmla="*/ 23 h 137"/>
                <a:gd name="T2" fmla="*/ 3 w 32"/>
                <a:gd name="T3" fmla="*/ 0 h 137"/>
                <a:gd name="T4" fmla="*/ 18 w 32"/>
                <a:gd name="T5" fmla="*/ 79 h 137"/>
                <a:gd name="T6" fmla="*/ 0 w 32"/>
                <a:gd name="T7" fmla="*/ 137 h 137"/>
                <a:gd name="T8" fmla="*/ 13 w 32"/>
                <a:gd name="T9" fmla="*/ 107 h 137"/>
                <a:gd name="T10" fmla="*/ 32 w 32"/>
                <a:gd name="T11" fmla="*/ 67 h 137"/>
                <a:gd name="T12" fmla="*/ 16 w 32"/>
                <a:gd name="T13" fmla="*/ 2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6" y="23"/>
                  </a:moveTo>
                  <a:cubicBezTo>
                    <a:pt x="12" y="16"/>
                    <a:pt x="8" y="7"/>
                    <a:pt x="3" y="0"/>
                  </a:cubicBezTo>
                  <a:cubicBezTo>
                    <a:pt x="14" y="43"/>
                    <a:pt x="24" y="58"/>
                    <a:pt x="18" y="79"/>
                  </a:cubicBezTo>
                  <a:cubicBezTo>
                    <a:pt x="12" y="99"/>
                    <a:pt x="6" y="118"/>
                    <a:pt x="0" y="137"/>
                  </a:cubicBezTo>
                  <a:cubicBezTo>
                    <a:pt x="4" y="127"/>
                    <a:pt x="8" y="117"/>
                    <a:pt x="13" y="107"/>
                  </a:cubicBezTo>
                  <a:cubicBezTo>
                    <a:pt x="19" y="93"/>
                    <a:pt x="27" y="81"/>
                    <a:pt x="32" y="67"/>
                  </a:cubicBezTo>
                  <a:cubicBezTo>
                    <a:pt x="29" y="52"/>
                    <a:pt x="24" y="38"/>
                    <a:pt x="16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614"/>
            <p:cNvSpPr>
              <a:spLocks/>
            </p:cNvSpPr>
            <p:nvPr/>
          </p:nvSpPr>
          <p:spPr bwMode="auto">
            <a:xfrm>
              <a:off x="-15395576" y="8247063"/>
              <a:ext cx="603250" cy="1071563"/>
            </a:xfrm>
            <a:custGeom>
              <a:avLst/>
              <a:gdLst>
                <a:gd name="T0" fmla="*/ 102 w 142"/>
                <a:gd name="T1" fmla="*/ 153 h 253"/>
                <a:gd name="T2" fmla="*/ 118 w 142"/>
                <a:gd name="T3" fmla="*/ 129 h 253"/>
                <a:gd name="T4" fmla="*/ 90 w 142"/>
                <a:gd name="T5" fmla="*/ 102 h 253"/>
                <a:gd name="T6" fmla="*/ 65 w 142"/>
                <a:gd name="T7" fmla="*/ 110 h 253"/>
                <a:gd name="T8" fmla="*/ 61 w 142"/>
                <a:gd name="T9" fmla="*/ 32 h 253"/>
                <a:gd name="T10" fmla="*/ 27 w 142"/>
                <a:gd name="T11" fmla="*/ 20 h 253"/>
                <a:gd name="T12" fmla="*/ 34 w 142"/>
                <a:gd name="T13" fmla="*/ 69 h 253"/>
                <a:gd name="T14" fmla="*/ 8 w 142"/>
                <a:gd name="T15" fmla="*/ 143 h 253"/>
                <a:gd name="T16" fmla="*/ 14 w 142"/>
                <a:gd name="T17" fmla="*/ 200 h 253"/>
                <a:gd name="T18" fmla="*/ 73 w 142"/>
                <a:gd name="T19" fmla="*/ 249 h 253"/>
                <a:gd name="T20" fmla="*/ 136 w 142"/>
                <a:gd name="T21" fmla="*/ 210 h 253"/>
                <a:gd name="T22" fmla="*/ 102 w 142"/>
                <a:gd name="T23" fmla="*/ 1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253">
                  <a:moveTo>
                    <a:pt x="102" y="153"/>
                  </a:moveTo>
                  <a:cubicBezTo>
                    <a:pt x="102" y="153"/>
                    <a:pt x="125" y="143"/>
                    <a:pt x="118" y="129"/>
                  </a:cubicBezTo>
                  <a:cubicBezTo>
                    <a:pt x="111" y="116"/>
                    <a:pt x="100" y="102"/>
                    <a:pt x="90" y="102"/>
                  </a:cubicBezTo>
                  <a:cubicBezTo>
                    <a:pt x="80" y="102"/>
                    <a:pt x="73" y="100"/>
                    <a:pt x="65" y="110"/>
                  </a:cubicBezTo>
                  <a:cubicBezTo>
                    <a:pt x="65" y="110"/>
                    <a:pt x="79" y="64"/>
                    <a:pt x="61" y="32"/>
                  </a:cubicBezTo>
                  <a:cubicBezTo>
                    <a:pt x="43" y="0"/>
                    <a:pt x="25" y="14"/>
                    <a:pt x="27" y="20"/>
                  </a:cubicBezTo>
                  <a:cubicBezTo>
                    <a:pt x="28" y="26"/>
                    <a:pt x="37" y="47"/>
                    <a:pt x="34" y="69"/>
                  </a:cubicBezTo>
                  <a:cubicBezTo>
                    <a:pt x="31" y="91"/>
                    <a:pt x="27" y="122"/>
                    <a:pt x="8" y="143"/>
                  </a:cubicBezTo>
                  <a:cubicBezTo>
                    <a:pt x="8" y="143"/>
                    <a:pt x="0" y="156"/>
                    <a:pt x="14" y="200"/>
                  </a:cubicBezTo>
                  <a:cubicBezTo>
                    <a:pt x="14" y="200"/>
                    <a:pt x="31" y="253"/>
                    <a:pt x="73" y="249"/>
                  </a:cubicBezTo>
                  <a:cubicBezTo>
                    <a:pt x="116" y="246"/>
                    <a:pt x="142" y="228"/>
                    <a:pt x="136" y="210"/>
                  </a:cubicBezTo>
                  <a:cubicBezTo>
                    <a:pt x="129" y="191"/>
                    <a:pt x="102" y="153"/>
                    <a:pt x="102" y="15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615"/>
            <p:cNvSpPr>
              <a:spLocks/>
            </p:cNvSpPr>
            <p:nvPr/>
          </p:nvSpPr>
          <p:spPr bwMode="auto">
            <a:xfrm>
              <a:off x="-15395576" y="8836026"/>
              <a:ext cx="466725" cy="482600"/>
            </a:xfrm>
            <a:custGeom>
              <a:avLst/>
              <a:gdLst>
                <a:gd name="T0" fmla="*/ 40 w 110"/>
                <a:gd name="T1" fmla="*/ 79 h 114"/>
                <a:gd name="T2" fmla="*/ 12 w 110"/>
                <a:gd name="T3" fmla="*/ 22 h 114"/>
                <a:gd name="T4" fmla="*/ 11 w 110"/>
                <a:gd name="T5" fmla="*/ 0 h 114"/>
                <a:gd name="T6" fmla="*/ 8 w 110"/>
                <a:gd name="T7" fmla="*/ 4 h 114"/>
                <a:gd name="T8" fmla="*/ 14 w 110"/>
                <a:gd name="T9" fmla="*/ 61 h 114"/>
                <a:gd name="T10" fmla="*/ 73 w 110"/>
                <a:gd name="T11" fmla="*/ 110 h 114"/>
                <a:gd name="T12" fmla="*/ 110 w 110"/>
                <a:gd name="T13" fmla="*/ 103 h 114"/>
                <a:gd name="T14" fmla="*/ 40 w 110"/>
                <a:gd name="T15" fmla="*/ 7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14">
                  <a:moveTo>
                    <a:pt x="40" y="79"/>
                  </a:moveTo>
                  <a:cubicBezTo>
                    <a:pt x="27" y="63"/>
                    <a:pt x="15" y="43"/>
                    <a:pt x="12" y="22"/>
                  </a:cubicBezTo>
                  <a:cubicBezTo>
                    <a:pt x="11" y="15"/>
                    <a:pt x="11" y="7"/>
                    <a:pt x="11" y="0"/>
                  </a:cubicBezTo>
                  <a:cubicBezTo>
                    <a:pt x="10" y="1"/>
                    <a:pt x="9" y="3"/>
                    <a:pt x="8" y="4"/>
                  </a:cubicBezTo>
                  <a:cubicBezTo>
                    <a:pt x="8" y="4"/>
                    <a:pt x="0" y="17"/>
                    <a:pt x="14" y="61"/>
                  </a:cubicBezTo>
                  <a:cubicBezTo>
                    <a:pt x="14" y="61"/>
                    <a:pt x="31" y="114"/>
                    <a:pt x="73" y="110"/>
                  </a:cubicBezTo>
                  <a:cubicBezTo>
                    <a:pt x="87" y="109"/>
                    <a:pt x="100" y="106"/>
                    <a:pt x="110" y="103"/>
                  </a:cubicBezTo>
                  <a:cubicBezTo>
                    <a:pt x="84" y="107"/>
                    <a:pt x="54" y="97"/>
                    <a:pt x="40" y="7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616"/>
            <p:cNvSpPr>
              <a:spLocks/>
            </p:cNvSpPr>
            <p:nvPr/>
          </p:nvSpPr>
          <p:spPr bwMode="auto">
            <a:xfrm>
              <a:off x="-15360651" y="8323263"/>
              <a:ext cx="139700" cy="588963"/>
            </a:xfrm>
            <a:custGeom>
              <a:avLst/>
              <a:gdLst>
                <a:gd name="T0" fmla="*/ 3 w 33"/>
                <a:gd name="T1" fmla="*/ 137 h 139"/>
                <a:gd name="T2" fmla="*/ 4 w 33"/>
                <a:gd name="T3" fmla="*/ 139 h 139"/>
                <a:gd name="T4" fmla="*/ 27 w 33"/>
                <a:gd name="T5" fmla="*/ 69 h 139"/>
                <a:gd name="T6" fmla="*/ 25 w 33"/>
                <a:gd name="T7" fmla="*/ 16 h 139"/>
                <a:gd name="T8" fmla="*/ 19 w 33"/>
                <a:gd name="T9" fmla="*/ 0 h 139"/>
                <a:gd name="T10" fmla="*/ 19 w 33"/>
                <a:gd name="T11" fmla="*/ 2 h 139"/>
                <a:gd name="T12" fmla="*/ 26 w 33"/>
                <a:gd name="T13" fmla="*/ 51 h 139"/>
                <a:gd name="T14" fmla="*/ 0 w 33"/>
                <a:gd name="T15" fmla="*/ 125 h 139"/>
                <a:gd name="T16" fmla="*/ 0 w 33"/>
                <a:gd name="T17" fmla="*/ 126 h 139"/>
                <a:gd name="T18" fmla="*/ 3 w 33"/>
                <a:gd name="T19" fmla="*/ 1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9">
                  <a:moveTo>
                    <a:pt x="3" y="137"/>
                  </a:moveTo>
                  <a:cubicBezTo>
                    <a:pt x="3" y="138"/>
                    <a:pt x="4" y="138"/>
                    <a:pt x="4" y="139"/>
                  </a:cubicBezTo>
                  <a:cubicBezTo>
                    <a:pt x="7" y="114"/>
                    <a:pt x="21" y="93"/>
                    <a:pt x="27" y="69"/>
                  </a:cubicBezTo>
                  <a:cubicBezTo>
                    <a:pt x="32" y="51"/>
                    <a:pt x="33" y="34"/>
                    <a:pt x="25" y="16"/>
                  </a:cubicBezTo>
                  <a:cubicBezTo>
                    <a:pt x="23" y="11"/>
                    <a:pt x="21" y="5"/>
                    <a:pt x="19" y="0"/>
                  </a:cubicBezTo>
                  <a:cubicBezTo>
                    <a:pt x="18" y="0"/>
                    <a:pt x="18" y="1"/>
                    <a:pt x="19" y="2"/>
                  </a:cubicBezTo>
                  <a:cubicBezTo>
                    <a:pt x="20" y="8"/>
                    <a:pt x="29" y="29"/>
                    <a:pt x="26" y="51"/>
                  </a:cubicBezTo>
                  <a:cubicBezTo>
                    <a:pt x="23" y="73"/>
                    <a:pt x="19" y="104"/>
                    <a:pt x="0" y="125"/>
                  </a:cubicBezTo>
                  <a:cubicBezTo>
                    <a:pt x="0" y="125"/>
                    <a:pt x="0" y="125"/>
                    <a:pt x="0" y="126"/>
                  </a:cubicBezTo>
                  <a:cubicBezTo>
                    <a:pt x="0" y="130"/>
                    <a:pt x="1" y="134"/>
                    <a:pt x="3" y="13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617"/>
            <p:cNvSpPr>
              <a:spLocks/>
            </p:cNvSpPr>
            <p:nvPr/>
          </p:nvSpPr>
          <p:spPr bwMode="auto">
            <a:xfrm>
              <a:off x="-14992351" y="9047163"/>
              <a:ext cx="187325" cy="195263"/>
            </a:xfrm>
            <a:custGeom>
              <a:avLst/>
              <a:gdLst>
                <a:gd name="T0" fmla="*/ 27 w 44"/>
                <a:gd name="T1" fmla="*/ 46 h 46"/>
                <a:gd name="T2" fmla="*/ 41 w 44"/>
                <a:gd name="T3" fmla="*/ 21 h 46"/>
                <a:gd name="T4" fmla="*/ 30 w 44"/>
                <a:gd name="T5" fmla="*/ 0 h 46"/>
                <a:gd name="T6" fmla="*/ 5 w 44"/>
                <a:gd name="T7" fmla="*/ 16 h 46"/>
                <a:gd name="T8" fmla="*/ 27 w 4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27" y="46"/>
                  </a:moveTo>
                  <a:cubicBezTo>
                    <a:pt x="39" y="39"/>
                    <a:pt x="44" y="30"/>
                    <a:pt x="41" y="21"/>
                  </a:cubicBezTo>
                  <a:cubicBezTo>
                    <a:pt x="39" y="15"/>
                    <a:pt x="35" y="8"/>
                    <a:pt x="30" y="0"/>
                  </a:cubicBezTo>
                  <a:cubicBezTo>
                    <a:pt x="20" y="0"/>
                    <a:pt x="8" y="5"/>
                    <a:pt x="5" y="16"/>
                  </a:cubicBezTo>
                  <a:cubicBezTo>
                    <a:pt x="0" y="32"/>
                    <a:pt x="13" y="44"/>
                    <a:pt x="27" y="4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618"/>
            <p:cNvSpPr>
              <a:spLocks/>
            </p:cNvSpPr>
            <p:nvPr/>
          </p:nvSpPr>
          <p:spPr bwMode="auto">
            <a:xfrm>
              <a:off x="-15365414" y="8843963"/>
              <a:ext cx="177800" cy="365125"/>
            </a:xfrm>
            <a:custGeom>
              <a:avLst/>
              <a:gdLst>
                <a:gd name="T0" fmla="*/ 37 w 42"/>
                <a:gd name="T1" fmla="*/ 81 h 86"/>
                <a:gd name="T2" fmla="*/ 25 w 42"/>
                <a:gd name="T3" fmla="*/ 65 h 86"/>
                <a:gd name="T4" fmla="*/ 17 w 42"/>
                <a:gd name="T5" fmla="*/ 44 h 86"/>
                <a:gd name="T6" fmla="*/ 2 w 42"/>
                <a:gd name="T7" fmla="*/ 0 h 86"/>
                <a:gd name="T8" fmla="*/ 1 w 42"/>
                <a:gd name="T9" fmla="*/ 2 h 86"/>
                <a:gd name="T10" fmla="*/ 0 w 42"/>
                <a:gd name="T11" fmla="*/ 4 h 86"/>
                <a:gd name="T12" fmla="*/ 9 w 42"/>
                <a:gd name="T13" fmla="*/ 36 h 86"/>
                <a:gd name="T14" fmla="*/ 33 w 42"/>
                <a:gd name="T15" fmla="*/ 80 h 86"/>
                <a:gd name="T16" fmla="*/ 42 w 42"/>
                <a:gd name="T17" fmla="*/ 86 h 86"/>
                <a:gd name="T18" fmla="*/ 37 w 42"/>
                <a:gd name="T19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86">
                  <a:moveTo>
                    <a:pt x="37" y="81"/>
                  </a:moveTo>
                  <a:cubicBezTo>
                    <a:pt x="32" y="77"/>
                    <a:pt x="28" y="71"/>
                    <a:pt x="25" y="65"/>
                  </a:cubicBezTo>
                  <a:cubicBezTo>
                    <a:pt x="22" y="58"/>
                    <a:pt x="19" y="51"/>
                    <a:pt x="17" y="44"/>
                  </a:cubicBezTo>
                  <a:cubicBezTo>
                    <a:pt x="10" y="30"/>
                    <a:pt x="5" y="15"/>
                    <a:pt x="2" y="0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0" y="12"/>
                    <a:pt x="6" y="27"/>
                    <a:pt x="9" y="36"/>
                  </a:cubicBezTo>
                  <a:cubicBezTo>
                    <a:pt x="14" y="49"/>
                    <a:pt x="21" y="70"/>
                    <a:pt x="33" y="80"/>
                  </a:cubicBezTo>
                  <a:cubicBezTo>
                    <a:pt x="35" y="83"/>
                    <a:pt x="38" y="84"/>
                    <a:pt x="42" y="86"/>
                  </a:cubicBezTo>
                  <a:cubicBezTo>
                    <a:pt x="40" y="84"/>
                    <a:pt x="39" y="82"/>
                    <a:pt x="37" y="8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619"/>
            <p:cNvSpPr>
              <a:spLocks/>
            </p:cNvSpPr>
            <p:nvPr/>
          </p:nvSpPr>
          <p:spPr bwMode="auto">
            <a:xfrm>
              <a:off x="-15268576" y="8297863"/>
              <a:ext cx="377825" cy="596900"/>
            </a:xfrm>
            <a:custGeom>
              <a:avLst/>
              <a:gdLst>
                <a:gd name="T0" fmla="*/ 21 w 89"/>
                <a:gd name="T1" fmla="*/ 14 h 141"/>
                <a:gd name="T2" fmla="*/ 32 w 89"/>
                <a:gd name="T3" fmla="*/ 47 h 141"/>
                <a:gd name="T4" fmla="*/ 30 w 89"/>
                <a:gd name="T5" fmla="*/ 80 h 141"/>
                <a:gd name="T6" fmla="*/ 21 w 89"/>
                <a:gd name="T7" fmla="*/ 111 h 141"/>
                <a:gd name="T8" fmla="*/ 14 w 89"/>
                <a:gd name="T9" fmla="*/ 118 h 141"/>
                <a:gd name="T10" fmla="*/ 4 w 89"/>
                <a:gd name="T11" fmla="*/ 125 h 141"/>
                <a:gd name="T12" fmla="*/ 6 w 89"/>
                <a:gd name="T13" fmla="*/ 136 h 141"/>
                <a:gd name="T14" fmla="*/ 39 w 89"/>
                <a:gd name="T15" fmla="*/ 127 h 141"/>
                <a:gd name="T16" fmla="*/ 64 w 89"/>
                <a:gd name="T17" fmla="*/ 136 h 141"/>
                <a:gd name="T18" fmla="*/ 72 w 89"/>
                <a:gd name="T19" fmla="*/ 141 h 141"/>
                <a:gd name="T20" fmla="*/ 89 w 89"/>
                <a:gd name="T21" fmla="*/ 124 h 141"/>
                <a:gd name="T22" fmla="*/ 84 w 89"/>
                <a:gd name="T23" fmla="*/ 123 h 141"/>
                <a:gd name="T24" fmla="*/ 74 w 89"/>
                <a:gd name="T25" fmla="*/ 112 h 141"/>
                <a:gd name="T26" fmla="*/ 45 w 89"/>
                <a:gd name="T27" fmla="*/ 102 h 141"/>
                <a:gd name="T28" fmla="*/ 43 w 89"/>
                <a:gd name="T29" fmla="*/ 98 h 141"/>
                <a:gd name="T30" fmla="*/ 57 w 89"/>
                <a:gd name="T31" fmla="*/ 90 h 141"/>
                <a:gd name="T32" fmla="*/ 35 w 89"/>
                <a:gd name="T33" fmla="*/ 98 h 141"/>
                <a:gd name="T34" fmla="*/ 31 w 89"/>
                <a:gd name="T35" fmla="*/ 20 h 141"/>
                <a:gd name="T36" fmla="*/ 11 w 89"/>
                <a:gd name="T37" fmla="*/ 0 h 141"/>
                <a:gd name="T38" fmla="*/ 21 w 89"/>
                <a:gd name="T39" fmla="*/ 1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41">
                  <a:moveTo>
                    <a:pt x="21" y="14"/>
                  </a:moveTo>
                  <a:cubicBezTo>
                    <a:pt x="26" y="25"/>
                    <a:pt x="30" y="36"/>
                    <a:pt x="32" y="47"/>
                  </a:cubicBezTo>
                  <a:cubicBezTo>
                    <a:pt x="33" y="58"/>
                    <a:pt x="32" y="69"/>
                    <a:pt x="30" y="80"/>
                  </a:cubicBezTo>
                  <a:cubicBezTo>
                    <a:pt x="29" y="91"/>
                    <a:pt x="27" y="102"/>
                    <a:pt x="21" y="111"/>
                  </a:cubicBezTo>
                  <a:cubicBezTo>
                    <a:pt x="19" y="114"/>
                    <a:pt x="16" y="116"/>
                    <a:pt x="14" y="118"/>
                  </a:cubicBezTo>
                  <a:cubicBezTo>
                    <a:pt x="11" y="120"/>
                    <a:pt x="7" y="122"/>
                    <a:pt x="4" y="125"/>
                  </a:cubicBezTo>
                  <a:cubicBezTo>
                    <a:pt x="0" y="129"/>
                    <a:pt x="0" y="132"/>
                    <a:pt x="6" y="136"/>
                  </a:cubicBezTo>
                  <a:cubicBezTo>
                    <a:pt x="18" y="134"/>
                    <a:pt x="26" y="126"/>
                    <a:pt x="39" y="127"/>
                  </a:cubicBezTo>
                  <a:cubicBezTo>
                    <a:pt x="48" y="128"/>
                    <a:pt x="56" y="131"/>
                    <a:pt x="64" y="136"/>
                  </a:cubicBezTo>
                  <a:cubicBezTo>
                    <a:pt x="66" y="137"/>
                    <a:pt x="69" y="139"/>
                    <a:pt x="72" y="141"/>
                  </a:cubicBezTo>
                  <a:cubicBezTo>
                    <a:pt x="74" y="139"/>
                    <a:pt x="88" y="133"/>
                    <a:pt x="89" y="124"/>
                  </a:cubicBezTo>
                  <a:cubicBezTo>
                    <a:pt x="88" y="124"/>
                    <a:pt x="86" y="123"/>
                    <a:pt x="84" y="123"/>
                  </a:cubicBezTo>
                  <a:cubicBezTo>
                    <a:pt x="79" y="120"/>
                    <a:pt x="77" y="117"/>
                    <a:pt x="74" y="112"/>
                  </a:cubicBezTo>
                  <a:cubicBezTo>
                    <a:pt x="66" y="102"/>
                    <a:pt x="57" y="99"/>
                    <a:pt x="45" y="102"/>
                  </a:cubicBezTo>
                  <a:cubicBezTo>
                    <a:pt x="42" y="102"/>
                    <a:pt x="41" y="99"/>
                    <a:pt x="43" y="98"/>
                  </a:cubicBezTo>
                  <a:cubicBezTo>
                    <a:pt x="48" y="95"/>
                    <a:pt x="52" y="92"/>
                    <a:pt x="57" y="90"/>
                  </a:cubicBezTo>
                  <a:cubicBezTo>
                    <a:pt x="49" y="89"/>
                    <a:pt x="42" y="89"/>
                    <a:pt x="35" y="98"/>
                  </a:cubicBezTo>
                  <a:cubicBezTo>
                    <a:pt x="35" y="98"/>
                    <a:pt x="49" y="52"/>
                    <a:pt x="31" y="20"/>
                  </a:cubicBezTo>
                  <a:cubicBezTo>
                    <a:pt x="24" y="7"/>
                    <a:pt x="17" y="2"/>
                    <a:pt x="11" y="0"/>
                  </a:cubicBezTo>
                  <a:cubicBezTo>
                    <a:pt x="15" y="4"/>
                    <a:pt x="19" y="9"/>
                    <a:pt x="21" y="1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620"/>
            <p:cNvSpPr>
              <a:spLocks/>
            </p:cNvSpPr>
            <p:nvPr/>
          </p:nvSpPr>
          <p:spPr bwMode="auto">
            <a:xfrm>
              <a:off x="-15251114" y="8747126"/>
              <a:ext cx="500063" cy="492125"/>
            </a:xfrm>
            <a:custGeom>
              <a:avLst/>
              <a:gdLst>
                <a:gd name="T0" fmla="*/ 0 w 118"/>
                <a:gd name="T1" fmla="*/ 30 h 116"/>
                <a:gd name="T2" fmla="*/ 37 w 118"/>
                <a:gd name="T3" fmla="*/ 4 h 116"/>
                <a:gd name="T4" fmla="*/ 70 w 118"/>
                <a:gd name="T5" fmla="*/ 17 h 116"/>
                <a:gd name="T6" fmla="*/ 90 w 118"/>
                <a:gd name="T7" fmla="*/ 36 h 116"/>
                <a:gd name="T8" fmla="*/ 102 w 118"/>
                <a:gd name="T9" fmla="*/ 43 h 116"/>
                <a:gd name="T10" fmla="*/ 108 w 118"/>
                <a:gd name="T11" fmla="*/ 86 h 116"/>
                <a:gd name="T12" fmla="*/ 84 w 118"/>
                <a:gd name="T13" fmla="*/ 86 h 116"/>
                <a:gd name="T14" fmla="*/ 82 w 118"/>
                <a:gd name="T15" fmla="*/ 106 h 116"/>
                <a:gd name="T16" fmla="*/ 14 w 118"/>
                <a:gd name="T17" fmla="*/ 106 h 116"/>
                <a:gd name="T18" fmla="*/ 0 w 118"/>
                <a:gd name="T19" fmla="*/ 3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6">
                  <a:moveTo>
                    <a:pt x="0" y="30"/>
                  </a:moveTo>
                  <a:cubicBezTo>
                    <a:pt x="0" y="30"/>
                    <a:pt x="31" y="6"/>
                    <a:pt x="37" y="4"/>
                  </a:cubicBezTo>
                  <a:cubicBezTo>
                    <a:pt x="44" y="1"/>
                    <a:pt x="57" y="0"/>
                    <a:pt x="70" y="17"/>
                  </a:cubicBezTo>
                  <a:cubicBezTo>
                    <a:pt x="70" y="17"/>
                    <a:pt x="80" y="13"/>
                    <a:pt x="90" y="36"/>
                  </a:cubicBezTo>
                  <a:cubicBezTo>
                    <a:pt x="90" y="36"/>
                    <a:pt x="97" y="31"/>
                    <a:pt x="102" y="43"/>
                  </a:cubicBezTo>
                  <a:cubicBezTo>
                    <a:pt x="106" y="55"/>
                    <a:pt x="118" y="78"/>
                    <a:pt x="108" y="86"/>
                  </a:cubicBezTo>
                  <a:cubicBezTo>
                    <a:pt x="99" y="95"/>
                    <a:pt x="86" y="104"/>
                    <a:pt x="84" y="86"/>
                  </a:cubicBezTo>
                  <a:cubicBezTo>
                    <a:pt x="84" y="86"/>
                    <a:pt x="60" y="101"/>
                    <a:pt x="82" y="106"/>
                  </a:cubicBezTo>
                  <a:cubicBezTo>
                    <a:pt x="82" y="106"/>
                    <a:pt x="25" y="116"/>
                    <a:pt x="14" y="106"/>
                  </a:cubicBezTo>
                  <a:cubicBezTo>
                    <a:pt x="3" y="97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621"/>
            <p:cNvSpPr>
              <a:spLocks/>
            </p:cNvSpPr>
            <p:nvPr/>
          </p:nvSpPr>
          <p:spPr bwMode="auto">
            <a:xfrm>
              <a:off x="-15187614" y="8805863"/>
              <a:ext cx="263525" cy="182563"/>
            </a:xfrm>
            <a:custGeom>
              <a:avLst/>
              <a:gdLst>
                <a:gd name="T0" fmla="*/ 5 w 62"/>
                <a:gd name="T1" fmla="*/ 37 h 43"/>
                <a:gd name="T2" fmla="*/ 12 w 62"/>
                <a:gd name="T3" fmla="*/ 41 h 43"/>
                <a:gd name="T4" fmla="*/ 19 w 62"/>
                <a:gd name="T5" fmla="*/ 35 h 43"/>
                <a:gd name="T6" fmla="*/ 51 w 62"/>
                <a:gd name="T7" fmla="*/ 10 h 43"/>
                <a:gd name="T8" fmla="*/ 62 w 62"/>
                <a:gd name="T9" fmla="*/ 4 h 43"/>
                <a:gd name="T10" fmla="*/ 55 w 62"/>
                <a:gd name="T11" fmla="*/ 3 h 43"/>
                <a:gd name="T12" fmla="*/ 53 w 62"/>
                <a:gd name="T13" fmla="*/ 0 h 43"/>
                <a:gd name="T14" fmla="*/ 22 w 62"/>
                <a:gd name="T15" fmla="*/ 24 h 43"/>
                <a:gd name="T16" fmla="*/ 5 w 62"/>
                <a:gd name="T1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3">
                  <a:moveTo>
                    <a:pt x="5" y="37"/>
                  </a:moveTo>
                  <a:cubicBezTo>
                    <a:pt x="0" y="42"/>
                    <a:pt x="8" y="43"/>
                    <a:pt x="12" y="41"/>
                  </a:cubicBezTo>
                  <a:cubicBezTo>
                    <a:pt x="14" y="39"/>
                    <a:pt x="17" y="37"/>
                    <a:pt x="19" y="35"/>
                  </a:cubicBezTo>
                  <a:cubicBezTo>
                    <a:pt x="30" y="27"/>
                    <a:pt x="40" y="17"/>
                    <a:pt x="51" y="10"/>
                  </a:cubicBezTo>
                  <a:cubicBezTo>
                    <a:pt x="54" y="8"/>
                    <a:pt x="58" y="5"/>
                    <a:pt x="62" y="4"/>
                  </a:cubicBezTo>
                  <a:cubicBezTo>
                    <a:pt x="58" y="2"/>
                    <a:pt x="55" y="3"/>
                    <a:pt x="55" y="3"/>
                  </a:cubicBezTo>
                  <a:cubicBezTo>
                    <a:pt x="54" y="2"/>
                    <a:pt x="53" y="1"/>
                    <a:pt x="53" y="0"/>
                  </a:cubicBezTo>
                  <a:cubicBezTo>
                    <a:pt x="43" y="8"/>
                    <a:pt x="32" y="16"/>
                    <a:pt x="22" y="24"/>
                  </a:cubicBezTo>
                  <a:cubicBezTo>
                    <a:pt x="17" y="28"/>
                    <a:pt x="11" y="33"/>
                    <a:pt x="5" y="3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622"/>
            <p:cNvSpPr>
              <a:spLocks/>
            </p:cNvSpPr>
            <p:nvPr/>
          </p:nvSpPr>
          <p:spPr bwMode="auto">
            <a:xfrm>
              <a:off x="-15111414" y="8878888"/>
              <a:ext cx="293688" cy="211138"/>
            </a:xfrm>
            <a:custGeom>
              <a:avLst/>
              <a:gdLst>
                <a:gd name="T0" fmla="*/ 66 w 69"/>
                <a:gd name="T1" fmla="*/ 10 h 50"/>
                <a:gd name="T2" fmla="*/ 69 w 69"/>
                <a:gd name="T3" fmla="*/ 12 h 50"/>
                <a:gd name="T4" fmla="*/ 69 w 69"/>
                <a:gd name="T5" fmla="*/ 12 h 50"/>
                <a:gd name="T6" fmla="*/ 57 w 69"/>
                <a:gd name="T7" fmla="*/ 5 h 50"/>
                <a:gd name="T8" fmla="*/ 55 w 69"/>
                <a:gd name="T9" fmla="*/ 1 h 50"/>
                <a:gd name="T10" fmla="*/ 38 w 69"/>
                <a:gd name="T11" fmla="*/ 13 h 50"/>
                <a:gd name="T12" fmla="*/ 20 w 69"/>
                <a:gd name="T13" fmla="*/ 26 h 50"/>
                <a:gd name="T14" fmla="*/ 10 w 69"/>
                <a:gd name="T15" fmla="*/ 36 h 50"/>
                <a:gd name="T16" fmla="*/ 11 w 69"/>
                <a:gd name="T17" fmla="*/ 45 h 50"/>
                <a:gd name="T18" fmla="*/ 51 w 69"/>
                <a:gd name="T19" fmla="*/ 14 h 50"/>
                <a:gd name="T20" fmla="*/ 66 w 69"/>
                <a:gd name="T21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50">
                  <a:moveTo>
                    <a:pt x="66" y="10"/>
                  </a:moveTo>
                  <a:cubicBezTo>
                    <a:pt x="67" y="10"/>
                    <a:pt x="68" y="11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4" y="0"/>
                    <a:pt x="57" y="5"/>
                    <a:pt x="57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1" y="6"/>
                    <a:pt x="44" y="10"/>
                    <a:pt x="38" y="13"/>
                  </a:cubicBezTo>
                  <a:cubicBezTo>
                    <a:pt x="32" y="17"/>
                    <a:pt x="26" y="21"/>
                    <a:pt x="20" y="26"/>
                  </a:cubicBezTo>
                  <a:cubicBezTo>
                    <a:pt x="17" y="29"/>
                    <a:pt x="13" y="33"/>
                    <a:pt x="10" y="36"/>
                  </a:cubicBezTo>
                  <a:cubicBezTo>
                    <a:pt x="8" y="39"/>
                    <a:pt x="0" y="50"/>
                    <a:pt x="11" y="45"/>
                  </a:cubicBezTo>
                  <a:cubicBezTo>
                    <a:pt x="24" y="37"/>
                    <a:pt x="36" y="19"/>
                    <a:pt x="51" y="14"/>
                  </a:cubicBezTo>
                  <a:cubicBezTo>
                    <a:pt x="56" y="10"/>
                    <a:pt x="61" y="7"/>
                    <a:pt x="66" y="1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623"/>
            <p:cNvSpPr>
              <a:spLocks/>
            </p:cNvSpPr>
            <p:nvPr/>
          </p:nvSpPr>
          <p:spPr bwMode="auto">
            <a:xfrm>
              <a:off x="-15000289" y="9056688"/>
              <a:ext cx="228600" cy="147638"/>
            </a:xfrm>
            <a:custGeom>
              <a:avLst/>
              <a:gdLst>
                <a:gd name="T0" fmla="*/ 42 w 54"/>
                <a:gd name="T1" fmla="*/ 15 h 35"/>
                <a:gd name="T2" fmla="*/ 32 w 54"/>
                <a:gd name="T3" fmla="*/ 16 h 35"/>
                <a:gd name="T4" fmla="*/ 30 w 54"/>
                <a:gd name="T5" fmla="*/ 13 h 35"/>
                <a:gd name="T6" fmla="*/ 26 w 54"/>
                <a:gd name="T7" fmla="*/ 4 h 35"/>
                <a:gd name="T8" fmla="*/ 12 w 54"/>
                <a:gd name="T9" fmla="*/ 35 h 35"/>
                <a:gd name="T10" fmla="*/ 23 w 54"/>
                <a:gd name="T11" fmla="*/ 33 h 35"/>
                <a:gd name="T12" fmla="*/ 25 w 54"/>
                <a:gd name="T13" fmla="*/ 13 h 35"/>
                <a:gd name="T14" fmla="*/ 49 w 54"/>
                <a:gd name="T15" fmla="*/ 13 h 35"/>
                <a:gd name="T16" fmla="*/ 53 w 54"/>
                <a:gd name="T17" fmla="*/ 0 h 35"/>
                <a:gd name="T18" fmla="*/ 42 w 54"/>
                <a:gd name="T1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35">
                  <a:moveTo>
                    <a:pt x="42" y="15"/>
                  </a:moveTo>
                  <a:cubicBezTo>
                    <a:pt x="39" y="17"/>
                    <a:pt x="35" y="18"/>
                    <a:pt x="32" y="16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9"/>
                    <a:pt x="33" y="2"/>
                    <a:pt x="26" y="4"/>
                  </a:cubicBezTo>
                  <a:cubicBezTo>
                    <a:pt x="11" y="9"/>
                    <a:pt x="0" y="24"/>
                    <a:pt x="12" y="35"/>
                  </a:cubicBezTo>
                  <a:cubicBezTo>
                    <a:pt x="19" y="34"/>
                    <a:pt x="23" y="33"/>
                    <a:pt x="23" y="33"/>
                  </a:cubicBezTo>
                  <a:cubicBezTo>
                    <a:pt x="1" y="28"/>
                    <a:pt x="25" y="13"/>
                    <a:pt x="25" y="13"/>
                  </a:cubicBezTo>
                  <a:cubicBezTo>
                    <a:pt x="27" y="31"/>
                    <a:pt x="40" y="22"/>
                    <a:pt x="49" y="13"/>
                  </a:cubicBezTo>
                  <a:cubicBezTo>
                    <a:pt x="53" y="10"/>
                    <a:pt x="54" y="6"/>
                    <a:pt x="53" y="0"/>
                  </a:cubicBezTo>
                  <a:cubicBezTo>
                    <a:pt x="52" y="6"/>
                    <a:pt x="48" y="11"/>
                    <a:pt x="42" y="15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624"/>
            <p:cNvSpPr>
              <a:spLocks/>
            </p:cNvSpPr>
            <p:nvPr/>
          </p:nvSpPr>
          <p:spPr bwMode="auto">
            <a:xfrm>
              <a:off x="-15251114" y="6742113"/>
              <a:ext cx="1293813" cy="936625"/>
            </a:xfrm>
            <a:custGeom>
              <a:avLst/>
              <a:gdLst>
                <a:gd name="T0" fmla="*/ 27 w 305"/>
                <a:gd name="T1" fmla="*/ 221 h 221"/>
                <a:gd name="T2" fmla="*/ 7 w 305"/>
                <a:gd name="T3" fmla="*/ 79 h 221"/>
                <a:gd name="T4" fmla="*/ 24 w 305"/>
                <a:gd name="T5" fmla="*/ 51 h 221"/>
                <a:gd name="T6" fmla="*/ 287 w 305"/>
                <a:gd name="T7" fmla="*/ 0 h 221"/>
                <a:gd name="T8" fmla="*/ 273 w 305"/>
                <a:gd name="T9" fmla="*/ 37 h 221"/>
                <a:gd name="T10" fmla="*/ 295 w 305"/>
                <a:gd name="T11" fmla="*/ 31 h 221"/>
                <a:gd name="T12" fmla="*/ 293 w 305"/>
                <a:gd name="T13" fmla="*/ 54 h 221"/>
                <a:gd name="T14" fmla="*/ 305 w 305"/>
                <a:gd name="T15" fmla="*/ 46 h 221"/>
                <a:gd name="T16" fmla="*/ 281 w 305"/>
                <a:gd name="T17" fmla="*/ 208 h 221"/>
                <a:gd name="T18" fmla="*/ 27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7" y="22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7" y="79"/>
                    <a:pt x="0" y="55"/>
                    <a:pt x="24" y="51"/>
                  </a:cubicBezTo>
                  <a:cubicBezTo>
                    <a:pt x="47" y="48"/>
                    <a:pt x="275" y="9"/>
                    <a:pt x="287" y="0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1" y="208"/>
                  </a:cubicBezTo>
                  <a:lnTo>
                    <a:pt x="27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625"/>
            <p:cNvSpPr>
              <a:spLocks/>
            </p:cNvSpPr>
            <p:nvPr/>
          </p:nvSpPr>
          <p:spPr bwMode="auto">
            <a:xfrm>
              <a:off x="-15106651" y="7105651"/>
              <a:ext cx="987425" cy="576263"/>
            </a:xfrm>
            <a:custGeom>
              <a:avLst/>
              <a:gdLst>
                <a:gd name="T0" fmla="*/ 4 w 233"/>
                <a:gd name="T1" fmla="*/ 115 h 136"/>
                <a:gd name="T2" fmla="*/ 4 w 233"/>
                <a:gd name="T3" fmla="*/ 39 h 136"/>
                <a:gd name="T4" fmla="*/ 233 w 233"/>
                <a:gd name="T5" fmla="*/ 25 h 136"/>
                <a:gd name="T6" fmla="*/ 229 w 233"/>
                <a:gd name="T7" fmla="*/ 136 h 136"/>
                <a:gd name="T8" fmla="*/ 4 w 233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4" y="115"/>
                  </a:moveTo>
                  <a:cubicBezTo>
                    <a:pt x="4" y="115"/>
                    <a:pt x="0" y="56"/>
                    <a:pt x="4" y="39"/>
                  </a:cubicBezTo>
                  <a:cubicBezTo>
                    <a:pt x="9" y="21"/>
                    <a:pt x="212" y="0"/>
                    <a:pt x="233" y="25"/>
                  </a:cubicBezTo>
                  <a:cubicBezTo>
                    <a:pt x="229" y="136"/>
                    <a:pt x="229" y="136"/>
                    <a:pt x="229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626"/>
            <p:cNvSpPr>
              <a:spLocks/>
            </p:cNvSpPr>
            <p:nvPr/>
          </p:nvSpPr>
          <p:spPr bwMode="auto">
            <a:xfrm>
              <a:off x="-15213014" y="7219951"/>
              <a:ext cx="1204913" cy="1068388"/>
            </a:xfrm>
            <a:custGeom>
              <a:avLst/>
              <a:gdLst>
                <a:gd name="T0" fmla="*/ 37 w 284"/>
                <a:gd name="T1" fmla="*/ 13 h 252"/>
                <a:gd name="T2" fmla="*/ 251 w 284"/>
                <a:gd name="T3" fmla="*/ 23 h 252"/>
                <a:gd name="T4" fmla="*/ 246 w 284"/>
                <a:gd name="T5" fmla="*/ 88 h 252"/>
                <a:gd name="T6" fmla="*/ 284 w 284"/>
                <a:gd name="T7" fmla="*/ 113 h 252"/>
                <a:gd name="T8" fmla="*/ 247 w 284"/>
                <a:gd name="T9" fmla="*/ 134 h 252"/>
                <a:gd name="T10" fmla="*/ 235 w 284"/>
                <a:gd name="T11" fmla="*/ 215 h 252"/>
                <a:gd name="T12" fmla="*/ 204 w 284"/>
                <a:gd name="T13" fmla="*/ 248 h 252"/>
                <a:gd name="T14" fmla="*/ 172 w 284"/>
                <a:gd name="T15" fmla="*/ 251 h 252"/>
                <a:gd name="T16" fmla="*/ 120 w 284"/>
                <a:gd name="T17" fmla="*/ 249 h 252"/>
                <a:gd name="T18" fmla="*/ 75 w 284"/>
                <a:gd name="T19" fmla="*/ 242 h 252"/>
                <a:gd name="T20" fmla="*/ 48 w 284"/>
                <a:gd name="T21" fmla="*/ 204 h 252"/>
                <a:gd name="T22" fmla="*/ 38 w 284"/>
                <a:gd name="T23" fmla="*/ 137 h 252"/>
                <a:gd name="T24" fmla="*/ 6 w 284"/>
                <a:gd name="T25" fmla="*/ 113 h 252"/>
                <a:gd name="T26" fmla="*/ 36 w 284"/>
                <a:gd name="T27" fmla="*/ 88 h 252"/>
                <a:gd name="T28" fmla="*/ 37 w 284"/>
                <a:gd name="T29" fmla="*/ 1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252">
                  <a:moveTo>
                    <a:pt x="37" y="13"/>
                  </a:moveTo>
                  <a:cubicBezTo>
                    <a:pt x="37" y="13"/>
                    <a:pt x="157" y="0"/>
                    <a:pt x="251" y="23"/>
                  </a:cubicBezTo>
                  <a:cubicBezTo>
                    <a:pt x="246" y="88"/>
                    <a:pt x="246" y="88"/>
                    <a:pt x="246" y="88"/>
                  </a:cubicBezTo>
                  <a:cubicBezTo>
                    <a:pt x="246" y="88"/>
                    <a:pt x="283" y="84"/>
                    <a:pt x="284" y="113"/>
                  </a:cubicBezTo>
                  <a:cubicBezTo>
                    <a:pt x="284" y="142"/>
                    <a:pt x="247" y="134"/>
                    <a:pt x="247" y="134"/>
                  </a:cubicBezTo>
                  <a:cubicBezTo>
                    <a:pt x="235" y="215"/>
                    <a:pt x="235" y="215"/>
                    <a:pt x="235" y="215"/>
                  </a:cubicBezTo>
                  <a:cubicBezTo>
                    <a:pt x="235" y="215"/>
                    <a:pt x="229" y="243"/>
                    <a:pt x="204" y="248"/>
                  </a:cubicBezTo>
                  <a:cubicBezTo>
                    <a:pt x="200" y="249"/>
                    <a:pt x="182" y="252"/>
                    <a:pt x="172" y="251"/>
                  </a:cubicBezTo>
                  <a:cubicBezTo>
                    <a:pt x="160" y="250"/>
                    <a:pt x="129" y="250"/>
                    <a:pt x="120" y="249"/>
                  </a:cubicBezTo>
                  <a:cubicBezTo>
                    <a:pt x="102" y="247"/>
                    <a:pt x="81" y="244"/>
                    <a:pt x="75" y="242"/>
                  </a:cubicBezTo>
                  <a:cubicBezTo>
                    <a:pt x="49" y="236"/>
                    <a:pt x="48" y="204"/>
                    <a:pt x="48" y="204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12" y="138"/>
                    <a:pt x="6" y="113"/>
                  </a:cubicBezTo>
                  <a:cubicBezTo>
                    <a:pt x="0" y="88"/>
                    <a:pt x="25" y="72"/>
                    <a:pt x="36" y="88"/>
                  </a:cubicBezTo>
                  <a:cubicBezTo>
                    <a:pt x="36" y="88"/>
                    <a:pt x="31" y="32"/>
                    <a:pt x="37" y="1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627"/>
            <p:cNvSpPr>
              <a:spLocks noEditPoints="1"/>
            </p:cNvSpPr>
            <p:nvPr/>
          </p:nvSpPr>
          <p:spPr bwMode="auto">
            <a:xfrm>
              <a:off x="-15213014" y="7219951"/>
              <a:ext cx="1204913" cy="1068388"/>
            </a:xfrm>
            <a:custGeom>
              <a:avLst/>
              <a:gdLst>
                <a:gd name="T0" fmla="*/ 284 w 284"/>
                <a:gd name="T1" fmla="*/ 113 h 252"/>
                <a:gd name="T2" fmla="*/ 246 w 284"/>
                <a:gd name="T3" fmla="*/ 88 h 252"/>
                <a:gd name="T4" fmla="*/ 251 w 284"/>
                <a:gd name="T5" fmla="*/ 23 h 252"/>
                <a:gd name="T6" fmla="*/ 37 w 284"/>
                <a:gd name="T7" fmla="*/ 13 h 252"/>
                <a:gd name="T8" fmla="*/ 36 w 284"/>
                <a:gd name="T9" fmla="*/ 88 h 252"/>
                <a:gd name="T10" fmla="*/ 6 w 284"/>
                <a:gd name="T11" fmla="*/ 113 h 252"/>
                <a:gd name="T12" fmla="*/ 38 w 284"/>
                <a:gd name="T13" fmla="*/ 137 h 252"/>
                <a:gd name="T14" fmla="*/ 48 w 284"/>
                <a:gd name="T15" fmla="*/ 204 h 252"/>
                <a:gd name="T16" fmla="*/ 75 w 284"/>
                <a:gd name="T17" fmla="*/ 242 h 252"/>
                <a:gd name="T18" fmla="*/ 118 w 284"/>
                <a:gd name="T19" fmla="*/ 249 h 252"/>
                <a:gd name="T20" fmla="*/ 174 w 284"/>
                <a:gd name="T21" fmla="*/ 252 h 252"/>
                <a:gd name="T22" fmla="*/ 206 w 284"/>
                <a:gd name="T23" fmla="*/ 250 h 252"/>
                <a:gd name="T24" fmla="*/ 235 w 284"/>
                <a:gd name="T25" fmla="*/ 215 h 252"/>
                <a:gd name="T26" fmla="*/ 247 w 284"/>
                <a:gd name="T27" fmla="*/ 134 h 252"/>
                <a:gd name="T28" fmla="*/ 284 w 284"/>
                <a:gd name="T29" fmla="*/ 113 h 252"/>
                <a:gd name="T30" fmla="*/ 224 w 284"/>
                <a:gd name="T31" fmla="*/ 200 h 252"/>
                <a:gd name="T32" fmla="*/ 201 w 284"/>
                <a:gd name="T33" fmla="*/ 243 h 252"/>
                <a:gd name="T34" fmla="*/ 70 w 284"/>
                <a:gd name="T35" fmla="*/ 223 h 252"/>
                <a:gd name="T36" fmla="*/ 47 w 284"/>
                <a:gd name="T37" fmla="*/ 139 h 252"/>
                <a:gd name="T38" fmla="*/ 42 w 284"/>
                <a:gd name="T39" fmla="*/ 90 h 252"/>
                <a:gd name="T40" fmla="*/ 46 w 284"/>
                <a:gd name="T41" fmla="*/ 35 h 252"/>
                <a:gd name="T42" fmla="*/ 64 w 284"/>
                <a:gd name="T43" fmla="*/ 14 h 252"/>
                <a:gd name="T44" fmla="*/ 191 w 284"/>
                <a:gd name="T45" fmla="*/ 17 h 252"/>
                <a:gd name="T46" fmla="*/ 241 w 284"/>
                <a:gd name="T47" fmla="*/ 62 h 252"/>
                <a:gd name="T48" fmla="*/ 224 w 284"/>
                <a:gd name="T49" fmla="*/ 2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252">
                  <a:moveTo>
                    <a:pt x="284" y="113"/>
                  </a:moveTo>
                  <a:cubicBezTo>
                    <a:pt x="283" y="84"/>
                    <a:pt x="246" y="88"/>
                    <a:pt x="246" y="88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157" y="0"/>
                    <a:pt x="37" y="13"/>
                    <a:pt x="37" y="13"/>
                  </a:cubicBezTo>
                  <a:cubicBezTo>
                    <a:pt x="31" y="32"/>
                    <a:pt x="36" y="88"/>
                    <a:pt x="36" y="88"/>
                  </a:cubicBezTo>
                  <a:cubicBezTo>
                    <a:pt x="25" y="72"/>
                    <a:pt x="0" y="88"/>
                    <a:pt x="6" y="113"/>
                  </a:cubicBezTo>
                  <a:cubicBezTo>
                    <a:pt x="12" y="138"/>
                    <a:pt x="38" y="137"/>
                    <a:pt x="38" y="137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48" y="204"/>
                    <a:pt x="49" y="236"/>
                    <a:pt x="75" y="242"/>
                  </a:cubicBezTo>
                  <a:cubicBezTo>
                    <a:pt x="81" y="244"/>
                    <a:pt x="100" y="247"/>
                    <a:pt x="118" y="249"/>
                  </a:cubicBezTo>
                  <a:cubicBezTo>
                    <a:pt x="127" y="250"/>
                    <a:pt x="162" y="251"/>
                    <a:pt x="174" y="252"/>
                  </a:cubicBezTo>
                  <a:cubicBezTo>
                    <a:pt x="184" y="252"/>
                    <a:pt x="202" y="251"/>
                    <a:pt x="206" y="250"/>
                  </a:cubicBezTo>
                  <a:cubicBezTo>
                    <a:pt x="232" y="243"/>
                    <a:pt x="235" y="215"/>
                    <a:pt x="235" y="215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7" y="134"/>
                    <a:pt x="284" y="142"/>
                    <a:pt x="284" y="113"/>
                  </a:cubicBezTo>
                  <a:close/>
                  <a:moveTo>
                    <a:pt x="224" y="200"/>
                  </a:moveTo>
                  <a:cubicBezTo>
                    <a:pt x="219" y="222"/>
                    <a:pt x="225" y="234"/>
                    <a:pt x="201" y="243"/>
                  </a:cubicBezTo>
                  <a:cubicBezTo>
                    <a:pt x="176" y="252"/>
                    <a:pt x="89" y="246"/>
                    <a:pt x="70" y="223"/>
                  </a:cubicBezTo>
                  <a:cubicBezTo>
                    <a:pt x="52" y="202"/>
                    <a:pt x="50" y="169"/>
                    <a:pt x="47" y="139"/>
                  </a:cubicBezTo>
                  <a:cubicBezTo>
                    <a:pt x="45" y="118"/>
                    <a:pt x="45" y="111"/>
                    <a:pt x="42" y="90"/>
                  </a:cubicBezTo>
                  <a:cubicBezTo>
                    <a:pt x="40" y="76"/>
                    <a:pt x="39" y="47"/>
                    <a:pt x="46" y="35"/>
                  </a:cubicBezTo>
                  <a:cubicBezTo>
                    <a:pt x="46" y="27"/>
                    <a:pt x="55" y="14"/>
                    <a:pt x="64" y="14"/>
                  </a:cubicBezTo>
                  <a:cubicBezTo>
                    <a:pt x="101" y="17"/>
                    <a:pt x="155" y="17"/>
                    <a:pt x="191" y="17"/>
                  </a:cubicBezTo>
                  <a:cubicBezTo>
                    <a:pt x="244" y="17"/>
                    <a:pt x="237" y="34"/>
                    <a:pt x="241" y="62"/>
                  </a:cubicBezTo>
                  <a:cubicBezTo>
                    <a:pt x="247" y="96"/>
                    <a:pt x="232" y="166"/>
                    <a:pt x="224" y="20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628"/>
            <p:cNvSpPr>
              <a:spLocks/>
            </p:cNvSpPr>
            <p:nvPr/>
          </p:nvSpPr>
          <p:spPr bwMode="auto">
            <a:xfrm>
              <a:off x="-14474826" y="7373938"/>
              <a:ext cx="190500" cy="101600"/>
            </a:xfrm>
            <a:custGeom>
              <a:avLst/>
              <a:gdLst>
                <a:gd name="T0" fmla="*/ 0 w 45"/>
                <a:gd name="T1" fmla="*/ 14 h 24"/>
                <a:gd name="T2" fmla="*/ 40 w 45"/>
                <a:gd name="T3" fmla="*/ 24 h 24"/>
                <a:gd name="T4" fmla="*/ 28 w 45"/>
                <a:gd name="T5" fmla="*/ 2 h 24"/>
                <a:gd name="T6" fmla="*/ 0 w 45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4">
                  <a:moveTo>
                    <a:pt x="0" y="14"/>
                  </a:moveTo>
                  <a:cubicBezTo>
                    <a:pt x="0" y="14"/>
                    <a:pt x="30" y="9"/>
                    <a:pt x="40" y="24"/>
                  </a:cubicBezTo>
                  <a:cubicBezTo>
                    <a:pt x="40" y="24"/>
                    <a:pt x="45" y="6"/>
                    <a:pt x="28" y="2"/>
                  </a:cubicBezTo>
                  <a:cubicBezTo>
                    <a:pt x="17" y="0"/>
                    <a:pt x="4" y="3"/>
                    <a:pt x="0" y="1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629"/>
            <p:cNvSpPr>
              <a:spLocks/>
            </p:cNvSpPr>
            <p:nvPr/>
          </p:nvSpPr>
          <p:spPr bwMode="auto">
            <a:xfrm>
              <a:off x="-14962189" y="7496176"/>
              <a:ext cx="134938" cy="134938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6"/>
                    <a:pt x="23" y="32"/>
                    <a:pt x="15" y="32"/>
                  </a:cubicBezTo>
                  <a:cubicBezTo>
                    <a:pt x="7" y="31"/>
                    <a:pt x="0" y="24"/>
                    <a:pt x="1" y="15"/>
                  </a:cubicBezTo>
                  <a:cubicBezTo>
                    <a:pt x="1" y="7"/>
                    <a:pt x="9" y="0"/>
                    <a:pt x="17" y="1"/>
                  </a:cubicBezTo>
                  <a:cubicBezTo>
                    <a:pt x="26" y="2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630"/>
            <p:cNvSpPr>
              <a:spLocks/>
            </p:cNvSpPr>
            <p:nvPr/>
          </p:nvSpPr>
          <p:spPr bwMode="auto">
            <a:xfrm>
              <a:off x="-14466889" y="7513638"/>
              <a:ext cx="136525" cy="130175"/>
            </a:xfrm>
            <a:custGeom>
              <a:avLst/>
              <a:gdLst>
                <a:gd name="T0" fmla="*/ 31 w 32"/>
                <a:gd name="T1" fmla="*/ 17 h 31"/>
                <a:gd name="T2" fmla="*/ 15 w 32"/>
                <a:gd name="T3" fmla="*/ 31 h 31"/>
                <a:gd name="T4" fmla="*/ 1 w 32"/>
                <a:gd name="T5" fmla="*/ 14 h 31"/>
                <a:gd name="T6" fmla="*/ 17 w 32"/>
                <a:gd name="T7" fmla="*/ 0 h 31"/>
                <a:gd name="T8" fmla="*/ 31 w 32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7"/>
                  </a:moveTo>
                  <a:cubicBezTo>
                    <a:pt x="31" y="25"/>
                    <a:pt x="23" y="31"/>
                    <a:pt x="15" y="31"/>
                  </a:cubicBezTo>
                  <a:cubicBezTo>
                    <a:pt x="6" y="30"/>
                    <a:pt x="0" y="23"/>
                    <a:pt x="1" y="14"/>
                  </a:cubicBezTo>
                  <a:cubicBezTo>
                    <a:pt x="1" y="6"/>
                    <a:pt x="9" y="0"/>
                    <a:pt x="17" y="0"/>
                  </a:cubicBezTo>
                  <a:cubicBezTo>
                    <a:pt x="25" y="1"/>
                    <a:pt x="32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631"/>
            <p:cNvSpPr>
              <a:spLocks/>
            </p:cNvSpPr>
            <p:nvPr/>
          </p:nvSpPr>
          <p:spPr bwMode="auto">
            <a:xfrm>
              <a:off x="-14708189" y="7373938"/>
              <a:ext cx="136525" cy="528638"/>
            </a:xfrm>
            <a:custGeom>
              <a:avLst/>
              <a:gdLst>
                <a:gd name="T0" fmla="*/ 11 w 32"/>
                <a:gd name="T1" fmla="*/ 23 h 125"/>
                <a:gd name="T2" fmla="*/ 0 w 32"/>
                <a:gd name="T3" fmla="*/ 117 h 125"/>
                <a:gd name="T4" fmla="*/ 23 w 32"/>
                <a:gd name="T5" fmla="*/ 122 h 125"/>
                <a:gd name="T6" fmla="*/ 11 w 32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5">
                  <a:moveTo>
                    <a:pt x="11" y="23"/>
                  </a:moveTo>
                  <a:cubicBezTo>
                    <a:pt x="11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2" y="119"/>
                    <a:pt x="21" y="0"/>
                    <a:pt x="11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632"/>
            <p:cNvSpPr>
              <a:spLocks/>
            </p:cNvSpPr>
            <p:nvPr/>
          </p:nvSpPr>
          <p:spPr bwMode="auto">
            <a:xfrm>
              <a:off x="-14754226" y="7458076"/>
              <a:ext cx="122238" cy="436563"/>
            </a:xfrm>
            <a:custGeom>
              <a:avLst/>
              <a:gdLst>
                <a:gd name="T0" fmla="*/ 25 w 29"/>
                <a:gd name="T1" fmla="*/ 102 h 103"/>
                <a:gd name="T2" fmla="*/ 6 w 29"/>
                <a:gd name="T3" fmla="*/ 76 h 103"/>
                <a:gd name="T4" fmla="*/ 22 w 29"/>
                <a:gd name="T5" fmla="*/ 3 h 103"/>
                <a:gd name="T6" fmla="*/ 25 w 29"/>
                <a:gd name="T7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3">
                  <a:moveTo>
                    <a:pt x="25" y="102"/>
                  </a:moveTo>
                  <a:cubicBezTo>
                    <a:pt x="25" y="102"/>
                    <a:pt x="0" y="103"/>
                    <a:pt x="6" y="76"/>
                  </a:cubicBezTo>
                  <a:cubicBezTo>
                    <a:pt x="12" y="50"/>
                    <a:pt x="16" y="0"/>
                    <a:pt x="22" y="3"/>
                  </a:cubicBezTo>
                  <a:cubicBezTo>
                    <a:pt x="29" y="6"/>
                    <a:pt x="25" y="102"/>
                    <a:pt x="25" y="1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633"/>
            <p:cNvSpPr>
              <a:spLocks/>
            </p:cNvSpPr>
            <p:nvPr/>
          </p:nvSpPr>
          <p:spPr bwMode="auto">
            <a:xfrm>
              <a:off x="-15047914" y="7369176"/>
              <a:ext cx="187325" cy="109538"/>
            </a:xfrm>
            <a:custGeom>
              <a:avLst/>
              <a:gdLst>
                <a:gd name="T0" fmla="*/ 2 w 44"/>
                <a:gd name="T1" fmla="*/ 26 h 26"/>
                <a:gd name="T2" fmla="*/ 44 w 44"/>
                <a:gd name="T3" fmla="*/ 11 h 26"/>
                <a:gd name="T4" fmla="*/ 16 w 44"/>
                <a:gd name="T5" fmla="*/ 5 h 26"/>
                <a:gd name="T6" fmla="*/ 2 w 44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2" y="26"/>
                  </a:moveTo>
                  <a:cubicBezTo>
                    <a:pt x="2" y="26"/>
                    <a:pt x="23" y="13"/>
                    <a:pt x="44" y="11"/>
                  </a:cubicBezTo>
                  <a:cubicBezTo>
                    <a:pt x="44" y="11"/>
                    <a:pt x="32" y="0"/>
                    <a:pt x="16" y="5"/>
                  </a:cubicBezTo>
                  <a:cubicBezTo>
                    <a:pt x="0" y="11"/>
                    <a:pt x="2" y="26"/>
                    <a:pt x="2" y="26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634"/>
            <p:cNvSpPr>
              <a:spLocks/>
            </p:cNvSpPr>
            <p:nvPr/>
          </p:nvSpPr>
          <p:spPr bwMode="auto">
            <a:xfrm>
              <a:off x="-14211301" y="6742113"/>
              <a:ext cx="177800" cy="177800"/>
            </a:xfrm>
            <a:custGeom>
              <a:avLst/>
              <a:gdLst>
                <a:gd name="T0" fmla="*/ 112 w 112"/>
                <a:gd name="T1" fmla="*/ 0 h 112"/>
                <a:gd name="T2" fmla="*/ 0 w 112"/>
                <a:gd name="T3" fmla="*/ 112 h 112"/>
                <a:gd name="T4" fmla="*/ 74 w 112"/>
                <a:gd name="T5" fmla="*/ 98 h 112"/>
                <a:gd name="T6" fmla="*/ 112 w 112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2">
                  <a:moveTo>
                    <a:pt x="112" y="0"/>
                  </a:moveTo>
                  <a:lnTo>
                    <a:pt x="0" y="112"/>
                  </a:lnTo>
                  <a:lnTo>
                    <a:pt x="74" y="9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635"/>
            <p:cNvSpPr>
              <a:spLocks/>
            </p:cNvSpPr>
            <p:nvPr/>
          </p:nvSpPr>
          <p:spPr bwMode="auto">
            <a:xfrm>
              <a:off x="-14068426" y="6872288"/>
              <a:ext cx="68263" cy="169863"/>
            </a:xfrm>
            <a:custGeom>
              <a:avLst/>
              <a:gdLst>
                <a:gd name="T0" fmla="*/ 43 w 43"/>
                <a:gd name="T1" fmla="*/ 0 h 107"/>
                <a:gd name="T2" fmla="*/ 0 w 43"/>
                <a:gd name="T3" fmla="*/ 107 h 107"/>
                <a:gd name="T4" fmla="*/ 38 w 43"/>
                <a:gd name="T5" fmla="*/ 62 h 107"/>
                <a:gd name="T6" fmla="*/ 43 w 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07">
                  <a:moveTo>
                    <a:pt x="43" y="0"/>
                  </a:moveTo>
                  <a:lnTo>
                    <a:pt x="0" y="107"/>
                  </a:lnTo>
                  <a:lnTo>
                    <a:pt x="38" y="6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636"/>
            <p:cNvSpPr>
              <a:spLocks/>
            </p:cNvSpPr>
            <p:nvPr/>
          </p:nvSpPr>
          <p:spPr bwMode="auto">
            <a:xfrm>
              <a:off x="-15200314" y="7559676"/>
              <a:ext cx="233363" cy="233363"/>
            </a:xfrm>
            <a:custGeom>
              <a:avLst/>
              <a:gdLst>
                <a:gd name="T0" fmla="*/ 55 w 55"/>
                <a:gd name="T1" fmla="*/ 26 h 55"/>
                <a:gd name="T2" fmla="*/ 20 w 55"/>
                <a:gd name="T3" fmla="*/ 6 h 55"/>
                <a:gd name="T4" fmla="*/ 44 w 55"/>
                <a:gd name="T5" fmla="*/ 55 h 55"/>
                <a:gd name="T6" fmla="*/ 55 w 55"/>
                <a:gd name="T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5">
                  <a:moveTo>
                    <a:pt x="55" y="26"/>
                  </a:moveTo>
                  <a:cubicBezTo>
                    <a:pt x="55" y="26"/>
                    <a:pt x="38" y="0"/>
                    <a:pt x="20" y="6"/>
                  </a:cubicBezTo>
                  <a:cubicBezTo>
                    <a:pt x="3" y="13"/>
                    <a:pt x="0" y="54"/>
                    <a:pt x="44" y="55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637"/>
            <p:cNvSpPr>
              <a:spLocks/>
            </p:cNvSpPr>
            <p:nvPr/>
          </p:nvSpPr>
          <p:spPr bwMode="auto">
            <a:xfrm>
              <a:off x="-14233526" y="7580313"/>
              <a:ext cx="220663" cy="233363"/>
            </a:xfrm>
            <a:custGeom>
              <a:avLst/>
              <a:gdLst>
                <a:gd name="T0" fmla="*/ 0 w 52"/>
                <a:gd name="T1" fmla="*/ 18 h 55"/>
                <a:gd name="T2" fmla="*/ 42 w 52"/>
                <a:gd name="T3" fmla="*/ 10 h 55"/>
                <a:gd name="T4" fmla="*/ 4 w 52"/>
                <a:gd name="T5" fmla="*/ 45 h 55"/>
                <a:gd name="T6" fmla="*/ 0 w 52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1"/>
                    <a:pt x="52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638"/>
            <p:cNvSpPr>
              <a:spLocks/>
            </p:cNvSpPr>
            <p:nvPr/>
          </p:nvSpPr>
          <p:spPr bwMode="auto">
            <a:xfrm>
              <a:off x="-14868526" y="7759701"/>
              <a:ext cx="555625" cy="419100"/>
            </a:xfrm>
            <a:custGeom>
              <a:avLst/>
              <a:gdLst>
                <a:gd name="T0" fmla="*/ 5 w 131"/>
                <a:gd name="T1" fmla="*/ 76 h 99"/>
                <a:gd name="T2" fmla="*/ 70 w 131"/>
                <a:gd name="T3" fmla="*/ 55 h 99"/>
                <a:gd name="T4" fmla="*/ 111 w 131"/>
                <a:gd name="T5" fmla="*/ 14 h 99"/>
                <a:gd name="T6" fmla="*/ 123 w 131"/>
                <a:gd name="T7" fmla="*/ 26 h 99"/>
                <a:gd name="T8" fmla="*/ 106 w 131"/>
                <a:gd name="T9" fmla="*/ 82 h 99"/>
                <a:gd name="T10" fmla="*/ 5 w 131"/>
                <a:gd name="T11" fmla="*/ 7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99">
                  <a:moveTo>
                    <a:pt x="5" y="76"/>
                  </a:moveTo>
                  <a:cubicBezTo>
                    <a:pt x="5" y="76"/>
                    <a:pt x="46" y="70"/>
                    <a:pt x="70" y="55"/>
                  </a:cubicBezTo>
                  <a:cubicBezTo>
                    <a:pt x="95" y="40"/>
                    <a:pt x="110" y="28"/>
                    <a:pt x="111" y="14"/>
                  </a:cubicBezTo>
                  <a:cubicBezTo>
                    <a:pt x="113" y="0"/>
                    <a:pt x="122" y="17"/>
                    <a:pt x="123" y="26"/>
                  </a:cubicBezTo>
                  <a:cubicBezTo>
                    <a:pt x="124" y="34"/>
                    <a:pt x="131" y="65"/>
                    <a:pt x="106" y="82"/>
                  </a:cubicBezTo>
                  <a:cubicBezTo>
                    <a:pt x="80" y="99"/>
                    <a:pt x="0" y="93"/>
                    <a:pt x="5" y="76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639"/>
            <p:cNvSpPr>
              <a:spLocks/>
            </p:cNvSpPr>
            <p:nvPr/>
          </p:nvSpPr>
          <p:spPr bwMode="auto">
            <a:xfrm>
              <a:off x="-14771689" y="7856538"/>
              <a:ext cx="428625" cy="246063"/>
            </a:xfrm>
            <a:custGeom>
              <a:avLst/>
              <a:gdLst>
                <a:gd name="T0" fmla="*/ 25 w 101"/>
                <a:gd name="T1" fmla="*/ 58 h 58"/>
                <a:gd name="T2" fmla="*/ 88 w 101"/>
                <a:gd name="T3" fmla="*/ 3 h 58"/>
                <a:gd name="T4" fmla="*/ 85 w 101"/>
                <a:gd name="T5" fmla="*/ 0 h 58"/>
                <a:gd name="T6" fmla="*/ 47 w 101"/>
                <a:gd name="T7" fmla="*/ 32 h 58"/>
                <a:gd name="T8" fmla="*/ 0 w 101"/>
                <a:gd name="T9" fmla="*/ 50 h 58"/>
                <a:gd name="T10" fmla="*/ 25 w 101"/>
                <a:gd name="T1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58">
                  <a:moveTo>
                    <a:pt x="25" y="58"/>
                  </a:moveTo>
                  <a:cubicBezTo>
                    <a:pt x="38" y="58"/>
                    <a:pt x="101" y="14"/>
                    <a:pt x="88" y="3"/>
                  </a:cubicBezTo>
                  <a:cubicBezTo>
                    <a:pt x="88" y="2"/>
                    <a:pt x="85" y="0"/>
                    <a:pt x="85" y="0"/>
                  </a:cubicBezTo>
                  <a:cubicBezTo>
                    <a:pt x="79" y="10"/>
                    <a:pt x="66" y="20"/>
                    <a:pt x="47" y="32"/>
                  </a:cubicBezTo>
                  <a:cubicBezTo>
                    <a:pt x="34" y="40"/>
                    <a:pt x="14" y="46"/>
                    <a:pt x="0" y="50"/>
                  </a:cubicBezTo>
                  <a:cubicBezTo>
                    <a:pt x="7" y="55"/>
                    <a:pt x="18" y="57"/>
                    <a:pt x="2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640"/>
            <p:cNvSpPr>
              <a:spLocks/>
            </p:cNvSpPr>
            <p:nvPr/>
          </p:nvSpPr>
          <p:spPr bwMode="auto">
            <a:xfrm>
              <a:off x="-14482764" y="7983538"/>
              <a:ext cx="134938" cy="144463"/>
            </a:xfrm>
            <a:custGeom>
              <a:avLst/>
              <a:gdLst>
                <a:gd name="T0" fmla="*/ 9 w 32"/>
                <a:gd name="T1" fmla="*/ 7 h 34"/>
                <a:gd name="T2" fmla="*/ 3 w 32"/>
                <a:gd name="T3" fmla="*/ 34 h 34"/>
                <a:gd name="T4" fmla="*/ 15 w 32"/>
                <a:gd name="T5" fmla="*/ 29 h 34"/>
                <a:gd name="T6" fmla="*/ 32 w 32"/>
                <a:gd name="T7" fmla="*/ 6 h 34"/>
                <a:gd name="T8" fmla="*/ 9 w 32"/>
                <a:gd name="T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9" y="7"/>
                  </a:moveTo>
                  <a:cubicBezTo>
                    <a:pt x="0" y="14"/>
                    <a:pt x="0" y="24"/>
                    <a:pt x="3" y="34"/>
                  </a:cubicBezTo>
                  <a:cubicBezTo>
                    <a:pt x="7" y="33"/>
                    <a:pt x="11" y="31"/>
                    <a:pt x="15" y="29"/>
                  </a:cubicBezTo>
                  <a:cubicBezTo>
                    <a:pt x="24" y="23"/>
                    <a:pt x="29" y="14"/>
                    <a:pt x="32" y="6"/>
                  </a:cubicBezTo>
                  <a:cubicBezTo>
                    <a:pt x="26" y="0"/>
                    <a:pt x="16" y="2"/>
                    <a:pt x="9" y="7"/>
                  </a:cubicBezTo>
                  <a:close/>
                </a:path>
              </a:pathLst>
            </a:custGeom>
            <a:solidFill>
              <a:srgbClr val="8E4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9803810" y="7525337"/>
            <a:ext cx="2159000" cy="4748213"/>
            <a:chOff x="-9453563" y="1352550"/>
            <a:chExt cx="2159000" cy="4748213"/>
          </a:xfrm>
        </p:grpSpPr>
        <p:sp>
          <p:nvSpPr>
            <p:cNvPr id="838" name="Freeform 641"/>
            <p:cNvSpPr>
              <a:spLocks/>
            </p:cNvSpPr>
            <p:nvPr/>
          </p:nvSpPr>
          <p:spPr bwMode="auto">
            <a:xfrm>
              <a:off x="-8991601" y="4027488"/>
              <a:ext cx="869950" cy="433388"/>
            </a:xfrm>
            <a:custGeom>
              <a:avLst/>
              <a:gdLst>
                <a:gd name="T0" fmla="*/ 180 w 205"/>
                <a:gd name="T1" fmla="*/ 0 h 102"/>
                <a:gd name="T2" fmla="*/ 205 w 205"/>
                <a:gd name="T3" fmla="*/ 61 h 102"/>
                <a:gd name="T4" fmla="*/ 96 w 205"/>
                <a:gd name="T5" fmla="*/ 99 h 102"/>
                <a:gd name="T6" fmla="*/ 8 w 205"/>
                <a:gd name="T7" fmla="*/ 85 h 102"/>
                <a:gd name="T8" fmla="*/ 0 w 205"/>
                <a:gd name="T9" fmla="*/ 77 h 102"/>
                <a:gd name="T10" fmla="*/ 26 w 205"/>
                <a:gd name="T11" fmla="*/ 7 h 102"/>
                <a:gd name="T12" fmla="*/ 180 w 205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02">
                  <a:moveTo>
                    <a:pt x="180" y="0"/>
                  </a:moveTo>
                  <a:cubicBezTo>
                    <a:pt x="205" y="61"/>
                    <a:pt x="205" y="61"/>
                    <a:pt x="205" y="61"/>
                  </a:cubicBezTo>
                  <a:cubicBezTo>
                    <a:pt x="205" y="61"/>
                    <a:pt x="170" y="96"/>
                    <a:pt x="96" y="99"/>
                  </a:cubicBezTo>
                  <a:cubicBezTo>
                    <a:pt x="21" y="102"/>
                    <a:pt x="8" y="85"/>
                    <a:pt x="8" y="8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105" y="35"/>
                    <a:pt x="180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642"/>
            <p:cNvSpPr>
              <a:spLocks/>
            </p:cNvSpPr>
            <p:nvPr/>
          </p:nvSpPr>
          <p:spPr bwMode="auto">
            <a:xfrm>
              <a:off x="-8991601" y="4057651"/>
              <a:ext cx="187325" cy="368300"/>
            </a:xfrm>
            <a:custGeom>
              <a:avLst/>
              <a:gdLst>
                <a:gd name="T0" fmla="*/ 29 w 44"/>
                <a:gd name="T1" fmla="*/ 87 h 87"/>
                <a:gd name="T2" fmla="*/ 37 w 44"/>
                <a:gd name="T3" fmla="*/ 72 h 87"/>
                <a:gd name="T4" fmla="*/ 44 w 44"/>
                <a:gd name="T5" fmla="*/ 5 h 87"/>
                <a:gd name="T6" fmla="*/ 26 w 44"/>
                <a:gd name="T7" fmla="*/ 0 h 87"/>
                <a:gd name="T8" fmla="*/ 0 w 44"/>
                <a:gd name="T9" fmla="*/ 70 h 87"/>
                <a:gd name="T10" fmla="*/ 8 w 44"/>
                <a:gd name="T11" fmla="*/ 78 h 87"/>
                <a:gd name="T12" fmla="*/ 29 w 44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7">
                  <a:moveTo>
                    <a:pt x="29" y="87"/>
                  </a:moveTo>
                  <a:cubicBezTo>
                    <a:pt x="33" y="83"/>
                    <a:pt x="35" y="78"/>
                    <a:pt x="37" y="72"/>
                  </a:cubicBezTo>
                  <a:cubicBezTo>
                    <a:pt x="43" y="50"/>
                    <a:pt x="41" y="27"/>
                    <a:pt x="44" y="5"/>
                  </a:cubicBezTo>
                  <a:cubicBezTo>
                    <a:pt x="33" y="2"/>
                    <a:pt x="26" y="0"/>
                    <a:pt x="26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12" y="83"/>
                    <a:pt x="29" y="8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643"/>
            <p:cNvSpPr>
              <a:spLocks/>
            </p:cNvSpPr>
            <p:nvPr/>
          </p:nvSpPr>
          <p:spPr bwMode="auto">
            <a:xfrm>
              <a:off x="-8970964" y="4278313"/>
              <a:ext cx="458788" cy="1395413"/>
            </a:xfrm>
            <a:custGeom>
              <a:avLst/>
              <a:gdLst>
                <a:gd name="T0" fmla="*/ 0 w 289"/>
                <a:gd name="T1" fmla="*/ 0 h 879"/>
                <a:gd name="T2" fmla="*/ 131 w 289"/>
                <a:gd name="T3" fmla="*/ 852 h 879"/>
                <a:gd name="T4" fmla="*/ 254 w 289"/>
                <a:gd name="T5" fmla="*/ 879 h 879"/>
                <a:gd name="T6" fmla="*/ 289 w 289"/>
                <a:gd name="T7" fmla="*/ 29 h 879"/>
                <a:gd name="T8" fmla="*/ 0 w 289"/>
                <a:gd name="T9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879">
                  <a:moveTo>
                    <a:pt x="0" y="0"/>
                  </a:moveTo>
                  <a:lnTo>
                    <a:pt x="131" y="852"/>
                  </a:lnTo>
                  <a:lnTo>
                    <a:pt x="254" y="879"/>
                  </a:lnTo>
                  <a:lnTo>
                    <a:pt x="28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644"/>
            <p:cNvSpPr>
              <a:spLocks/>
            </p:cNvSpPr>
            <p:nvPr/>
          </p:nvSpPr>
          <p:spPr bwMode="auto">
            <a:xfrm>
              <a:off x="-8970964" y="4278313"/>
              <a:ext cx="149225" cy="207963"/>
            </a:xfrm>
            <a:custGeom>
              <a:avLst/>
              <a:gdLst>
                <a:gd name="T0" fmla="*/ 32 w 35"/>
                <a:gd name="T1" fmla="*/ 20 h 49"/>
                <a:gd name="T2" fmla="*/ 35 w 35"/>
                <a:gd name="T3" fmla="*/ 4 h 49"/>
                <a:gd name="T4" fmla="*/ 0 w 35"/>
                <a:gd name="T5" fmla="*/ 0 h 49"/>
                <a:gd name="T6" fmla="*/ 8 w 35"/>
                <a:gd name="T7" fmla="*/ 49 h 49"/>
                <a:gd name="T8" fmla="*/ 32 w 35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9">
                  <a:moveTo>
                    <a:pt x="32" y="20"/>
                  </a:moveTo>
                  <a:cubicBezTo>
                    <a:pt x="34" y="14"/>
                    <a:pt x="35" y="9"/>
                    <a:pt x="35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9" y="43"/>
                    <a:pt x="28" y="35"/>
                    <a:pt x="32" y="2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645"/>
            <p:cNvSpPr>
              <a:spLocks/>
            </p:cNvSpPr>
            <p:nvPr/>
          </p:nvSpPr>
          <p:spPr bwMode="auto">
            <a:xfrm>
              <a:off x="-8970964" y="4278313"/>
              <a:ext cx="106363" cy="233363"/>
            </a:xfrm>
            <a:custGeom>
              <a:avLst/>
              <a:gdLst>
                <a:gd name="T0" fmla="*/ 22 w 25"/>
                <a:gd name="T1" fmla="*/ 9 h 55"/>
                <a:gd name="T2" fmla="*/ 8 w 25"/>
                <a:gd name="T3" fmla="*/ 55 h 55"/>
                <a:gd name="T4" fmla="*/ 0 w 25"/>
                <a:gd name="T5" fmla="*/ 0 h 55"/>
                <a:gd name="T6" fmla="*/ 25 w 25"/>
                <a:gd name="T7" fmla="*/ 3 h 55"/>
                <a:gd name="T8" fmla="*/ 22 w 25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5">
                  <a:moveTo>
                    <a:pt x="22" y="9"/>
                  </a:moveTo>
                  <a:cubicBezTo>
                    <a:pt x="18" y="25"/>
                    <a:pt x="13" y="40"/>
                    <a:pt x="8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7"/>
                    <a:pt x="22" y="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47"/>
            <p:cNvSpPr>
              <a:spLocks/>
            </p:cNvSpPr>
            <p:nvPr/>
          </p:nvSpPr>
          <p:spPr bwMode="auto">
            <a:xfrm>
              <a:off x="-8791575" y="5435600"/>
              <a:ext cx="228600" cy="238125"/>
            </a:xfrm>
            <a:custGeom>
              <a:avLst/>
              <a:gdLst>
                <a:gd name="T0" fmla="*/ 38 w 54"/>
                <a:gd name="T1" fmla="*/ 20 h 56"/>
                <a:gd name="T2" fmla="*/ 54 w 54"/>
                <a:gd name="T3" fmla="*/ 29 h 56"/>
                <a:gd name="T4" fmla="*/ 53 w 54"/>
                <a:gd name="T5" fmla="*/ 56 h 56"/>
                <a:gd name="T6" fmla="*/ 7 w 54"/>
                <a:gd name="T7" fmla="*/ 46 h 56"/>
                <a:gd name="T8" fmla="*/ 0 w 54"/>
                <a:gd name="T9" fmla="*/ 0 h 56"/>
                <a:gd name="T10" fmla="*/ 38 w 54"/>
                <a:gd name="T11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6">
                  <a:moveTo>
                    <a:pt x="38" y="20"/>
                  </a:moveTo>
                  <a:cubicBezTo>
                    <a:pt x="43" y="24"/>
                    <a:pt x="48" y="26"/>
                    <a:pt x="54" y="29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23" y="16"/>
                    <a:pt x="38" y="2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48"/>
            <p:cNvSpPr>
              <a:spLocks/>
            </p:cNvSpPr>
            <p:nvPr/>
          </p:nvSpPr>
          <p:spPr bwMode="auto">
            <a:xfrm>
              <a:off x="-8770938" y="4451350"/>
              <a:ext cx="254000" cy="1222375"/>
            </a:xfrm>
            <a:custGeom>
              <a:avLst/>
              <a:gdLst>
                <a:gd name="T0" fmla="*/ 34 w 60"/>
                <a:gd name="T1" fmla="*/ 113 h 288"/>
                <a:gd name="T2" fmla="*/ 48 w 60"/>
                <a:gd name="T3" fmla="*/ 34 h 288"/>
                <a:gd name="T4" fmla="*/ 49 w 60"/>
                <a:gd name="T5" fmla="*/ 0 h 288"/>
                <a:gd name="T6" fmla="*/ 59 w 60"/>
                <a:gd name="T7" fmla="*/ 2 h 288"/>
                <a:gd name="T8" fmla="*/ 60 w 60"/>
                <a:gd name="T9" fmla="*/ 1 h 288"/>
                <a:gd name="T10" fmla="*/ 48 w 60"/>
                <a:gd name="T11" fmla="*/ 288 h 288"/>
                <a:gd name="T12" fmla="*/ 2 w 60"/>
                <a:gd name="T13" fmla="*/ 278 h 288"/>
                <a:gd name="T14" fmla="*/ 0 w 60"/>
                <a:gd name="T15" fmla="*/ 262 h 288"/>
                <a:gd name="T16" fmla="*/ 34 w 60"/>
                <a:gd name="T17" fmla="*/ 11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88">
                  <a:moveTo>
                    <a:pt x="34" y="113"/>
                  </a:moveTo>
                  <a:cubicBezTo>
                    <a:pt x="39" y="87"/>
                    <a:pt x="45" y="61"/>
                    <a:pt x="48" y="34"/>
                  </a:cubicBezTo>
                  <a:cubicBezTo>
                    <a:pt x="49" y="23"/>
                    <a:pt x="49" y="11"/>
                    <a:pt x="49" y="0"/>
                  </a:cubicBezTo>
                  <a:cubicBezTo>
                    <a:pt x="52" y="1"/>
                    <a:pt x="55" y="2"/>
                    <a:pt x="59" y="2"/>
                  </a:cubicBezTo>
                  <a:cubicBezTo>
                    <a:pt x="59" y="2"/>
                    <a:pt x="59" y="1"/>
                    <a:pt x="60" y="1"/>
                  </a:cubicBezTo>
                  <a:cubicBezTo>
                    <a:pt x="48" y="288"/>
                    <a:pt x="48" y="288"/>
                    <a:pt x="48" y="288"/>
                  </a:cubicBezTo>
                  <a:cubicBezTo>
                    <a:pt x="2" y="278"/>
                    <a:pt x="2" y="278"/>
                    <a:pt x="2" y="278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14" y="213"/>
                    <a:pt x="23" y="162"/>
                    <a:pt x="34" y="11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649"/>
            <p:cNvSpPr>
              <a:spLocks/>
            </p:cNvSpPr>
            <p:nvPr/>
          </p:nvSpPr>
          <p:spPr bwMode="auto">
            <a:xfrm>
              <a:off x="-8689975" y="4205288"/>
              <a:ext cx="546100" cy="1819275"/>
            </a:xfrm>
            <a:custGeom>
              <a:avLst/>
              <a:gdLst>
                <a:gd name="T0" fmla="*/ 100 w 129"/>
                <a:gd name="T1" fmla="*/ 10 h 429"/>
                <a:gd name="T2" fmla="*/ 128 w 129"/>
                <a:gd name="T3" fmla="*/ 35 h 429"/>
                <a:gd name="T4" fmla="*/ 82 w 129"/>
                <a:gd name="T5" fmla="*/ 428 h 429"/>
                <a:gd name="T6" fmla="*/ 69 w 129"/>
                <a:gd name="T7" fmla="*/ 429 h 429"/>
                <a:gd name="T8" fmla="*/ 0 w 129"/>
                <a:gd name="T9" fmla="*/ 349 h 429"/>
                <a:gd name="T10" fmla="*/ 41 w 129"/>
                <a:gd name="T11" fmla="*/ 44 h 429"/>
                <a:gd name="T12" fmla="*/ 100 w 129"/>
                <a:gd name="T13" fmla="*/ 1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429">
                  <a:moveTo>
                    <a:pt x="100" y="10"/>
                  </a:moveTo>
                  <a:cubicBezTo>
                    <a:pt x="100" y="10"/>
                    <a:pt x="129" y="8"/>
                    <a:pt x="128" y="35"/>
                  </a:cubicBezTo>
                  <a:cubicBezTo>
                    <a:pt x="126" y="61"/>
                    <a:pt x="82" y="428"/>
                    <a:pt x="82" y="428"/>
                  </a:cubicBezTo>
                  <a:cubicBezTo>
                    <a:pt x="69" y="429"/>
                    <a:pt x="69" y="429"/>
                    <a:pt x="69" y="42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60" y="0"/>
                    <a:pt x="100" y="1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650"/>
            <p:cNvSpPr>
              <a:spLocks/>
            </p:cNvSpPr>
            <p:nvPr/>
          </p:nvSpPr>
          <p:spPr bwMode="auto">
            <a:xfrm>
              <a:off x="-8991600" y="4027488"/>
              <a:ext cx="869950" cy="385763"/>
            </a:xfrm>
            <a:custGeom>
              <a:avLst/>
              <a:gdLst>
                <a:gd name="T0" fmla="*/ 26 w 205"/>
                <a:gd name="T1" fmla="*/ 7 h 91"/>
                <a:gd name="T2" fmla="*/ 180 w 205"/>
                <a:gd name="T3" fmla="*/ 0 h 91"/>
                <a:gd name="T4" fmla="*/ 205 w 205"/>
                <a:gd name="T5" fmla="*/ 61 h 91"/>
                <a:gd name="T6" fmla="*/ 181 w 205"/>
                <a:gd name="T7" fmla="*/ 77 h 91"/>
                <a:gd name="T8" fmla="*/ 171 w 205"/>
                <a:gd name="T9" fmla="*/ 49 h 91"/>
                <a:gd name="T10" fmla="*/ 164 w 205"/>
                <a:gd name="T11" fmla="*/ 39 h 91"/>
                <a:gd name="T12" fmla="*/ 148 w 205"/>
                <a:gd name="T13" fmla="*/ 36 h 91"/>
                <a:gd name="T14" fmla="*/ 38 w 205"/>
                <a:gd name="T15" fmla="*/ 54 h 91"/>
                <a:gd name="T16" fmla="*/ 19 w 205"/>
                <a:gd name="T17" fmla="*/ 91 h 91"/>
                <a:gd name="T18" fmla="*/ 8 w 205"/>
                <a:gd name="T19" fmla="*/ 85 h 91"/>
                <a:gd name="T20" fmla="*/ 0 w 205"/>
                <a:gd name="T21" fmla="*/ 77 h 91"/>
                <a:gd name="T22" fmla="*/ 26 w 205"/>
                <a:gd name="T2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5" h="91">
                  <a:moveTo>
                    <a:pt x="26" y="7"/>
                  </a:moveTo>
                  <a:cubicBezTo>
                    <a:pt x="26" y="7"/>
                    <a:pt x="105" y="35"/>
                    <a:pt x="180" y="0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1"/>
                    <a:pt x="197" y="68"/>
                    <a:pt x="181" y="77"/>
                  </a:cubicBezTo>
                  <a:cubicBezTo>
                    <a:pt x="178" y="68"/>
                    <a:pt x="174" y="59"/>
                    <a:pt x="171" y="49"/>
                  </a:cubicBezTo>
                  <a:cubicBezTo>
                    <a:pt x="170" y="44"/>
                    <a:pt x="167" y="41"/>
                    <a:pt x="164" y="39"/>
                  </a:cubicBezTo>
                  <a:cubicBezTo>
                    <a:pt x="159" y="36"/>
                    <a:pt x="154" y="34"/>
                    <a:pt x="148" y="36"/>
                  </a:cubicBezTo>
                  <a:cubicBezTo>
                    <a:pt x="113" y="47"/>
                    <a:pt x="67" y="25"/>
                    <a:pt x="38" y="54"/>
                  </a:cubicBezTo>
                  <a:cubicBezTo>
                    <a:pt x="28" y="64"/>
                    <a:pt x="23" y="78"/>
                    <a:pt x="19" y="91"/>
                  </a:cubicBezTo>
                  <a:cubicBezTo>
                    <a:pt x="10" y="88"/>
                    <a:pt x="8" y="85"/>
                    <a:pt x="8" y="85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26" y="7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651"/>
            <p:cNvSpPr>
              <a:spLocks/>
            </p:cNvSpPr>
            <p:nvPr/>
          </p:nvSpPr>
          <p:spPr bwMode="auto">
            <a:xfrm>
              <a:off x="-8702675" y="4248150"/>
              <a:ext cx="558800" cy="1776413"/>
            </a:xfrm>
            <a:custGeom>
              <a:avLst/>
              <a:gdLst>
                <a:gd name="T0" fmla="*/ 31 w 132"/>
                <a:gd name="T1" fmla="*/ 304 h 419"/>
                <a:gd name="T2" fmla="*/ 39 w 132"/>
                <a:gd name="T3" fmla="*/ 308 h 419"/>
                <a:gd name="T4" fmla="*/ 80 w 132"/>
                <a:gd name="T5" fmla="*/ 303 h 419"/>
                <a:gd name="T6" fmla="*/ 94 w 132"/>
                <a:gd name="T7" fmla="*/ 258 h 419"/>
                <a:gd name="T8" fmla="*/ 95 w 132"/>
                <a:gd name="T9" fmla="*/ 219 h 419"/>
                <a:gd name="T10" fmla="*/ 104 w 132"/>
                <a:gd name="T11" fmla="*/ 183 h 419"/>
                <a:gd name="T12" fmla="*/ 115 w 132"/>
                <a:gd name="T13" fmla="*/ 93 h 419"/>
                <a:gd name="T14" fmla="*/ 118 w 132"/>
                <a:gd name="T15" fmla="*/ 42 h 419"/>
                <a:gd name="T16" fmla="*/ 104 w 132"/>
                <a:gd name="T17" fmla="*/ 0 h 419"/>
                <a:gd name="T18" fmla="*/ 131 w 132"/>
                <a:gd name="T19" fmla="*/ 25 h 419"/>
                <a:gd name="T20" fmla="*/ 85 w 132"/>
                <a:gd name="T21" fmla="*/ 418 h 419"/>
                <a:gd name="T22" fmla="*/ 72 w 132"/>
                <a:gd name="T23" fmla="*/ 419 h 419"/>
                <a:gd name="T24" fmla="*/ 30 w 132"/>
                <a:gd name="T25" fmla="*/ 370 h 419"/>
                <a:gd name="T26" fmla="*/ 7 w 132"/>
                <a:gd name="T27" fmla="*/ 343 h 419"/>
                <a:gd name="T28" fmla="*/ 8 w 132"/>
                <a:gd name="T29" fmla="*/ 307 h 419"/>
                <a:gd name="T30" fmla="*/ 12 w 132"/>
                <a:gd name="T31" fmla="*/ 281 h 419"/>
                <a:gd name="T32" fmla="*/ 31 w 132"/>
                <a:gd name="T33" fmla="*/ 304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419">
                  <a:moveTo>
                    <a:pt x="31" y="304"/>
                  </a:moveTo>
                  <a:cubicBezTo>
                    <a:pt x="33" y="305"/>
                    <a:pt x="36" y="307"/>
                    <a:pt x="39" y="308"/>
                  </a:cubicBezTo>
                  <a:cubicBezTo>
                    <a:pt x="53" y="313"/>
                    <a:pt x="68" y="314"/>
                    <a:pt x="80" y="303"/>
                  </a:cubicBezTo>
                  <a:cubicBezTo>
                    <a:pt x="90" y="295"/>
                    <a:pt x="93" y="272"/>
                    <a:pt x="94" y="258"/>
                  </a:cubicBezTo>
                  <a:cubicBezTo>
                    <a:pt x="95" y="245"/>
                    <a:pt x="94" y="232"/>
                    <a:pt x="95" y="219"/>
                  </a:cubicBezTo>
                  <a:cubicBezTo>
                    <a:pt x="96" y="206"/>
                    <a:pt x="102" y="196"/>
                    <a:pt x="104" y="183"/>
                  </a:cubicBezTo>
                  <a:cubicBezTo>
                    <a:pt x="108" y="153"/>
                    <a:pt x="113" y="123"/>
                    <a:pt x="115" y="93"/>
                  </a:cubicBezTo>
                  <a:cubicBezTo>
                    <a:pt x="115" y="77"/>
                    <a:pt x="120" y="59"/>
                    <a:pt x="118" y="42"/>
                  </a:cubicBezTo>
                  <a:cubicBezTo>
                    <a:pt x="116" y="27"/>
                    <a:pt x="109" y="14"/>
                    <a:pt x="104" y="0"/>
                  </a:cubicBezTo>
                  <a:cubicBezTo>
                    <a:pt x="110" y="0"/>
                    <a:pt x="132" y="2"/>
                    <a:pt x="131" y="25"/>
                  </a:cubicBezTo>
                  <a:cubicBezTo>
                    <a:pt x="129" y="51"/>
                    <a:pt x="85" y="418"/>
                    <a:pt x="85" y="418"/>
                  </a:cubicBezTo>
                  <a:cubicBezTo>
                    <a:pt x="72" y="419"/>
                    <a:pt x="72" y="419"/>
                    <a:pt x="72" y="419"/>
                  </a:cubicBezTo>
                  <a:cubicBezTo>
                    <a:pt x="58" y="403"/>
                    <a:pt x="44" y="387"/>
                    <a:pt x="30" y="370"/>
                  </a:cubicBezTo>
                  <a:cubicBezTo>
                    <a:pt x="23" y="362"/>
                    <a:pt x="12" y="353"/>
                    <a:pt x="7" y="343"/>
                  </a:cubicBezTo>
                  <a:cubicBezTo>
                    <a:pt x="0" y="332"/>
                    <a:pt x="7" y="320"/>
                    <a:pt x="8" y="307"/>
                  </a:cubicBezTo>
                  <a:cubicBezTo>
                    <a:pt x="8" y="300"/>
                    <a:pt x="4" y="280"/>
                    <a:pt x="12" y="281"/>
                  </a:cubicBezTo>
                  <a:cubicBezTo>
                    <a:pt x="19" y="292"/>
                    <a:pt x="22" y="299"/>
                    <a:pt x="31" y="30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652"/>
            <p:cNvSpPr>
              <a:spLocks/>
            </p:cNvSpPr>
            <p:nvPr/>
          </p:nvSpPr>
          <p:spPr bwMode="auto">
            <a:xfrm>
              <a:off x="-8712200" y="4367213"/>
              <a:ext cx="255588" cy="381000"/>
            </a:xfrm>
            <a:custGeom>
              <a:avLst/>
              <a:gdLst>
                <a:gd name="T0" fmla="*/ 35 w 60"/>
                <a:gd name="T1" fmla="*/ 90 h 90"/>
                <a:gd name="T2" fmla="*/ 46 w 60"/>
                <a:gd name="T3" fmla="*/ 25 h 90"/>
                <a:gd name="T4" fmla="*/ 60 w 60"/>
                <a:gd name="T5" fmla="*/ 15 h 90"/>
                <a:gd name="T6" fmla="*/ 0 w 60"/>
                <a:gd name="T7" fmla="*/ 0 h 90"/>
                <a:gd name="T8" fmla="*/ 25 w 60"/>
                <a:gd name="T9" fmla="*/ 29 h 90"/>
                <a:gd name="T10" fmla="*/ 35 w 60"/>
                <a:gd name="T1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0">
                  <a:moveTo>
                    <a:pt x="35" y="90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31" y="24"/>
                    <a:pt x="0" y="0"/>
                  </a:cubicBezTo>
                  <a:cubicBezTo>
                    <a:pt x="25" y="29"/>
                    <a:pt x="25" y="29"/>
                    <a:pt x="25" y="29"/>
                  </a:cubicBezTo>
                  <a:lnTo>
                    <a:pt x="35" y="9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653"/>
            <p:cNvSpPr>
              <a:spLocks/>
            </p:cNvSpPr>
            <p:nvPr/>
          </p:nvSpPr>
          <p:spPr bwMode="auto">
            <a:xfrm>
              <a:off x="-8948738" y="5826125"/>
              <a:ext cx="411163" cy="190500"/>
            </a:xfrm>
            <a:custGeom>
              <a:avLst/>
              <a:gdLst>
                <a:gd name="T0" fmla="*/ 72 w 97"/>
                <a:gd name="T1" fmla="*/ 5 h 45"/>
                <a:gd name="T2" fmla="*/ 6 w 97"/>
                <a:gd name="T3" fmla="*/ 24 h 45"/>
                <a:gd name="T4" fmla="*/ 8 w 97"/>
                <a:gd name="T5" fmla="*/ 45 h 45"/>
                <a:gd name="T6" fmla="*/ 97 w 97"/>
                <a:gd name="T7" fmla="*/ 42 h 45"/>
                <a:gd name="T8" fmla="*/ 72 w 97"/>
                <a:gd name="T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5">
                  <a:moveTo>
                    <a:pt x="72" y="5"/>
                  </a:moveTo>
                  <a:cubicBezTo>
                    <a:pt x="72" y="5"/>
                    <a:pt x="13" y="0"/>
                    <a:pt x="6" y="24"/>
                  </a:cubicBezTo>
                  <a:cubicBezTo>
                    <a:pt x="0" y="45"/>
                    <a:pt x="8" y="45"/>
                    <a:pt x="8" y="45"/>
                  </a:cubicBezTo>
                  <a:cubicBezTo>
                    <a:pt x="97" y="42"/>
                    <a:pt x="97" y="42"/>
                    <a:pt x="97" y="42"/>
                  </a:cubicBezTo>
                  <a:lnTo>
                    <a:pt x="72" y="5"/>
                  </a:ln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654"/>
            <p:cNvSpPr>
              <a:spLocks/>
            </p:cNvSpPr>
            <p:nvPr/>
          </p:nvSpPr>
          <p:spPr bwMode="auto">
            <a:xfrm>
              <a:off x="-8936038" y="5481638"/>
              <a:ext cx="700088" cy="619125"/>
            </a:xfrm>
            <a:custGeom>
              <a:avLst/>
              <a:gdLst>
                <a:gd name="T0" fmla="*/ 0 w 165"/>
                <a:gd name="T1" fmla="*/ 81 h 146"/>
                <a:gd name="T2" fmla="*/ 99 w 165"/>
                <a:gd name="T3" fmla="*/ 27 h 146"/>
                <a:gd name="T4" fmla="*/ 147 w 165"/>
                <a:gd name="T5" fmla="*/ 104 h 146"/>
                <a:gd name="T6" fmla="*/ 139 w 165"/>
                <a:gd name="T7" fmla="*/ 146 h 146"/>
                <a:gd name="T8" fmla="*/ 0 w 165"/>
                <a:gd name="T9" fmla="*/ 8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46">
                  <a:moveTo>
                    <a:pt x="0" y="81"/>
                  </a:moveTo>
                  <a:cubicBezTo>
                    <a:pt x="0" y="81"/>
                    <a:pt x="33" y="0"/>
                    <a:pt x="99" y="27"/>
                  </a:cubicBezTo>
                  <a:cubicBezTo>
                    <a:pt x="165" y="53"/>
                    <a:pt x="147" y="104"/>
                    <a:pt x="147" y="104"/>
                  </a:cubicBezTo>
                  <a:cubicBezTo>
                    <a:pt x="139" y="146"/>
                    <a:pt x="139" y="146"/>
                    <a:pt x="139" y="146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655"/>
            <p:cNvSpPr>
              <a:spLocks/>
            </p:cNvSpPr>
            <p:nvPr/>
          </p:nvSpPr>
          <p:spPr bwMode="auto">
            <a:xfrm>
              <a:off x="-8826500" y="5541963"/>
              <a:ext cx="522288" cy="347663"/>
            </a:xfrm>
            <a:custGeom>
              <a:avLst/>
              <a:gdLst>
                <a:gd name="T0" fmla="*/ 42 w 123"/>
                <a:gd name="T1" fmla="*/ 66 h 82"/>
                <a:gd name="T2" fmla="*/ 0 w 123"/>
                <a:gd name="T3" fmla="*/ 29 h 82"/>
                <a:gd name="T4" fmla="*/ 73 w 123"/>
                <a:gd name="T5" fmla="*/ 13 h 82"/>
                <a:gd name="T6" fmla="*/ 123 w 123"/>
                <a:gd name="T7" fmla="*/ 71 h 82"/>
                <a:gd name="T8" fmla="*/ 42 w 123"/>
                <a:gd name="T9" fmla="*/ 6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2">
                  <a:moveTo>
                    <a:pt x="42" y="66"/>
                  </a:moveTo>
                  <a:cubicBezTo>
                    <a:pt x="24" y="58"/>
                    <a:pt x="9" y="46"/>
                    <a:pt x="0" y="29"/>
                  </a:cubicBezTo>
                  <a:cubicBezTo>
                    <a:pt x="17" y="13"/>
                    <a:pt x="41" y="0"/>
                    <a:pt x="73" y="13"/>
                  </a:cubicBezTo>
                  <a:cubicBezTo>
                    <a:pt x="113" y="29"/>
                    <a:pt x="122" y="54"/>
                    <a:pt x="123" y="71"/>
                  </a:cubicBezTo>
                  <a:cubicBezTo>
                    <a:pt x="100" y="82"/>
                    <a:pt x="70" y="78"/>
                    <a:pt x="42" y="66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656"/>
            <p:cNvSpPr>
              <a:spLocks/>
            </p:cNvSpPr>
            <p:nvPr/>
          </p:nvSpPr>
          <p:spPr bwMode="auto">
            <a:xfrm>
              <a:off x="-8597900" y="5630863"/>
              <a:ext cx="131763" cy="93663"/>
            </a:xfrm>
            <a:custGeom>
              <a:avLst/>
              <a:gdLst>
                <a:gd name="T0" fmla="*/ 2 w 31"/>
                <a:gd name="T1" fmla="*/ 2 h 22"/>
                <a:gd name="T2" fmla="*/ 12 w 31"/>
                <a:gd name="T3" fmla="*/ 15 h 22"/>
                <a:gd name="T4" fmla="*/ 29 w 31"/>
                <a:gd name="T5" fmla="*/ 19 h 22"/>
                <a:gd name="T6" fmla="*/ 20 w 31"/>
                <a:gd name="T7" fmla="*/ 6 h 22"/>
                <a:gd name="T8" fmla="*/ 2 w 31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2" y="2"/>
                  </a:moveTo>
                  <a:cubicBezTo>
                    <a:pt x="0" y="4"/>
                    <a:pt x="4" y="10"/>
                    <a:pt x="12" y="15"/>
                  </a:cubicBezTo>
                  <a:cubicBezTo>
                    <a:pt x="19" y="20"/>
                    <a:pt x="27" y="22"/>
                    <a:pt x="29" y="19"/>
                  </a:cubicBezTo>
                  <a:cubicBezTo>
                    <a:pt x="31" y="17"/>
                    <a:pt x="27" y="11"/>
                    <a:pt x="20" y="6"/>
                  </a:cubicBezTo>
                  <a:cubicBezTo>
                    <a:pt x="12" y="1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657"/>
            <p:cNvSpPr>
              <a:spLocks/>
            </p:cNvSpPr>
            <p:nvPr/>
          </p:nvSpPr>
          <p:spPr bwMode="auto">
            <a:xfrm>
              <a:off x="-8121650" y="2943225"/>
              <a:ext cx="685800" cy="533400"/>
            </a:xfrm>
            <a:custGeom>
              <a:avLst/>
              <a:gdLst>
                <a:gd name="T0" fmla="*/ 14 w 162"/>
                <a:gd name="T1" fmla="*/ 0 h 126"/>
                <a:gd name="T2" fmla="*/ 162 w 162"/>
                <a:gd name="T3" fmla="*/ 48 h 126"/>
                <a:gd name="T4" fmla="*/ 160 w 162"/>
                <a:gd name="T5" fmla="*/ 101 h 126"/>
                <a:gd name="T6" fmla="*/ 0 w 162"/>
                <a:gd name="T7" fmla="*/ 83 h 126"/>
                <a:gd name="T8" fmla="*/ 14 w 162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26">
                  <a:moveTo>
                    <a:pt x="14" y="0"/>
                  </a:moveTo>
                  <a:cubicBezTo>
                    <a:pt x="162" y="48"/>
                    <a:pt x="162" y="48"/>
                    <a:pt x="162" y="48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0" y="101"/>
                    <a:pt x="57" y="126"/>
                    <a:pt x="0" y="8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658"/>
            <p:cNvSpPr>
              <a:spLocks/>
            </p:cNvSpPr>
            <p:nvPr/>
          </p:nvSpPr>
          <p:spPr bwMode="auto">
            <a:xfrm>
              <a:off x="-9453563" y="2976563"/>
              <a:ext cx="538163" cy="1271588"/>
            </a:xfrm>
            <a:custGeom>
              <a:avLst/>
              <a:gdLst>
                <a:gd name="T0" fmla="*/ 63 w 127"/>
                <a:gd name="T1" fmla="*/ 0 h 300"/>
                <a:gd name="T2" fmla="*/ 25 w 127"/>
                <a:gd name="T3" fmla="*/ 92 h 300"/>
                <a:gd name="T4" fmla="*/ 6 w 127"/>
                <a:gd name="T5" fmla="*/ 189 h 300"/>
                <a:gd name="T6" fmla="*/ 96 w 127"/>
                <a:gd name="T7" fmla="*/ 300 h 300"/>
                <a:gd name="T8" fmla="*/ 127 w 127"/>
                <a:gd name="T9" fmla="*/ 220 h 300"/>
                <a:gd name="T10" fmla="*/ 79 w 127"/>
                <a:gd name="T11" fmla="*/ 178 h 300"/>
                <a:gd name="T12" fmla="*/ 106 w 127"/>
                <a:gd name="T13" fmla="*/ 118 h 300"/>
                <a:gd name="T14" fmla="*/ 82 w 127"/>
                <a:gd name="T15" fmla="*/ 3 h 300"/>
                <a:gd name="T16" fmla="*/ 63 w 127"/>
                <a:gd name="T1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00">
                  <a:moveTo>
                    <a:pt x="63" y="0"/>
                  </a:moveTo>
                  <a:cubicBezTo>
                    <a:pt x="63" y="0"/>
                    <a:pt x="40" y="43"/>
                    <a:pt x="25" y="92"/>
                  </a:cubicBezTo>
                  <a:cubicBezTo>
                    <a:pt x="10" y="142"/>
                    <a:pt x="0" y="166"/>
                    <a:pt x="6" y="189"/>
                  </a:cubicBezTo>
                  <a:cubicBezTo>
                    <a:pt x="12" y="211"/>
                    <a:pt x="96" y="300"/>
                    <a:pt x="96" y="30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7" y="220"/>
                    <a:pt x="91" y="198"/>
                    <a:pt x="79" y="178"/>
                  </a:cubicBezTo>
                  <a:cubicBezTo>
                    <a:pt x="67" y="158"/>
                    <a:pt x="106" y="118"/>
                    <a:pt x="106" y="118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659"/>
            <p:cNvSpPr>
              <a:spLocks/>
            </p:cNvSpPr>
            <p:nvPr/>
          </p:nvSpPr>
          <p:spPr bwMode="auto">
            <a:xfrm>
              <a:off x="-9101138" y="3832225"/>
              <a:ext cx="185738" cy="415925"/>
            </a:xfrm>
            <a:custGeom>
              <a:avLst/>
              <a:gdLst>
                <a:gd name="T0" fmla="*/ 18 w 44"/>
                <a:gd name="T1" fmla="*/ 0 h 98"/>
                <a:gd name="T2" fmla="*/ 8 w 44"/>
                <a:gd name="T3" fmla="*/ 58 h 98"/>
                <a:gd name="T4" fmla="*/ 0 w 44"/>
                <a:gd name="T5" fmla="*/ 84 h 98"/>
                <a:gd name="T6" fmla="*/ 13 w 44"/>
                <a:gd name="T7" fmla="*/ 98 h 98"/>
                <a:gd name="T8" fmla="*/ 44 w 44"/>
                <a:gd name="T9" fmla="*/ 18 h 98"/>
                <a:gd name="T10" fmla="*/ 18 w 44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8">
                  <a:moveTo>
                    <a:pt x="18" y="0"/>
                  </a:moveTo>
                  <a:cubicBezTo>
                    <a:pt x="17" y="20"/>
                    <a:pt x="14" y="39"/>
                    <a:pt x="8" y="58"/>
                  </a:cubicBezTo>
                  <a:cubicBezTo>
                    <a:pt x="5" y="67"/>
                    <a:pt x="3" y="76"/>
                    <a:pt x="0" y="84"/>
                  </a:cubicBezTo>
                  <a:cubicBezTo>
                    <a:pt x="8" y="93"/>
                    <a:pt x="13" y="98"/>
                    <a:pt x="13" y="9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31" y="10"/>
                    <a:pt x="18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660"/>
            <p:cNvSpPr>
              <a:spLocks/>
            </p:cNvSpPr>
            <p:nvPr/>
          </p:nvSpPr>
          <p:spPr bwMode="auto">
            <a:xfrm>
              <a:off x="-9237663" y="2976563"/>
              <a:ext cx="233363" cy="606425"/>
            </a:xfrm>
            <a:custGeom>
              <a:avLst/>
              <a:gdLst>
                <a:gd name="T0" fmla="*/ 20 w 55"/>
                <a:gd name="T1" fmla="*/ 89 h 143"/>
                <a:gd name="T2" fmla="*/ 35 w 55"/>
                <a:gd name="T3" fmla="*/ 143 h 143"/>
                <a:gd name="T4" fmla="*/ 55 w 55"/>
                <a:gd name="T5" fmla="*/ 118 h 143"/>
                <a:gd name="T6" fmla="*/ 31 w 55"/>
                <a:gd name="T7" fmla="*/ 3 h 143"/>
                <a:gd name="T8" fmla="*/ 12 w 55"/>
                <a:gd name="T9" fmla="*/ 0 h 143"/>
                <a:gd name="T10" fmla="*/ 0 w 55"/>
                <a:gd name="T11" fmla="*/ 23 h 143"/>
                <a:gd name="T12" fmla="*/ 20 w 55"/>
                <a:gd name="T13" fmla="*/ 8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3">
                  <a:moveTo>
                    <a:pt x="20" y="89"/>
                  </a:moveTo>
                  <a:cubicBezTo>
                    <a:pt x="24" y="108"/>
                    <a:pt x="27" y="126"/>
                    <a:pt x="35" y="143"/>
                  </a:cubicBezTo>
                  <a:cubicBezTo>
                    <a:pt x="44" y="129"/>
                    <a:pt x="55" y="118"/>
                    <a:pt x="55" y="118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3"/>
                  </a:cubicBezTo>
                  <a:cubicBezTo>
                    <a:pt x="9" y="45"/>
                    <a:pt x="16" y="67"/>
                    <a:pt x="20" y="8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661"/>
            <p:cNvSpPr>
              <a:spLocks/>
            </p:cNvSpPr>
            <p:nvPr/>
          </p:nvSpPr>
          <p:spPr bwMode="auto">
            <a:xfrm>
              <a:off x="-8859838" y="2768600"/>
              <a:ext cx="542925" cy="1377950"/>
            </a:xfrm>
            <a:custGeom>
              <a:avLst/>
              <a:gdLst>
                <a:gd name="T0" fmla="*/ 3 w 128"/>
                <a:gd name="T1" fmla="*/ 17 h 325"/>
                <a:gd name="T2" fmla="*/ 0 w 128"/>
                <a:gd name="T3" fmla="*/ 285 h 325"/>
                <a:gd name="T4" fmla="*/ 128 w 128"/>
                <a:gd name="T5" fmla="*/ 280 h 325"/>
                <a:gd name="T6" fmla="*/ 104 w 128"/>
                <a:gd name="T7" fmla="*/ 18 h 325"/>
                <a:gd name="T8" fmla="*/ 105 w 128"/>
                <a:gd name="T9" fmla="*/ 1 h 325"/>
                <a:gd name="T10" fmla="*/ 3 w 128"/>
                <a:gd name="T11" fmla="*/ 0 h 325"/>
                <a:gd name="T12" fmla="*/ 3 w 128"/>
                <a:gd name="T13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5">
                  <a:moveTo>
                    <a:pt x="3" y="17"/>
                  </a:moveTo>
                  <a:cubicBezTo>
                    <a:pt x="3" y="17"/>
                    <a:pt x="14" y="236"/>
                    <a:pt x="0" y="285"/>
                  </a:cubicBezTo>
                  <a:cubicBezTo>
                    <a:pt x="0" y="285"/>
                    <a:pt x="79" y="325"/>
                    <a:pt x="128" y="280"/>
                  </a:cubicBezTo>
                  <a:cubicBezTo>
                    <a:pt x="128" y="280"/>
                    <a:pt x="82" y="97"/>
                    <a:pt x="104" y="18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662"/>
            <p:cNvSpPr>
              <a:spLocks/>
            </p:cNvSpPr>
            <p:nvPr/>
          </p:nvSpPr>
          <p:spPr bwMode="auto">
            <a:xfrm>
              <a:off x="-8770938" y="2840038"/>
              <a:ext cx="263525" cy="153988"/>
            </a:xfrm>
            <a:custGeom>
              <a:avLst/>
              <a:gdLst>
                <a:gd name="T0" fmla="*/ 60 w 62"/>
                <a:gd name="T1" fmla="*/ 4 h 36"/>
                <a:gd name="T2" fmla="*/ 0 w 62"/>
                <a:gd name="T3" fmla="*/ 0 h 36"/>
                <a:gd name="T4" fmla="*/ 0 w 62"/>
                <a:gd name="T5" fmla="*/ 6 h 36"/>
                <a:gd name="T6" fmla="*/ 2 w 62"/>
                <a:gd name="T7" fmla="*/ 6 h 36"/>
                <a:gd name="T8" fmla="*/ 24 w 62"/>
                <a:gd name="T9" fmla="*/ 31 h 36"/>
                <a:gd name="T10" fmla="*/ 58 w 62"/>
                <a:gd name="T11" fmla="*/ 9 h 36"/>
                <a:gd name="T12" fmla="*/ 60 w 62"/>
                <a:gd name="T13" fmla="*/ 9 h 36"/>
                <a:gd name="T14" fmla="*/ 60 w 62"/>
                <a:gd name="T15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36">
                  <a:moveTo>
                    <a:pt x="60" y="4"/>
                  </a:moveTo>
                  <a:cubicBezTo>
                    <a:pt x="43" y="5"/>
                    <a:pt x="20" y="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11" y="7"/>
                    <a:pt x="0" y="28"/>
                    <a:pt x="24" y="31"/>
                  </a:cubicBezTo>
                  <a:cubicBezTo>
                    <a:pt x="62" y="36"/>
                    <a:pt x="47" y="8"/>
                    <a:pt x="58" y="9"/>
                  </a:cubicBezTo>
                  <a:cubicBezTo>
                    <a:pt x="59" y="9"/>
                    <a:pt x="60" y="9"/>
                    <a:pt x="60" y="9"/>
                  </a:cubicBezTo>
                  <a:lnTo>
                    <a:pt x="60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663"/>
            <p:cNvSpPr>
              <a:spLocks/>
            </p:cNvSpPr>
            <p:nvPr/>
          </p:nvSpPr>
          <p:spPr bwMode="auto">
            <a:xfrm>
              <a:off x="-8872538" y="2921000"/>
              <a:ext cx="207963" cy="225425"/>
            </a:xfrm>
            <a:custGeom>
              <a:avLst/>
              <a:gdLst>
                <a:gd name="T0" fmla="*/ 29 w 49"/>
                <a:gd name="T1" fmla="*/ 0 h 53"/>
                <a:gd name="T2" fmla="*/ 0 w 49"/>
                <a:gd name="T3" fmla="*/ 2 h 53"/>
                <a:gd name="T4" fmla="*/ 34 w 49"/>
                <a:gd name="T5" fmla="*/ 53 h 53"/>
                <a:gd name="T6" fmla="*/ 41 w 49"/>
                <a:gd name="T7" fmla="*/ 41 h 53"/>
                <a:gd name="T8" fmla="*/ 45 w 49"/>
                <a:gd name="T9" fmla="*/ 34 h 53"/>
                <a:gd name="T10" fmla="*/ 48 w 49"/>
                <a:gd name="T11" fmla="*/ 27 h 53"/>
                <a:gd name="T12" fmla="*/ 43 w 49"/>
                <a:gd name="T13" fmla="*/ 24 h 53"/>
                <a:gd name="T14" fmla="*/ 29 w 49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49"/>
                    <a:pt x="34" y="53"/>
                  </a:cubicBezTo>
                  <a:cubicBezTo>
                    <a:pt x="36" y="49"/>
                    <a:pt x="39" y="45"/>
                    <a:pt x="41" y="41"/>
                  </a:cubicBezTo>
                  <a:cubicBezTo>
                    <a:pt x="43" y="38"/>
                    <a:pt x="43" y="36"/>
                    <a:pt x="45" y="34"/>
                  </a:cubicBezTo>
                  <a:cubicBezTo>
                    <a:pt x="47" y="32"/>
                    <a:pt x="49" y="30"/>
                    <a:pt x="48" y="27"/>
                  </a:cubicBezTo>
                  <a:cubicBezTo>
                    <a:pt x="47" y="25"/>
                    <a:pt x="44" y="25"/>
                    <a:pt x="43" y="24"/>
                  </a:cubicBezTo>
                  <a:cubicBezTo>
                    <a:pt x="36" y="18"/>
                    <a:pt x="31" y="9"/>
                    <a:pt x="29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664"/>
            <p:cNvSpPr>
              <a:spLocks/>
            </p:cNvSpPr>
            <p:nvPr/>
          </p:nvSpPr>
          <p:spPr bwMode="auto">
            <a:xfrm>
              <a:off x="-8618538" y="2900363"/>
              <a:ext cx="182563" cy="233363"/>
            </a:xfrm>
            <a:custGeom>
              <a:avLst/>
              <a:gdLst>
                <a:gd name="T0" fmla="*/ 0 w 43"/>
                <a:gd name="T1" fmla="*/ 29 h 55"/>
                <a:gd name="T2" fmla="*/ 0 w 43"/>
                <a:gd name="T3" fmla="*/ 30 h 55"/>
                <a:gd name="T4" fmla="*/ 6 w 43"/>
                <a:gd name="T5" fmla="*/ 39 h 55"/>
                <a:gd name="T6" fmla="*/ 14 w 43"/>
                <a:gd name="T7" fmla="*/ 50 h 55"/>
                <a:gd name="T8" fmla="*/ 17 w 43"/>
                <a:gd name="T9" fmla="*/ 55 h 55"/>
                <a:gd name="T10" fmla="*/ 43 w 43"/>
                <a:gd name="T11" fmla="*/ 3 h 55"/>
                <a:gd name="T12" fmla="*/ 25 w 43"/>
                <a:gd name="T13" fmla="*/ 1 h 55"/>
                <a:gd name="T14" fmla="*/ 22 w 43"/>
                <a:gd name="T15" fmla="*/ 3 h 55"/>
                <a:gd name="T16" fmla="*/ 13 w 43"/>
                <a:gd name="T17" fmla="*/ 15 h 55"/>
                <a:gd name="T18" fmla="*/ 6 w 43"/>
                <a:gd name="T19" fmla="*/ 24 h 55"/>
                <a:gd name="T20" fmla="*/ 0 w 43"/>
                <a:gd name="T21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5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5" y="37"/>
                    <a:pt x="6" y="39"/>
                  </a:cubicBezTo>
                  <a:cubicBezTo>
                    <a:pt x="8" y="42"/>
                    <a:pt x="11" y="46"/>
                    <a:pt x="14" y="50"/>
                  </a:cubicBezTo>
                  <a:cubicBezTo>
                    <a:pt x="14" y="50"/>
                    <a:pt x="17" y="55"/>
                    <a:pt x="17" y="55"/>
                  </a:cubicBezTo>
                  <a:cubicBezTo>
                    <a:pt x="17" y="55"/>
                    <a:pt x="36" y="47"/>
                    <a:pt x="43" y="3"/>
                  </a:cubicBezTo>
                  <a:cubicBezTo>
                    <a:pt x="37" y="1"/>
                    <a:pt x="31" y="2"/>
                    <a:pt x="25" y="1"/>
                  </a:cubicBezTo>
                  <a:cubicBezTo>
                    <a:pt x="23" y="1"/>
                    <a:pt x="23" y="0"/>
                    <a:pt x="22" y="3"/>
                  </a:cubicBezTo>
                  <a:cubicBezTo>
                    <a:pt x="20" y="6"/>
                    <a:pt x="15" y="12"/>
                    <a:pt x="13" y="15"/>
                  </a:cubicBezTo>
                  <a:cubicBezTo>
                    <a:pt x="11" y="18"/>
                    <a:pt x="9" y="21"/>
                    <a:pt x="6" y="24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665"/>
            <p:cNvSpPr>
              <a:spLocks/>
            </p:cNvSpPr>
            <p:nvPr/>
          </p:nvSpPr>
          <p:spPr bwMode="auto">
            <a:xfrm>
              <a:off x="-8872538" y="2862263"/>
              <a:ext cx="207963" cy="220663"/>
            </a:xfrm>
            <a:custGeom>
              <a:avLst/>
              <a:gdLst>
                <a:gd name="T0" fmla="*/ 30 w 49"/>
                <a:gd name="T1" fmla="*/ 0 h 52"/>
                <a:gd name="T2" fmla="*/ 0 w 49"/>
                <a:gd name="T3" fmla="*/ 1 h 52"/>
                <a:gd name="T4" fmla="*/ 34 w 49"/>
                <a:gd name="T5" fmla="*/ 52 h 52"/>
                <a:gd name="T6" fmla="*/ 41 w 49"/>
                <a:gd name="T7" fmla="*/ 40 h 52"/>
                <a:gd name="T8" fmla="*/ 45 w 49"/>
                <a:gd name="T9" fmla="*/ 33 h 52"/>
                <a:gd name="T10" fmla="*/ 48 w 49"/>
                <a:gd name="T11" fmla="*/ 27 h 52"/>
                <a:gd name="T12" fmla="*/ 43 w 49"/>
                <a:gd name="T13" fmla="*/ 23 h 52"/>
                <a:gd name="T14" fmla="*/ 3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3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7" y="49"/>
                    <a:pt x="34" y="52"/>
                  </a:cubicBezTo>
                  <a:cubicBezTo>
                    <a:pt x="36" y="48"/>
                    <a:pt x="39" y="44"/>
                    <a:pt x="41" y="40"/>
                  </a:cubicBezTo>
                  <a:cubicBezTo>
                    <a:pt x="43" y="38"/>
                    <a:pt x="43" y="35"/>
                    <a:pt x="45" y="33"/>
                  </a:cubicBezTo>
                  <a:cubicBezTo>
                    <a:pt x="47" y="31"/>
                    <a:pt x="49" y="29"/>
                    <a:pt x="48" y="27"/>
                  </a:cubicBezTo>
                  <a:cubicBezTo>
                    <a:pt x="47" y="25"/>
                    <a:pt x="44" y="25"/>
                    <a:pt x="43" y="23"/>
                  </a:cubicBezTo>
                  <a:cubicBezTo>
                    <a:pt x="36" y="17"/>
                    <a:pt x="31" y="8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666"/>
            <p:cNvSpPr>
              <a:spLocks/>
            </p:cNvSpPr>
            <p:nvPr/>
          </p:nvSpPr>
          <p:spPr bwMode="auto">
            <a:xfrm>
              <a:off x="-8631238" y="2857500"/>
              <a:ext cx="177800" cy="228600"/>
            </a:xfrm>
            <a:custGeom>
              <a:avLst/>
              <a:gdLst>
                <a:gd name="T0" fmla="*/ 0 w 42"/>
                <a:gd name="T1" fmla="*/ 28 h 54"/>
                <a:gd name="T2" fmla="*/ 0 w 42"/>
                <a:gd name="T3" fmla="*/ 29 h 54"/>
                <a:gd name="T4" fmla="*/ 5 w 42"/>
                <a:gd name="T5" fmla="*/ 38 h 54"/>
                <a:gd name="T6" fmla="*/ 13 w 42"/>
                <a:gd name="T7" fmla="*/ 49 h 54"/>
                <a:gd name="T8" fmla="*/ 17 w 42"/>
                <a:gd name="T9" fmla="*/ 54 h 54"/>
                <a:gd name="T10" fmla="*/ 42 w 42"/>
                <a:gd name="T11" fmla="*/ 2 h 54"/>
                <a:gd name="T12" fmla="*/ 25 w 42"/>
                <a:gd name="T13" fmla="*/ 0 h 54"/>
                <a:gd name="T14" fmla="*/ 21 w 42"/>
                <a:gd name="T15" fmla="*/ 2 h 54"/>
                <a:gd name="T16" fmla="*/ 13 w 42"/>
                <a:gd name="T17" fmla="*/ 14 h 54"/>
                <a:gd name="T18" fmla="*/ 5 w 42"/>
                <a:gd name="T19" fmla="*/ 23 h 54"/>
                <a:gd name="T20" fmla="*/ 0 w 42"/>
                <a:gd name="T21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4"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4" y="36"/>
                    <a:pt x="5" y="38"/>
                  </a:cubicBezTo>
                  <a:cubicBezTo>
                    <a:pt x="8" y="41"/>
                    <a:pt x="11" y="45"/>
                    <a:pt x="13" y="49"/>
                  </a:cubicBezTo>
                  <a:cubicBezTo>
                    <a:pt x="13" y="49"/>
                    <a:pt x="16" y="54"/>
                    <a:pt x="17" y="54"/>
                  </a:cubicBezTo>
                  <a:cubicBezTo>
                    <a:pt x="17" y="54"/>
                    <a:pt x="35" y="46"/>
                    <a:pt x="42" y="2"/>
                  </a:cubicBezTo>
                  <a:cubicBezTo>
                    <a:pt x="36" y="0"/>
                    <a:pt x="31" y="1"/>
                    <a:pt x="25" y="0"/>
                  </a:cubicBezTo>
                  <a:cubicBezTo>
                    <a:pt x="22" y="0"/>
                    <a:pt x="23" y="0"/>
                    <a:pt x="21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8" y="20"/>
                    <a:pt x="5" y="23"/>
                  </a:cubicBezTo>
                  <a:cubicBezTo>
                    <a:pt x="4" y="24"/>
                    <a:pt x="0" y="26"/>
                    <a:pt x="0" y="28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667"/>
            <p:cNvSpPr>
              <a:spLocks/>
            </p:cNvSpPr>
            <p:nvPr/>
          </p:nvSpPr>
          <p:spPr bwMode="auto">
            <a:xfrm>
              <a:off x="-8821738" y="2849563"/>
              <a:ext cx="157163" cy="198438"/>
            </a:xfrm>
            <a:custGeom>
              <a:avLst/>
              <a:gdLst>
                <a:gd name="T0" fmla="*/ 21 w 37"/>
                <a:gd name="T1" fmla="*/ 27 h 47"/>
                <a:gd name="T2" fmla="*/ 32 w 37"/>
                <a:gd name="T3" fmla="*/ 34 h 47"/>
                <a:gd name="T4" fmla="*/ 33 w 37"/>
                <a:gd name="T5" fmla="*/ 34 h 47"/>
                <a:gd name="T6" fmla="*/ 36 w 37"/>
                <a:gd name="T7" fmla="*/ 27 h 47"/>
                <a:gd name="T8" fmla="*/ 31 w 37"/>
                <a:gd name="T9" fmla="*/ 24 h 47"/>
                <a:gd name="T10" fmla="*/ 18 w 37"/>
                <a:gd name="T11" fmla="*/ 0 h 47"/>
                <a:gd name="T12" fmla="*/ 0 w 37"/>
                <a:gd name="T13" fmla="*/ 2 h 47"/>
                <a:gd name="T14" fmla="*/ 11 w 37"/>
                <a:gd name="T15" fmla="*/ 47 h 47"/>
                <a:gd name="T16" fmla="*/ 13 w 37"/>
                <a:gd name="T17" fmla="*/ 21 h 47"/>
                <a:gd name="T18" fmla="*/ 21 w 37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7">
                  <a:moveTo>
                    <a:pt x="21" y="27"/>
                  </a:moveTo>
                  <a:cubicBezTo>
                    <a:pt x="25" y="29"/>
                    <a:pt x="29" y="34"/>
                    <a:pt x="32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2"/>
                    <a:pt x="37" y="30"/>
                    <a:pt x="36" y="27"/>
                  </a:cubicBezTo>
                  <a:cubicBezTo>
                    <a:pt x="35" y="26"/>
                    <a:pt x="32" y="25"/>
                    <a:pt x="31" y="24"/>
                  </a:cubicBezTo>
                  <a:cubicBezTo>
                    <a:pt x="24" y="18"/>
                    <a:pt x="19" y="9"/>
                    <a:pt x="18" y="0"/>
                  </a:cubicBezTo>
                  <a:cubicBezTo>
                    <a:pt x="18" y="0"/>
                    <a:pt x="2" y="1"/>
                    <a:pt x="0" y="2"/>
                  </a:cubicBezTo>
                  <a:cubicBezTo>
                    <a:pt x="3" y="17"/>
                    <a:pt x="1" y="34"/>
                    <a:pt x="11" y="47"/>
                  </a:cubicBezTo>
                  <a:cubicBezTo>
                    <a:pt x="13" y="41"/>
                    <a:pt x="13" y="26"/>
                    <a:pt x="13" y="21"/>
                  </a:cubicBezTo>
                  <a:cubicBezTo>
                    <a:pt x="15" y="22"/>
                    <a:pt x="18" y="25"/>
                    <a:pt x="21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668"/>
            <p:cNvSpPr>
              <a:spLocks/>
            </p:cNvSpPr>
            <p:nvPr/>
          </p:nvSpPr>
          <p:spPr bwMode="auto">
            <a:xfrm>
              <a:off x="-8631238" y="2857500"/>
              <a:ext cx="161925" cy="187325"/>
            </a:xfrm>
            <a:custGeom>
              <a:avLst/>
              <a:gdLst>
                <a:gd name="T0" fmla="*/ 25 w 38"/>
                <a:gd name="T1" fmla="*/ 0 h 44"/>
                <a:gd name="T2" fmla="*/ 21 w 38"/>
                <a:gd name="T3" fmla="*/ 2 h 44"/>
                <a:gd name="T4" fmla="*/ 13 w 38"/>
                <a:gd name="T5" fmla="*/ 14 h 44"/>
                <a:gd name="T6" fmla="*/ 5 w 38"/>
                <a:gd name="T7" fmla="*/ 23 h 44"/>
                <a:gd name="T8" fmla="*/ 0 w 38"/>
                <a:gd name="T9" fmla="*/ 28 h 44"/>
                <a:gd name="T10" fmla="*/ 0 w 38"/>
                <a:gd name="T11" fmla="*/ 29 h 44"/>
                <a:gd name="T12" fmla="*/ 2 w 38"/>
                <a:gd name="T13" fmla="*/ 33 h 44"/>
                <a:gd name="T14" fmla="*/ 4 w 38"/>
                <a:gd name="T15" fmla="*/ 33 h 44"/>
                <a:gd name="T16" fmla="*/ 25 w 38"/>
                <a:gd name="T17" fmla="*/ 20 h 44"/>
                <a:gd name="T18" fmla="*/ 28 w 38"/>
                <a:gd name="T19" fmla="*/ 44 h 44"/>
                <a:gd name="T20" fmla="*/ 36 w 38"/>
                <a:gd name="T21" fmla="*/ 38 h 44"/>
                <a:gd name="T22" fmla="*/ 37 w 38"/>
                <a:gd name="T23" fmla="*/ 24 h 44"/>
                <a:gd name="T24" fmla="*/ 36 w 38"/>
                <a:gd name="T25" fmla="*/ 8 h 44"/>
                <a:gd name="T26" fmla="*/ 36 w 38"/>
                <a:gd name="T27" fmla="*/ 1 h 44"/>
                <a:gd name="T28" fmla="*/ 25 w 38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44">
                  <a:moveTo>
                    <a:pt x="25" y="0"/>
                  </a:moveTo>
                  <a:cubicBezTo>
                    <a:pt x="22" y="0"/>
                    <a:pt x="23" y="0"/>
                    <a:pt x="21" y="2"/>
                  </a:cubicBezTo>
                  <a:cubicBezTo>
                    <a:pt x="20" y="5"/>
                    <a:pt x="15" y="11"/>
                    <a:pt x="13" y="14"/>
                  </a:cubicBezTo>
                  <a:cubicBezTo>
                    <a:pt x="11" y="17"/>
                    <a:pt x="8" y="20"/>
                    <a:pt x="5" y="23"/>
                  </a:cubicBezTo>
                  <a:cubicBezTo>
                    <a:pt x="4" y="24"/>
                    <a:pt x="0" y="26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2"/>
                    <a:pt x="2" y="33"/>
                  </a:cubicBezTo>
                  <a:cubicBezTo>
                    <a:pt x="2" y="33"/>
                    <a:pt x="3" y="33"/>
                    <a:pt x="4" y="33"/>
                  </a:cubicBezTo>
                  <a:cubicBezTo>
                    <a:pt x="17" y="27"/>
                    <a:pt x="18" y="24"/>
                    <a:pt x="25" y="20"/>
                  </a:cubicBezTo>
                  <a:cubicBezTo>
                    <a:pt x="25" y="32"/>
                    <a:pt x="27" y="35"/>
                    <a:pt x="28" y="44"/>
                  </a:cubicBezTo>
                  <a:cubicBezTo>
                    <a:pt x="31" y="41"/>
                    <a:pt x="34" y="41"/>
                    <a:pt x="36" y="38"/>
                  </a:cubicBezTo>
                  <a:cubicBezTo>
                    <a:pt x="38" y="34"/>
                    <a:pt x="37" y="28"/>
                    <a:pt x="37" y="24"/>
                  </a:cubicBezTo>
                  <a:cubicBezTo>
                    <a:pt x="37" y="19"/>
                    <a:pt x="36" y="13"/>
                    <a:pt x="36" y="8"/>
                  </a:cubicBezTo>
                  <a:cubicBezTo>
                    <a:pt x="36" y="5"/>
                    <a:pt x="38" y="3"/>
                    <a:pt x="36" y="1"/>
                  </a:cubicBezTo>
                  <a:cubicBezTo>
                    <a:pt x="34" y="0"/>
                    <a:pt x="27" y="1"/>
                    <a:pt x="25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669"/>
            <p:cNvSpPr>
              <a:spLocks/>
            </p:cNvSpPr>
            <p:nvPr/>
          </p:nvSpPr>
          <p:spPr bwMode="auto">
            <a:xfrm>
              <a:off x="-8882063" y="3956050"/>
              <a:ext cx="608013" cy="287338"/>
            </a:xfrm>
            <a:custGeom>
              <a:avLst/>
              <a:gdLst>
                <a:gd name="T0" fmla="*/ 5 w 143"/>
                <a:gd name="T1" fmla="*/ 5 h 68"/>
                <a:gd name="T2" fmla="*/ 133 w 143"/>
                <a:gd name="T3" fmla="*/ 0 h 68"/>
                <a:gd name="T4" fmla="*/ 143 w 143"/>
                <a:gd name="T5" fmla="*/ 22 h 68"/>
                <a:gd name="T6" fmla="*/ 0 w 143"/>
                <a:gd name="T7" fmla="*/ 24 h 68"/>
                <a:gd name="T8" fmla="*/ 5 w 143"/>
                <a:gd name="T9" fmla="*/ 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68">
                  <a:moveTo>
                    <a:pt x="5" y="5"/>
                  </a:moveTo>
                  <a:cubicBezTo>
                    <a:pt x="5" y="5"/>
                    <a:pt x="83" y="36"/>
                    <a:pt x="133" y="0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2"/>
                    <a:pt x="70" y="68"/>
                    <a:pt x="0" y="24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670"/>
            <p:cNvSpPr>
              <a:spLocks/>
            </p:cNvSpPr>
            <p:nvPr/>
          </p:nvSpPr>
          <p:spPr bwMode="auto">
            <a:xfrm>
              <a:off x="-8882063" y="3956050"/>
              <a:ext cx="608013" cy="182563"/>
            </a:xfrm>
            <a:custGeom>
              <a:avLst/>
              <a:gdLst>
                <a:gd name="T0" fmla="*/ 126 w 143"/>
                <a:gd name="T1" fmla="*/ 31 h 43"/>
                <a:gd name="T2" fmla="*/ 143 w 143"/>
                <a:gd name="T3" fmla="*/ 22 h 43"/>
                <a:gd name="T4" fmla="*/ 133 w 143"/>
                <a:gd name="T5" fmla="*/ 0 h 43"/>
                <a:gd name="T6" fmla="*/ 5 w 143"/>
                <a:gd name="T7" fmla="*/ 5 h 43"/>
                <a:gd name="T8" fmla="*/ 0 w 143"/>
                <a:gd name="T9" fmla="*/ 24 h 43"/>
                <a:gd name="T10" fmla="*/ 15 w 143"/>
                <a:gd name="T11" fmla="*/ 32 h 43"/>
                <a:gd name="T12" fmla="*/ 17 w 143"/>
                <a:gd name="T13" fmla="*/ 26 h 43"/>
                <a:gd name="T14" fmla="*/ 30 w 143"/>
                <a:gd name="T15" fmla="*/ 17 h 43"/>
                <a:gd name="T16" fmla="*/ 58 w 143"/>
                <a:gd name="T17" fmla="*/ 25 h 43"/>
                <a:gd name="T18" fmla="*/ 72 w 143"/>
                <a:gd name="T19" fmla="*/ 43 h 43"/>
                <a:gd name="T20" fmla="*/ 103 w 143"/>
                <a:gd name="T21" fmla="*/ 38 h 43"/>
                <a:gd name="T22" fmla="*/ 104 w 143"/>
                <a:gd name="T23" fmla="*/ 36 h 43"/>
                <a:gd name="T24" fmla="*/ 107 w 143"/>
                <a:gd name="T25" fmla="*/ 20 h 43"/>
                <a:gd name="T26" fmla="*/ 120 w 143"/>
                <a:gd name="T27" fmla="*/ 13 h 43"/>
                <a:gd name="T28" fmla="*/ 127 w 143"/>
                <a:gd name="T29" fmla="*/ 26 h 43"/>
                <a:gd name="T30" fmla="*/ 126 w 143"/>
                <a:gd name="T31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43">
                  <a:moveTo>
                    <a:pt x="126" y="31"/>
                  </a:moveTo>
                  <a:cubicBezTo>
                    <a:pt x="137" y="26"/>
                    <a:pt x="143" y="22"/>
                    <a:pt x="143" y="22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83" y="36"/>
                    <a:pt x="5" y="5"/>
                    <a:pt x="5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7"/>
                    <a:pt x="10" y="30"/>
                    <a:pt x="15" y="32"/>
                  </a:cubicBezTo>
                  <a:cubicBezTo>
                    <a:pt x="15" y="30"/>
                    <a:pt x="16" y="28"/>
                    <a:pt x="17" y="26"/>
                  </a:cubicBezTo>
                  <a:cubicBezTo>
                    <a:pt x="18" y="20"/>
                    <a:pt x="23" y="15"/>
                    <a:pt x="30" y="17"/>
                  </a:cubicBezTo>
                  <a:cubicBezTo>
                    <a:pt x="39" y="19"/>
                    <a:pt x="49" y="21"/>
                    <a:pt x="58" y="25"/>
                  </a:cubicBezTo>
                  <a:cubicBezTo>
                    <a:pt x="67" y="28"/>
                    <a:pt x="71" y="34"/>
                    <a:pt x="72" y="43"/>
                  </a:cubicBezTo>
                  <a:cubicBezTo>
                    <a:pt x="83" y="43"/>
                    <a:pt x="94" y="41"/>
                    <a:pt x="103" y="38"/>
                  </a:cubicBezTo>
                  <a:cubicBezTo>
                    <a:pt x="104" y="38"/>
                    <a:pt x="104" y="37"/>
                    <a:pt x="104" y="36"/>
                  </a:cubicBezTo>
                  <a:cubicBezTo>
                    <a:pt x="105" y="31"/>
                    <a:pt x="106" y="25"/>
                    <a:pt x="107" y="20"/>
                  </a:cubicBezTo>
                  <a:cubicBezTo>
                    <a:pt x="109" y="15"/>
                    <a:pt x="115" y="11"/>
                    <a:pt x="120" y="13"/>
                  </a:cubicBezTo>
                  <a:cubicBezTo>
                    <a:pt x="126" y="15"/>
                    <a:pt x="129" y="21"/>
                    <a:pt x="127" y="26"/>
                  </a:cubicBezTo>
                  <a:cubicBezTo>
                    <a:pt x="127" y="28"/>
                    <a:pt x="127" y="29"/>
                    <a:pt x="126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671"/>
            <p:cNvSpPr>
              <a:spLocks/>
            </p:cNvSpPr>
            <p:nvPr/>
          </p:nvSpPr>
          <p:spPr bwMode="auto">
            <a:xfrm>
              <a:off x="-8626475" y="4006850"/>
              <a:ext cx="182563" cy="169863"/>
            </a:xfrm>
            <a:custGeom>
              <a:avLst/>
              <a:gdLst>
                <a:gd name="T0" fmla="*/ 0 w 43"/>
                <a:gd name="T1" fmla="*/ 5 h 40"/>
                <a:gd name="T2" fmla="*/ 5 w 43"/>
                <a:gd name="T3" fmla="*/ 31 h 40"/>
                <a:gd name="T4" fmla="*/ 43 w 43"/>
                <a:gd name="T5" fmla="*/ 26 h 40"/>
                <a:gd name="T6" fmla="*/ 39 w 43"/>
                <a:gd name="T7" fmla="*/ 0 h 40"/>
                <a:gd name="T8" fmla="*/ 0 w 43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0">
                  <a:moveTo>
                    <a:pt x="0" y="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21" y="40"/>
                    <a:pt x="43" y="2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0" y="6"/>
                    <a:pt x="0" y="5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672"/>
            <p:cNvSpPr>
              <a:spLocks/>
            </p:cNvSpPr>
            <p:nvPr/>
          </p:nvSpPr>
          <p:spPr bwMode="auto">
            <a:xfrm>
              <a:off x="-8626475" y="4006850"/>
              <a:ext cx="182563" cy="122238"/>
            </a:xfrm>
            <a:custGeom>
              <a:avLst/>
              <a:gdLst>
                <a:gd name="T0" fmla="*/ 2 w 43"/>
                <a:gd name="T1" fmla="*/ 7 h 29"/>
                <a:gd name="T2" fmla="*/ 18 w 43"/>
                <a:gd name="T3" fmla="*/ 18 h 29"/>
                <a:gd name="T4" fmla="*/ 29 w 43"/>
                <a:gd name="T5" fmla="*/ 24 h 29"/>
                <a:gd name="T6" fmla="*/ 39 w 43"/>
                <a:gd name="T7" fmla="*/ 28 h 29"/>
                <a:gd name="T8" fmla="*/ 43 w 43"/>
                <a:gd name="T9" fmla="*/ 26 h 29"/>
                <a:gd name="T10" fmla="*/ 39 w 43"/>
                <a:gd name="T11" fmla="*/ 0 h 29"/>
                <a:gd name="T12" fmla="*/ 0 w 43"/>
                <a:gd name="T13" fmla="*/ 5 h 29"/>
                <a:gd name="T14" fmla="*/ 2 w 43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9">
                  <a:moveTo>
                    <a:pt x="2" y="7"/>
                  </a:moveTo>
                  <a:cubicBezTo>
                    <a:pt x="7" y="12"/>
                    <a:pt x="12" y="15"/>
                    <a:pt x="18" y="18"/>
                  </a:cubicBezTo>
                  <a:cubicBezTo>
                    <a:pt x="21" y="20"/>
                    <a:pt x="25" y="22"/>
                    <a:pt x="29" y="24"/>
                  </a:cubicBezTo>
                  <a:cubicBezTo>
                    <a:pt x="30" y="24"/>
                    <a:pt x="38" y="29"/>
                    <a:pt x="39" y="28"/>
                  </a:cubicBezTo>
                  <a:cubicBezTo>
                    <a:pt x="40" y="28"/>
                    <a:pt x="42" y="27"/>
                    <a:pt x="43" y="2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3"/>
                    <a:pt x="3" y="5"/>
                    <a:pt x="0" y="5"/>
                  </a:cubicBezTo>
                  <a:cubicBezTo>
                    <a:pt x="1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673"/>
            <p:cNvSpPr>
              <a:spLocks/>
            </p:cNvSpPr>
            <p:nvPr/>
          </p:nvSpPr>
          <p:spPr bwMode="auto">
            <a:xfrm>
              <a:off x="-8570913" y="2857500"/>
              <a:ext cx="644525" cy="1654175"/>
            </a:xfrm>
            <a:custGeom>
              <a:avLst/>
              <a:gdLst>
                <a:gd name="T0" fmla="*/ 21 w 152"/>
                <a:gd name="T1" fmla="*/ 0 h 390"/>
                <a:gd name="T2" fmla="*/ 102 w 152"/>
                <a:gd name="T3" fmla="*/ 3 h 390"/>
                <a:gd name="T4" fmla="*/ 125 w 152"/>
                <a:gd name="T5" fmla="*/ 9 h 390"/>
                <a:gd name="T6" fmla="*/ 137 w 152"/>
                <a:gd name="T7" fmla="*/ 16 h 390"/>
                <a:gd name="T8" fmla="*/ 138 w 152"/>
                <a:gd name="T9" fmla="*/ 29 h 390"/>
                <a:gd name="T10" fmla="*/ 133 w 152"/>
                <a:gd name="T11" fmla="*/ 46 h 390"/>
                <a:gd name="T12" fmla="*/ 123 w 152"/>
                <a:gd name="T13" fmla="*/ 82 h 390"/>
                <a:gd name="T14" fmla="*/ 115 w 152"/>
                <a:gd name="T15" fmla="*/ 118 h 390"/>
                <a:gd name="T16" fmla="*/ 96 w 152"/>
                <a:gd name="T17" fmla="*/ 232 h 390"/>
                <a:gd name="T18" fmla="*/ 114 w 152"/>
                <a:gd name="T19" fmla="*/ 265 h 390"/>
                <a:gd name="T20" fmla="*/ 145 w 152"/>
                <a:gd name="T21" fmla="*/ 314 h 390"/>
                <a:gd name="T22" fmla="*/ 151 w 152"/>
                <a:gd name="T23" fmla="*/ 334 h 390"/>
                <a:gd name="T24" fmla="*/ 106 w 152"/>
                <a:gd name="T25" fmla="*/ 359 h 390"/>
                <a:gd name="T26" fmla="*/ 40 w 152"/>
                <a:gd name="T27" fmla="*/ 243 h 390"/>
                <a:gd name="T28" fmla="*/ 21 w 152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390">
                  <a:moveTo>
                    <a:pt x="21" y="0"/>
                  </a:moveTo>
                  <a:cubicBezTo>
                    <a:pt x="21" y="0"/>
                    <a:pt x="89" y="1"/>
                    <a:pt x="102" y="3"/>
                  </a:cubicBezTo>
                  <a:cubicBezTo>
                    <a:pt x="110" y="4"/>
                    <a:pt x="117" y="5"/>
                    <a:pt x="125" y="9"/>
                  </a:cubicBezTo>
                  <a:cubicBezTo>
                    <a:pt x="129" y="10"/>
                    <a:pt x="134" y="12"/>
                    <a:pt x="137" y="16"/>
                  </a:cubicBezTo>
                  <a:cubicBezTo>
                    <a:pt x="139" y="19"/>
                    <a:pt x="139" y="26"/>
                    <a:pt x="138" y="29"/>
                  </a:cubicBezTo>
                  <a:cubicBezTo>
                    <a:pt x="138" y="35"/>
                    <a:pt x="135" y="41"/>
                    <a:pt x="133" y="46"/>
                  </a:cubicBezTo>
                  <a:cubicBezTo>
                    <a:pt x="129" y="58"/>
                    <a:pt x="126" y="70"/>
                    <a:pt x="123" y="82"/>
                  </a:cubicBezTo>
                  <a:cubicBezTo>
                    <a:pt x="119" y="94"/>
                    <a:pt x="117" y="106"/>
                    <a:pt x="115" y="118"/>
                  </a:cubicBezTo>
                  <a:cubicBezTo>
                    <a:pt x="109" y="164"/>
                    <a:pt x="93" y="223"/>
                    <a:pt x="96" y="232"/>
                  </a:cubicBezTo>
                  <a:cubicBezTo>
                    <a:pt x="100" y="242"/>
                    <a:pt x="114" y="265"/>
                    <a:pt x="114" y="265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5" y="314"/>
                    <a:pt x="152" y="325"/>
                    <a:pt x="151" y="334"/>
                  </a:cubicBezTo>
                  <a:cubicBezTo>
                    <a:pt x="150" y="343"/>
                    <a:pt x="128" y="390"/>
                    <a:pt x="106" y="359"/>
                  </a:cubicBezTo>
                  <a:cubicBezTo>
                    <a:pt x="83" y="327"/>
                    <a:pt x="52" y="285"/>
                    <a:pt x="40" y="243"/>
                  </a:cubicBezTo>
                  <a:cubicBezTo>
                    <a:pt x="28" y="201"/>
                    <a:pt x="0" y="85"/>
                    <a:pt x="21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674"/>
            <p:cNvSpPr>
              <a:spLocks/>
            </p:cNvSpPr>
            <p:nvPr/>
          </p:nvSpPr>
          <p:spPr bwMode="auto">
            <a:xfrm>
              <a:off x="-8529638" y="2857500"/>
              <a:ext cx="534988" cy="665163"/>
            </a:xfrm>
            <a:custGeom>
              <a:avLst/>
              <a:gdLst>
                <a:gd name="T0" fmla="*/ 109 w 126"/>
                <a:gd name="T1" fmla="*/ 6 h 157"/>
                <a:gd name="T2" fmla="*/ 92 w 126"/>
                <a:gd name="T3" fmla="*/ 3 h 157"/>
                <a:gd name="T4" fmla="*/ 11 w 126"/>
                <a:gd name="T5" fmla="*/ 0 h 157"/>
                <a:gd name="T6" fmla="*/ 9 w 126"/>
                <a:gd name="T7" fmla="*/ 148 h 157"/>
                <a:gd name="T8" fmla="*/ 99 w 126"/>
                <a:gd name="T9" fmla="*/ 157 h 157"/>
                <a:gd name="T10" fmla="*/ 105 w 126"/>
                <a:gd name="T11" fmla="*/ 118 h 157"/>
                <a:gd name="T12" fmla="*/ 113 w 126"/>
                <a:gd name="T13" fmla="*/ 82 h 157"/>
                <a:gd name="T14" fmla="*/ 123 w 126"/>
                <a:gd name="T15" fmla="*/ 46 h 157"/>
                <a:gd name="T16" fmla="*/ 126 w 126"/>
                <a:gd name="T17" fmla="*/ 38 h 157"/>
                <a:gd name="T18" fmla="*/ 109 w 126"/>
                <a:gd name="T19" fmla="*/ 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57">
                  <a:moveTo>
                    <a:pt x="109" y="6"/>
                  </a:moveTo>
                  <a:cubicBezTo>
                    <a:pt x="104" y="5"/>
                    <a:pt x="98" y="4"/>
                    <a:pt x="92" y="3"/>
                  </a:cubicBezTo>
                  <a:cubicBezTo>
                    <a:pt x="79" y="1"/>
                    <a:pt x="11" y="0"/>
                    <a:pt x="11" y="0"/>
                  </a:cubicBezTo>
                  <a:cubicBezTo>
                    <a:pt x="0" y="46"/>
                    <a:pt x="3" y="101"/>
                    <a:pt x="9" y="148"/>
                  </a:cubicBezTo>
                  <a:cubicBezTo>
                    <a:pt x="39" y="151"/>
                    <a:pt x="69" y="155"/>
                    <a:pt x="99" y="157"/>
                  </a:cubicBezTo>
                  <a:cubicBezTo>
                    <a:pt x="101" y="144"/>
                    <a:pt x="104" y="130"/>
                    <a:pt x="105" y="118"/>
                  </a:cubicBezTo>
                  <a:cubicBezTo>
                    <a:pt x="107" y="106"/>
                    <a:pt x="109" y="94"/>
                    <a:pt x="113" y="82"/>
                  </a:cubicBezTo>
                  <a:cubicBezTo>
                    <a:pt x="116" y="70"/>
                    <a:pt x="119" y="58"/>
                    <a:pt x="123" y="46"/>
                  </a:cubicBezTo>
                  <a:cubicBezTo>
                    <a:pt x="124" y="44"/>
                    <a:pt x="125" y="41"/>
                    <a:pt x="126" y="38"/>
                  </a:cubicBezTo>
                  <a:cubicBezTo>
                    <a:pt x="113" y="31"/>
                    <a:pt x="110" y="20"/>
                    <a:pt x="109" y="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675"/>
            <p:cNvSpPr>
              <a:spLocks/>
            </p:cNvSpPr>
            <p:nvPr/>
          </p:nvSpPr>
          <p:spPr bwMode="auto">
            <a:xfrm>
              <a:off x="-8228013" y="3590925"/>
              <a:ext cx="241300" cy="547688"/>
            </a:xfrm>
            <a:custGeom>
              <a:avLst/>
              <a:gdLst>
                <a:gd name="T0" fmla="*/ 15 w 57"/>
                <a:gd name="T1" fmla="*/ 59 h 129"/>
                <a:gd name="T2" fmla="*/ 25 w 57"/>
                <a:gd name="T3" fmla="*/ 0 h 129"/>
                <a:gd name="T4" fmla="*/ 5 w 57"/>
                <a:gd name="T5" fmla="*/ 68 h 129"/>
                <a:gd name="T6" fmla="*/ 21 w 57"/>
                <a:gd name="T7" fmla="*/ 108 h 129"/>
                <a:gd name="T8" fmla="*/ 32 w 57"/>
                <a:gd name="T9" fmla="*/ 117 h 129"/>
                <a:gd name="T10" fmla="*/ 57 w 57"/>
                <a:gd name="T11" fmla="*/ 129 h 129"/>
                <a:gd name="T12" fmla="*/ 33 w 57"/>
                <a:gd name="T13" fmla="*/ 92 h 129"/>
                <a:gd name="T14" fmla="*/ 15 w 57"/>
                <a:gd name="T15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9">
                  <a:moveTo>
                    <a:pt x="15" y="59"/>
                  </a:moveTo>
                  <a:cubicBezTo>
                    <a:pt x="13" y="53"/>
                    <a:pt x="19" y="29"/>
                    <a:pt x="25" y="0"/>
                  </a:cubicBezTo>
                  <a:cubicBezTo>
                    <a:pt x="13" y="21"/>
                    <a:pt x="0" y="44"/>
                    <a:pt x="5" y="68"/>
                  </a:cubicBezTo>
                  <a:cubicBezTo>
                    <a:pt x="8" y="82"/>
                    <a:pt x="14" y="95"/>
                    <a:pt x="21" y="108"/>
                  </a:cubicBezTo>
                  <a:cubicBezTo>
                    <a:pt x="24" y="111"/>
                    <a:pt x="28" y="114"/>
                    <a:pt x="32" y="117"/>
                  </a:cubicBezTo>
                  <a:cubicBezTo>
                    <a:pt x="40" y="122"/>
                    <a:pt x="48" y="126"/>
                    <a:pt x="57" y="12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19" y="69"/>
                    <a:pt x="15" y="5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676"/>
            <p:cNvSpPr>
              <a:spLocks/>
            </p:cNvSpPr>
            <p:nvPr/>
          </p:nvSpPr>
          <p:spPr bwMode="auto">
            <a:xfrm>
              <a:off x="-8570913" y="2857500"/>
              <a:ext cx="304800" cy="1116013"/>
            </a:xfrm>
            <a:custGeom>
              <a:avLst/>
              <a:gdLst>
                <a:gd name="T0" fmla="*/ 47 w 72"/>
                <a:gd name="T1" fmla="*/ 263 h 263"/>
                <a:gd name="T2" fmla="*/ 32 w 72"/>
                <a:gd name="T3" fmla="*/ 175 h 263"/>
                <a:gd name="T4" fmla="*/ 26 w 72"/>
                <a:gd name="T5" fmla="*/ 67 h 263"/>
                <a:gd name="T6" fmla="*/ 45 w 72"/>
                <a:gd name="T7" fmla="*/ 27 h 263"/>
                <a:gd name="T8" fmla="*/ 63 w 72"/>
                <a:gd name="T9" fmla="*/ 16 h 263"/>
                <a:gd name="T10" fmla="*/ 72 w 72"/>
                <a:gd name="T11" fmla="*/ 1 h 263"/>
                <a:gd name="T12" fmla="*/ 21 w 72"/>
                <a:gd name="T13" fmla="*/ 0 h 263"/>
                <a:gd name="T14" fmla="*/ 40 w 72"/>
                <a:gd name="T15" fmla="*/ 243 h 263"/>
                <a:gd name="T16" fmla="*/ 47 w 72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63">
                  <a:moveTo>
                    <a:pt x="47" y="263"/>
                  </a:moveTo>
                  <a:cubicBezTo>
                    <a:pt x="43" y="234"/>
                    <a:pt x="38" y="204"/>
                    <a:pt x="32" y="175"/>
                  </a:cubicBezTo>
                  <a:cubicBezTo>
                    <a:pt x="24" y="139"/>
                    <a:pt x="21" y="103"/>
                    <a:pt x="26" y="67"/>
                  </a:cubicBezTo>
                  <a:cubicBezTo>
                    <a:pt x="28" y="52"/>
                    <a:pt x="33" y="37"/>
                    <a:pt x="45" y="27"/>
                  </a:cubicBezTo>
                  <a:cubicBezTo>
                    <a:pt x="50" y="22"/>
                    <a:pt x="57" y="20"/>
                    <a:pt x="63" y="16"/>
                  </a:cubicBezTo>
                  <a:cubicBezTo>
                    <a:pt x="68" y="12"/>
                    <a:pt x="71" y="7"/>
                    <a:pt x="72" y="1"/>
                  </a:cubicBezTo>
                  <a:cubicBezTo>
                    <a:pt x="49" y="1"/>
                    <a:pt x="21" y="0"/>
                    <a:pt x="21" y="0"/>
                  </a:cubicBezTo>
                  <a:cubicBezTo>
                    <a:pt x="0" y="85"/>
                    <a:pt x="28" y="201"/>
                    <a:pt x="40" y="243"/>
                  </a:cubicBezTo>
                  <a:cubicBezTo>
                    <a:pt x="42" y="250"/>
                    <a:pt x="44" y="257"/>
                    <a:pt x="47" y="26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677"/>
            <p:cNvSpPr>
              <a:spLocks/>
            </p:cNvSpPr>
            <p:nvPr/>
          </p:nvSpPr>
          <p:spPr bwMode="auto">
            <a:xfrm>
              <a:off x="-8740775" y="3035300"/>
              <a:ext cx="338138" cy="992188"/>
            </a:xfrm>
            <a:custGeom>
              <a:avLst/>
              <a:gdLst>
                <a:gd name="T0" fmla="*/ 11 w 80"/>
                <a:gd name="T1" fmla="*/ 0 h 234"/>
                <a:gd name="T2" fmla="*/ 4 w 80"/>
                <a:gd name="T3" fmla="*/ 131 h 234"/>
                <a:gd name="T4" fmla="*/ 27 w 80"/>
                <a:gd name="T5" fmla="*/ 234 h 234"/>
                <a:gd name="T6" fmla="*/ 75 w 80"/>
                <a:gd name="T7" fmla="*/ 229 h 234"/>
                <a:gd name="T8" fmla="*/ 80 w 80"/>
                <a:gd name="T9" fmla="*/ 207 h 234"/>
                <a:gd name="T10" fmla="*/ 36 w 80"/>
                <a:gd name="T11" fmla="*/ 88 h 234"/>
                <a:gd name="T12" fmla="*/ 22 w 80"/>
                <a:gd name="T13" fmla="*/ 0 h 234"/>
                <a:gd name="T14" fmla="*/ 11 w 80"/>
                <a:gd name="T1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34">
                  <a:moveTo>
                    <a:pt x="11" y="0"/>
                  </a:moveTo>
                  <a:cubicBezTo>
                    <a:pt x="11" y="0"/>
                    <a:pt x="0" y="83"/>
                    <a:pt x="4" y="131"/>
                  </a:cubicBezTo>
                  <a:cubicBezTo>
                    <a:pt x="9" y="179"/>
                    <a:pt x="27" y="234"/>
                    <a:pt x="27" y="234"/>
                  </a:cubicBezTo>
                  <a:cubicBezTo>
                    <a:pt x="46" y="234"/>
                    <a:pt x="65" y="233"/>
                    <a:pt x="75" y="229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80" y="207"/>
                    <a:pt x="41" y="122"/>
                    <a:pt x="36" y="88"/>
                  </a:cubicBezTo>
                  <a:cubicBezTo>
                    <a:pt x="30" y="54"/>
                    <a:pt x="22" y="0"/>
                    <a:pt x="22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678"/>
            <p:cNvSpPr>
              <a:spLocks/>
            </p:cNvSpPr>
            <p:nvPr/>
          </p:nvSpPr>
          <p:spPr bwMode="auto">
            <a:xfrm>
              <a:off x="-8712200" y="3035300"/>
              <a:ext cx="280988" cy="1077913"/>
            </a:xfrm>
            <a:custGeom>
              <a:avLst/>
              <a:gdLst>
                <a:gd name="T0" fmla="*/ 9 w 66"/>
                <a:gd name="T1" fmla="*/ 0 h 254"/>
                <a:gd name="T2" fmla="*/ 3 w 66"/>
                <a:gd name="T3" fmla="*/ 131 h 254"/>
                <a:gd name="T4" fmla="*/ 22 w 66"/>
                <a:gd name="T5" fmla="*/ 230 h 254"/>
                <a:gd name="T6" fmla="*/ 58 w 66"/>
                <a:gd name="T7" fmla="*/ 254 h 254"/>
                <a:gd name="T8" fmla="*/ 66 w 66"/>
                <a:gd name="T9" fmla="*/ 206 h 254"/>
                <a:gd name="T10" fmla="*/ 30 w 66"/>
                <a:gd name="T11" fmla="*/ 88 h 254"/>
                <a:gd name="T12" fmla="*/ 19 w 66"/>
                <a:gd name="T13" fmla="*/ 0 h 254"/>
                <a:gd name="T14" fmla="*/ 9 w 66"/>
                <a:gd name="T1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4">
                  <a:moveTo>
                    <a:pt x="9" y="0"/>
                  </a:moveTo>
                  <a:cubicBezTo>
                    <a:pt x="9" y="0"/>
                    <a:pt x="0" y="83"/>
                    <a:pt x="3" y="131"/>
                  </a:cubicBezTo>
                  <a:cubicBezTo>
                    <a:pt x="7" y="179"/>
                    <a:pt x="22" y="230"/>
                    <a:pt x="22" y="230"/>
                  </a:cubicBezTo>
                  <a:cubicBezTo>
                    <a:pt x="58" y="254"/>
                    <a:pt x="58" y="254"/>
                    <a:pt x="58" y="254"/>
                  </a:cubicBezTo>
                  <a:cubicBezTo>
                    <a:pt x="66" y="206"/>
                    <a:pt x="66" y="206"/>
                    <a:pt x="66" y="206"/>
                  </a:cubicBezTo>
                  <a:cubicBezTo>
                    <a:pt x="66" y="206"/>
                    <a:pt x="34" y="122"/>
                    <a:pt x="30" y="88"/>
                  </a:cubicBezTo>
                  <a:cubicBezTo>
                    <a:pt x="25" y="54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679"/>
            <p:cNvSpPr>
              <a:spLocks/>
            </p:cNvSpPr>
            <p:nvPr/>
          </p:nvSpPr>
          <p:spPr bwMode="auto">
            <a:xfrm>
              <a:off x="-8712200" y="3035300"/>
              <a:ext cx="250825" cy="1077913"/>
            </a:xfrm>
            <a:custGeom>
              <a:avLst/>
              <a:gdLst>
                <a:gd name="T0" fmla="*/ 41 w 59"/>
                <a:gd name="T1" fmla="*/ 196 h 254"/>
                <a:gd name="T2" fmla="*/ 20 w 59"/>
                <a:gd name="T3" fmla="*/ 129 h 254"/>
                <a:gd name="T4" fmla="*/ 12 w 59"/>
                <a:gd name="T5" fmla="*/ 68 h 254"/>
                <a:gd name="T6" fmla="*/ 16 w 59"/>
                <a:gd name="T7" fmla="*/ 17 h 254"/>
                <a:gd name="T8" fmla="*/ 20 w 59"/>
                <a:gd name="T9" fmla="*/ 11 h 254"/>
                <a:gd name="T10" fmla="*/ 19 w 59"/>
                <a:gd name="T11" fmla="*/ 0 h 254"/>
                <a:gd name="T12" fmla="*/ 9 w 59"/>
                <a:gd name="T13" fmla="*/ 0 h 254"/>
                <a:gd name="T14" fmla="*/ 3 w 59"/>
                <a:gd name="T15" fmla="*/ 131 h 254"/>
                <a:gd name="T16" fmla="*/ 22 w 59"/>
                <a:gd name="T17" fmla="*/ 230 h 254"/>
                <a:gd name="T18" fmla="*/ 58 w 59"/>
                <a:gd name="T19" fmla="*/ 254 h 254"/>
                <a:gd name="T20" fmla="*/ 59 w 59"/>
                <a:gd name="T21" fmla="*/ 249 h 254"/>
                <a:gd name="T22" fmla="*/ 41 w 59"/>
                <a:gd name="T23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54">
                  <a:moveTo>
                    <a:pt x="41" y="196"/>
                  </a:moveTo>
                  <a:cubicBezTo>
                    <a:pt x="34" y="174"/>
                    <a:pt x="27" y="152"/>
                    <a:pt x="20" y="129"/>
                  </a:cubicBezTo>
                  <a:cubicBezTo>
                    <a:pt x="15" y="110"/>
                    <a:pt x="11" y="88"/>
                    <a:pt x="12" y="68"/>
                  </a:cubicBezTo>
                  <a:cubicBezTo>
                    <a:pt x="14" y="52"/>
                    <a:pt x="11" y="32"/>
                    <a:pt x="16" y="17"/>
                  </a:cubicBezTo>
                  <a:cubicBezTo>
                    <a:pt x="17" y="14"/>
                    <a:pt x="18" y="12"/>
                    <a:pt x="20" y="11"/>
                  </a:cubicBezTo>
                  <a:cubicBezTo>
                    <a:pt x="19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3"/>
                    <a:pt x="3" y="131"/>
                  </a:cubicBezTo>
                  <a:cubicBezTo>
                    <a:pt x="7" y="179"/>
                    <a:pt x="22" y="230"/>
                    <a:pt x="22" y="230"/>
                  </a:cubicBezTo>
                  <a:cubicBezTo>
                    <a:pt x="58" y="254"/>
                    <a:pt x="58" y="254"/>
                    <a:pt x="58" y="254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52" y="232"/>
                    <a:pt x="47" y="213"/>
                    <a:pt x="41" y="196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680"/>
            <p:cNvSpPr>
              <a:spLocks/>
            </p:cNvSpPr>
            <p:nvPr/>
          </p:nvSpPr>
          <p:spPr bwMode="auto">
            <a:xfrm>
              <a:off x="-8694738" y="2963863"/>
              <a:ext cx="101600" cy="93663"/>
            </a:xfrm>
            <a:custGeom>
              <a:avLst/>
              <a:gdLst>
                <a:gd name="T0" fmla="*/ 1 w 24"/>
                <a:gd name="T1" fmla="*/ 0 h 22"/>
                <a:gd name="T2" fmla="*/ 18 w 24"/>
                <a:gd name="T3" fmla="*/ 3 h 22"/>
                <a:gd name="T4" fmla="*/ 18 w 24"/>
                <a:gd name="T5" fmla="*/ 21 h 22"/>
                <a:gd name="T6" fmla="*/ 0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6" y="2"/>
                    <a:pt x="18" y="3"/>
                  </a:cubicBezTo>
                  <a:cubicBezTo>
                    <a:pt x="18" y="3"/>
                    <a:pt x="24" y="19"/>
                    <a:pt x="18" y="21"/>
                  </a:cubicBezTo>
                  <a:cubicBezTo>
                    <a:pt x="12" y="22"/>
                    <a:pt x="1" y="22"/>
                    <a:pt x="0" y="16"/>
                  </a:cubicBezTo>
                  <a:cubicBezTo>
                    <a:pt x="0" y="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681"/>
            <p:cNvSpPr>
              <a:spLocks/>
            </p:cNvSpPr>
            <p:nvPr/>
          </p:nvSpPr>
          <p:spPr bwMode="auto">
            <a:xfrm>
              <a:off x="-9242425" y="2852738"/>
              <a:ext cx="496888" cy="1620838"/>
            </a:xfrm>
            <a:custGeom>
              <a:avLst/>
              <a:gdLst>
                <a:gd name="T0" fmla="*/ 76 w 117"/>
                <a:gd name="T1" fmla="*/ 371 h 382"/>
                <a:gd name="T2" fmla="*/ 53 w 117"/>
                <a:gd name="T3" fmla="*/ 380 h 382"/>
                <a:gd name="T4" fmla="*/ 15 w 117"/>
                <a:gd name="T5" fmla="*/ 356 h 382"/>
                <a:gd name="T6" fmla="*/ 38 w 117"/>
                <a:gd name="T7" fmla="*/ 322 h 382"/>
                <a:gd name="T8" fmla="*/ 57 w 117"/>
                <a:gd name="T9" fmla="*/ 261 h 382"/>
                <a:gd name="T10" fmla="*/ 32 w 117"/>
                <a:gd name="T11" fmla="*/ 130 h 382"/>
                <a:gd name="T12" fmla="*/ 5 w 117"/>
                <a:gd name="T13" fmla="*/ 51 h 382"/>
                <a:gd name="T14" fmla="*/ 5 w 117"/>
                <a:gd name="T15" fmla="*/ 35 h 382"/>
                <a:gd name="T16" fmla="*/ 93 w 117"/>
                <a:gd name="T17" fmla="*/ 1 h 382"/>
                <a:gd name="T18" fmla="*/ 102 w 117"/>
                <a:gd name="T19" fmla="*/ 1 h 382"/>
                <a:gd name="T20" fmla="*/ 103 w 117"/>
                <a:gd name="T21" fmla="*/ 240 h 382"/>
                <a:gd name="T22" fmla="*/ 76 w 117"/>
                <a:gd name="T23" fmla="*/ 37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382">
                  <a:moveTo>
                    <a:pt x="76" y="371"/>
                  </a:moveTo>
                  <a:cubicBezTo>
                    <a:pt x="66" y="378"/>
                    <a:pt x="58" y="380"/>
                    <a:pt x="53" y="380"/>
                  </a:cubicBezTo>
                  <a:cubicBezTo>
                    <a:pt x="37" y="382"/>
                    <a:pt x="16" y="367"/>
                    <a:pt x="15" y="356"/>
                  </a:cubicBezTo>
                  <a:cubicBezTo>
                    <a:pt x="13" y="345"/>
                    <a:pt x="34" y="336"/>
                    <a:pt x="38" y="322"/>
                  </a:cubicBezTo>
                  <a:cubicBezTo>
                    <a:pt x="45" y="301"/>
                    <a:pt x="51" y="281"/>
                    <a:pt x="57" y="261"/>
                  </a:cubicBezTo>
                  <a:cubicBezTo>
                    <a:pt x="66" y="233"/>
                    <a:pt x="44" y="215"/>
                    <a:pt x="32" y="130"/>
                  </a:cubicBezTo>
                  <a:cubicBezTo>
                    <a:pt x="20" y="44"/>
                    <a:pt x="5" y="51"/>
                    <a:pt x="5" y="51"/>
                  </a:cubicBezTo>
                  <a:cubicBezTo>
                    <a:pt x="5" y="51"/>
                    <a:pt x="0" y="50"/>
                    <a:pt x="5" y="35"/>
                  </a:cubicBezTo>
                  <a:cubicBezTo>
                    <a:pt x="9" y="20"/>
                    <a:pt x="73" y="3"/>
                    <a:pt x="93" y="1"/>
                  </a:cubicBezTo>
                  <a:cubicBezTo>
                    <a:pt x="99" y="0"/>
                    <a:pt x="102" y="1"/>
                    <a:pt x="102" y="1"/>
                  </a:cubicBezTo>
                  <a:cubicBezTo>
                    <a:pt x="117" y="27"/>
                    <a:pt x="111" y="176"/>
                    <a:pt x="103" y="240"/>
                  </a:cubicBezTo>
                  <a:cubicBezTo>
                    <a:pt x="97" y="284"/>
                    <a:pt x="90" y="360"/>
                    <a:pt x="76" y="37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682"/>
            <p:cNvSpPr>
              <a:spLocks/>
            </p:cNvSpPr>
            <p:nvPr/>
          </p:nvSpPr>
          <p:spPr bwMode="auto">
            <a:xfrm>
              <a:off x="-9067800" y="2852738"/>
              <a:ext cx="314325" cy="887413"/>
            </a:xfrm>
            <a:custGeom>
              <a:avLst/>
              <a:gdLst>
                <a:gd name="T0" fmla="*/ 61 w 74"/>
                <a:gd name="T1" fmla="*/ 1 h 209"/>
                <a:gd name="T2" fmla="*/ 52 w 74"/>
                <a:gd name="T3" fmla="*/ 1 h 209"/>
                <a:gd name="T4" fmla="*/ 14 w 74"/>
                <a:gd name="T5" fmla="*/ 9 h 209"/>
                <a:gd name="T6" fmla="*/ 27 w 74"/>
                <a:gd name="T7" fmla="*/ 19 h 209"/>
                <a:gd name="T8" fmla="*/ 59 w 74"/>
                <a:gd name="T9" fmla="*/ 100 h 209"/>
                <a:gd name="T10" fmla="*/ 59 w 74"/>
                <a:gd name="T11" fmla="*/ 102 h 209"/>
                <a:gd name="T12" fmla="*/ 56 w 74"/>
                <a:gd name="T13" fmla="*/ 147 h 209"/>
                <a:gd name="T14" fmla="*/ 58 w 74"/>
                <a:gd name="T15" fmla="*/ 161 h 209"/>
                <a:gd name="T16" fmla="*/ 65 w 74"/>
                <a:gd name="T17" fmla="*/ 209 h 209"/>
                <a:gd name="T18" fmla="*/ 61 w 74"/>
                <a:gd name="T19" fmla="*/ 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209">
                  <a:moveTo>
                    <a:pt x="61" y="1"/>
                  </a:moveTo>
                  <a:cubicBezTo>
                    <a:pt x="61" y="1"/>
                    <a:pt x="58" y="0"/>
                    <a:pt x="52" y="1"/>
                  </a:cubicBezTo>
                  <a:cubicBezTo>
                    <a:pt x="43" y="2"/>
                    <a:pt x="29" y="5"/>
                    <a:pt x="14" y="9"/>
                  </a:cubicBezTo>
                  <a:cubicBezTo>
                    <a:pt x="14" y="10"/>
                    <a:pt x="0" y="20"/>
                    <a:pt x="27" y="19"/>
                  </a:cubicBezTo>
                  <a:cubicBezTo>
                    <a:pt x="54" y="19"/>
                    <a:pt x="62" y="62"/>
                    <a:pt x="59" y="100"/>
                  </a:cubicBezTo>
                  <a:cubicBezTo>
                    <a:pt x="59" y="101"/>
                    <a:pt x="59" y="101"/>
                    <a:pt x="59" y="102"/>
                  </a:cubicBezTo>
                  <a:cubicBezTo>
                    <a:pt x="58" y="117"/>
                    <a:pt x="57" y="132"/>
                    <a:pt x="56" y="147"/>
                  </a:cubicBezTo>
                  <a:cubicBezTo>
                    <a:pt x="57" y="152"/>
                    <a:pt x="58" y="157"/>
                    <a:pt x="58" y="161"/>
                  </a:cubicBezTo>
                  <a:cubicBezTo>
                    <a:pt x="60" y="177"/>
                    <a:pt x="63" y="193"/>
                    <a:pt x="65" y="209"/>
                  </a:cubicBezTo>
                  <a:cubicBezTo>
                    <a:pt x="71" y="137"/>
                    <a:pt x="74" y="23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683"/>
            <p:cNvSpPr>
              <a:spLocks/>
            </p:cNvSpPr>
            <p:nvPr/>
          </p:nvSpPr>
          <p:spPr bwMode="auto">
            <a:xfrm>
              <a:off x="-9075738" y="3625850"/>
              <a:ext cx="134938" cy="576263"/>
            </a:xfrm>
            <a:custGeom>
              <a:avLst/>
              <a:gdLst>
                <a:gd name="T0" fmla="*/ 17 w 32"/>
                <a:gd name="T1" fmla="*/ 23 h 136"/>
                <a:gd name="T2" fmla="*/ 3 w 32"/>
                <a:gd name="T3" fmla="*/ 0 h 136"/>
                <a:gd name="T4" fmla="*/ 18 w 32"/>
                <a:gd name="T5" fmla="*/ 79 h 136"/>
                <a:gd name="T6" fmla="*/ 0 w 32"/>
                <a:gd name="T7" fmla="*/ 136 h 136"/>
                <a:gd name="T8" fmla="*/ 13 w 32"/>
                <a:gd name="T9" fmla="*/ 106 h 136"/>
                <a:gd name="T10" fmla="*/ 32 w 32"/>
                <a:gd name="T11" fmla="*/ 67 h 136"/>
                <a:gd name="T12" fmla="*/ 17 w 32"/>
                <a:gd name="T13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17" y="23"/>
                  </a:moveTo>
                  <a:cubicBezTo>
                    <a:pt x="12" y="16"/>
                    <a:pt x="8" y="8"/>
                    <a:pt x="3" y="0"/>
                  </a:cubicBezTo>
                  <a:cubicBezTo>
                    <a:pt x="14" y="42"/>
                    <a:pt x="25" y="58"/>
                    <a:pt x="18" y="79"/>
                  </a:cubicBezTo>
                  <a:cubicBezTo>
                    <a:pt x="12" y="98"/>
                    <a:pt x="6" y="117"/>
                    <a:pt x="0" y="136"/>
                  </a:cubicBezTo>
                  <a:cubicBezTo>
                    <a:pt x="5" y="126"/>
                    <a:pt x="9" y="116"/>
                    <a:pt x="13" y="106"/>
                  </a:cubicBezTo>
                  <a:cubicBezTo>
                    <a:pt x="19" y="92"/>
                    <a:pt x="27" y="80"/>
                    <a:pt x="32" y="67"/>
                  </a:cubicBezTo>
                  <a:cubicBezTo>
                    <a:pt x="29" y="52"/>
                    <a:pt x="24" y="38"/>
                    <a:pt x="17" y="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684"/>
            <p:cNvSpPr>
              <a:spLocks/>
            </p:cNvSpPr>
            <p:nvPr/>
          </p:nvSpPr>
          <p:spPr bwMode="auto">
            <a:xfrm>
              <a:off x="-9293225" y="1352550"/>
              <a:ext cx="1281113" cy="928688"/>
            </a:xfrm>
            <a:custGeom>
              <a:avLst/>
              <a:gdLst>
                <a:gd name="T0" fmla="*/ 26 w 302"/>
                <a:gd name="T1" fmla="*/ 219 h 219"/>
                <a:gd name="T2" fmla="*/ 7 w 302"/>
                <a:gd name="T3" fmla="*/ 77 h 219"/>
                <a:gd name="T4" fmla="*/ 23 w 302"/>
                <a:gd name="T5" fmla="*/ 51 h 219"/>
                <a:gd name="T6" fmla="*/ 284 w 302"/>
                <a:gd name="T7" fmla="*/ 0 h 219"/>
                <a:gd name="T8" fmla="*/ 269 w 302"/>
                <a:gd name="T9" fmla="*/ 37 h 219"/>
                <a:gd name="T10" fmla="*/ 291 w 302"/>
                <a:gd name="T11" fmla="*/ 30 h 219"/>
                <a:gd name="T12" fmla="*/ 290 w 302"/>
                <a:gd name="T13" fmla="*/ 53 h 219"/>
                <a:gd name="T14" fmla="*/ 302 w 302"/>
                <a:gd name="T15" fmla="*/ 46 h 219"/>
                <a:gd name="T16" fmla="*/ 277 w 302"/>
                <a:gd name="T17" fmla="*/ 205 h 219"/>
                <a:gd name="T18" fmla="*/ 26 w 302"/>
                <a:gd name="T1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219">
                  <a:moveTo>
                    <a:pt x="26" y="219"/>
                  </a:move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0" y="54"/>
                    <a:pt x="23" y="51"/>
                  </a:cubicBezTo>
                  <a:cubicBezTo>
                    <a:pt x="47" y="47"/>
                    <a:pt x="271" y="9"/>
                    <a:pt x="284" y="0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0" y="53"/>
                    <a:pt x="290" y="53"/>
                    <a:pt x="290" y="53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2" y="46"/>
                    <a:pt x="267" y="122"/>
                    <a:pt x="277" y="205"/>
                  </a:cubicBezTo>
                  <a:lnTo>
                    <a:pt x="26" y="219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685"/>
            <p:cNvSpPr>
              <a:spLocks/>
            </p:cNvSpPr>
            <p:nvPr/>
          </p:nvSpPr>
          <p:spPr bwMode="auto">
            <a:xfrm>
              <a:off x="-9148763" y="1712913"/>
              <a:ext cx="976313" cy="573088"/>
            </a:xfrm>
            <a:custGeom>
              <a:avLst/>
              <a:gdLst>
                <a:gd name="T0" fmla="*/ 4 w 230"/>
                <a:gd name="T1" fmla="*/ 114 h 135"/>
                <a:gd name="T2" fmla="*/ 4 w 230"/>
                <a:gd name="T3" fmla="*/ 38 h 135"/>
                <a:gd name="T4" fmla="*/ 230 w 230"/>
                <a:gd name="T5" fmla="*/ 24 h 135"/>
                <a:gd name="T6" fmla="*/ 226 w 230"/>
                <a:gd name="T7" fmla="*/ 135 h 135"/>
                <a:gd name="T8" fmla="*/ 4 w 230"/>
                <a:gd name="T9" fmla="*/ 1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35">
                  <a:moveTo>
                    <a:pt x="4" y="114"/>
                  </a:moveTo>
                  <a:cubicBezTo>
                    <a:pt x="4" y="114"/>
                    <a:pt x="0" y="55"/>
                    <a:pt x="4" y="38"/>
                  </a:cubicBezTo>
                  <a:cubicBezTo>
                    <a:pt x="9" y="21"/>
                    <a:pt x="210" y="0"/>
                    <a:pt x="230" y="24"/>
                  </a:cubicBezTo>
                  <a:cubicBezTo>
                    <a:pt x="226" y="135"/>
                    <a:pt x="226" y="135"/>
                    <a:pt x="226" y="135"/>
                  </a:cubicBezTo>
                  <a:lnTo>
                    <a:pt x="4" y="114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686"/>
            <p:cNvSpPr>
              <a:spLocks/>
            </p:cNvSpPr>
            <p:nvPr/>
          </p:nvSpPr>
          <p:spPr bwMode="auto">
            <a:xfrm>
              <a:off x="-9255125" y="1822450"/>
              <a:ext cx="1192213" cy="1060450"/>
            </a:xfrm>
            <a:custGeom>
              <a:avLst/>
              <a:gdLst>
                <a:gd name="T0" fmla="*/ 37 w 281"/>
                <a:gd name="T1" fmla="*/ 14 h 250"/>
                <a:gd name="T2" fmla="*/ 248 w 281"/>
                <a:gd name="T3" fmla="*/ 23 h 250"/>
                <a:gd name="T4" fmla="*/ 243 w 281"/>
                <a:gd name="T5" fmla="*/ 87 h 250"/>
                <a:gd name="T6" fmla="*/ 280 w 281"/>
                <a:gd name="T7" fmla="*/ 112 h 250"/>
                <a:gd name="T8" fmla="*/ 244 w 281"/>
                <a:gd name="T9" fmla="*/ 132 h 250"/>
                <a:gd name="T10" fmla="*/ 232 w 281"/>
                <a:gd name="T11" fmla="*/ 213 h 250"/>
                <a:gd name="T12" fmla="*/ 202 w 281"/>
                <a:gd name="T13" fmla="*/ 248 h 250"/>
                <a:gd name="T14" fmla="*/ 170 w 281"/>
                <a:gd name="T15" fmla="*/ 249 h 250"/>
                <a:gd name="T16" fmla="*/ 119 w 281"/>
                <a:gd name="T17" fmla="*/ 246 h 250"/>
                <a:gd name="T18" fmla="*/ 74 w 281"/>
                <a:gd name="T19" fmla="*/ 240 h 250"/>
                <a:gd name="T20" fmla="*/ 47 w 281"/>
                <a:gd name="T21" fmla="*/ 202 h 250"/>
                <a:gd name="T22" fmla="*/ 38 w 281"/>
                <a:gd name="T23" fmla="*/ 135 h 250"/>
                <a:gd name="T24" fmla="*/ 5 w 281"/>
                <a:gd name="T25" fmla="*/ 112 h 250"/>
                <a:gd name="T26" fmla="*/ 36 w 281"/>
                <a:gd name="T27" fmla="*/ 87 h 250"/>
                <a:gd name="T28" fmla="*/ 37 w 281"/>
                <a:gd name="T29" fmla="*/ 1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250">
                  <a:moveTo>
                    <a:pt x="37" y="14"/>
                  </a:moveTo>
                  <a:cubicBezTo>
                    <a:pt x="37" y="14"/>
                    <a:pt x="155" y="0"/>
                    <a:pt x="248" y="23"/>
                  </a:cubicBezTo>
                  <a:cubicBezTo>
                    <a:pt x="243" y="87"/>
                    <a:pt x="243" y="87"/>
                    <a:pt x="243" y="87"/>
                  </a:cubicBezTo>
                  <a:cubicBezTo>
                    <a:pt x="243" y="87"/>
                    <a:pt x="279" y="83"/>
                    <a:pt x="280" y="112"/>
                  </a:cubicBezTo>
                  <a:cubicBezTo>
                    <a:pt x="281" y="141"/>
                    <a:pt x="244" y="132"/>
                    <a:pt x="244" y="132"/>
                  </a:cubicBezTo>
                  <a:cubicBezTo>
                    <a:pt x="232" y="213"/>
                    <a:pt x="232" y="213"/>
                    <a:pt x="232" y="213"/>
                  </a:cubicBezTo>
                  <a:cubicBezTo>
                    <a:pt x="232" y="213"/>
                    <a:pt x="225" y="241"/>
                    <a:pt x="202" y="248"/>
                  </a:cubicBezTo>
                  <a:cubicBezTo>
                    <a:pt x="198" y="248"/>
                    <a:pt x="179" y="250"/>
                    <a:pt x="170" y="249"/>
                  </a:cubicBezTo>
                  <a:cubicBezTo>
                    <a:pt x="158" y="247"/>
                    <a:pt x="128" y="248"/>
                    <a:pt x="119" y="246"/>
                  </a:cubicBezTo>
                  <a:cubicBezTo>
                    <a:pt x="101" y="244"/>
                    <a:pt x="80" y="241"/>
                    <a:pt x="74" y="240"/>
                  </a:cubicBezTo>
                  <a:cubicBezTo>
                    <a:pt x="48" y="234"/>
                    <a:pt x="47" y="202"/>
                    <a:pt x="47" y="202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11" y="137"/>
                    <a:pt x="5" y="112"/>
                  </a:cubicBezTo>
                  <a:cubicBezTo>
                    <a:pt x="0" y="88"/>
                    <a:pt x="25" y="72"/>
                    <a:pt x="36" y="87"/>
                  </a:cubicBezTo>
                  <a:cubicBezTo>
                    <a:pt x="36" y="87"/>
                    <a:pt x="31" y="32"/>
                    <a:pt x="37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687"/>
            <p:cNvSpPr>
              <a:spLocks/>
            </p:cNvSpPr>
            <p:nvPr/>
          </p:nvSpPr>
          <p:spPr bwMode="auto">
            <a:xfrm>
              <a:off x="-8585200" y="2641600"/>
              <a:ext cx="258763" cy="241300"/>
            </a:xfrm>
            <a:custGeom>
              <a:avLst/>
              <a:gdLst>
                <a:gd name="T0" fmla="*/ 20 w 61"/>
                <a:gd name="T1" fmla="*/ 7 h 57"/>
                <a:gd name="T2" fmla="*/ 8 w 61"/>
                <a:gd name="T3" fmla="*/ 56 h 57"/>
                <a:gd name="T4" fmla="*/ 12 w 61"/>
                <a:gd name="T5" fmla="*/ 56 h 57"/>
                <a:gd name="T6" fmla="*/ 60 w 61"/>
                <a:gd name="T7" fmla="*/ 45 h 57"/>
                <a:gd name="T8" fmla="*/ 20 w 61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0" y="7"/>
                  </a:moveTo>
                  <a:cubicBezTo>
                    <a:pt x="0" y="14"/>
                    <a:pt x="1" y="36"/>
                    <a:pt x="8" y="56"/>
                  </a:cubicBezTo>
                  <a:cubicBezTo>
                    <a:pt x="8" y="55"/>
                    <a:pt x="10" y="56"/>
                    <a:pt x="12" y="56"/>
                  </a:cubicBezTo>
                  <a:cubicBezTo>
                    <a:pt x="21" y="57"/>
                    <a:pt x="61" y="47"/>
                    <a:pt x="60" y="45"/>
                  </a:cubicBezTo>
                  <a:cubicBezTo>
                    <a:pt x="50" y="26"/>
                    <a:pt x="37" y="0"/>
                    <a:pt x="20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688"/>
            <p:cNvSpPr>
              <a:spLocks noEditPoints="1"/>
            </p:cNvSpPr>
            <p:nvPr/>
          </p:nvSpPr>
          <p:spPr bwMode="auto">
            <a:xfrm>
              <a:off x="-9255125" y="1822450"/>
              <a:ext cx="1192213" cy="1055688"/>
            </a:xfrm>
            <a:custGeom>
              <a:avLst/>
              <a:gdLst>
                <a:gd name="T0" fmla="*/ 280 w 281"/>
                <a:gd name="T1" fmla="*/ 112 h 249"/>
                <a:gd name="T2" fmla="*/ 243 w 281"/>
                <a:gd name="T3" fmla="*/ 87 h 249"/>
                <a:gd name="T4" fmla="*/ 248 w 281"/>
                <a:gd name="T5" fmla="*/ 23 h 249"/>
                <a:gd name="T6" fmla="*/ 37 w 281"/>
                <a:gd name="T7" fmla="*/ 14 h 249"/>
                <a:gd name="T8" fmla="*/ 36 w 281"/>
                <a:gd name="T9" fmla="*/ 87 h 249"/>
                <a:gd name="T10" fmla="*/ 5 w 281"/>
                <a:gd name="T11" fmla="*/ 112 h 249"/>
                <a:gd name="T12" fmla="*/ 38 w 281"/>
                <a:gd name="T13" fmla="*/ 135 h 249"/>
                <a:gd name="T14" fmla="*/ 47 w 281"/>
                <a:gd name="T15" fmla="*/ 202 h 249"/>
                <a:gd name="T16" fmla="*/ 74 w 281"/>
                <a:gd name="T17" fmla="*/ 240 h 249"/>
                <a:gd name="T18" fmla="*/ 116 w 281"/>
                <a:gd name="T19" fmla="*/ 246 h 249"/>
                <a:gd name="T20" fmla="*/ 172 w 281"/>
                <a:gd name="T21" fmla="*/ 249 h 249"/>
                <a:gd name="T22" fmla="*/ 203 w 281"/>
                <a:gd name="T23" fmla="*/ 248 h 249"/>
                <a:gd name="T24" fmla="*/ 232 w 281"/>
                <a:gd name="T25" fmla="*/ 213 h 249"/>
                <a:gd name="T26" fmla="*/ 244 w 281"/>
                <a:gd name="T27" fmla="*/ 132 h 249"/>
                <a:gd name="T28" fmla="*/ 280 w 281"/>
                <a:gd name="T29" fmla="*/ 112 h 249"/>
                <a:gd name="T30" fmla="*/ 221 w 281"/>
                <a:gd name="T31" fmla="*/ 198 h 249"/>
                <a:gd name="T32" fmla="*/ 197 w 281"/>
                <a:gd name="T33" fmla="*/ 238 h 249"/>
                <a:gd name="T34" fmla="*/ 69 w 281"/>
                <a:gd name="T35" fmla="*/ 221 h 249"/>
                <a:gd name="T36" fmla="*/ 46 w 281"/>
                <a:gd name="T37" fmla="*/ 138 h 249"/>
                <a:gd name="T38" fmla="*/ 41 w 281"/>
                <a:gd name="T39" fmla="*/ 89 h 249"/>
                <a:gd name="T40" fmla="*/ 45 w 281"/>
                <a:gd name="T41" fmla="*/ 35 h 249"/>
                <a:gd name="T42" fmla="*/ 64 w 281"/>
                <a:gd name="T43" fmla="*/ 15 h 249"/>
                <a:gd name="T44" fmla="*/ 189 w 281"/>
                <a:gd name="T45" fmla="*/ 17 h 249"/>
                <a:gd name="T46" fmla="*/ 238 w 281"/>
                <a:gd name="T47" fmla="*/ 62 h 249"/>
                <a:gd name="T48" fmla="*/ 221 w 281"/>
                <a:gd name="T49" fmla="*/ 19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1" h="249">
                  <a:moveTo>
                    <a:pt x="280" y="112"/>
                  </a:moveTo>
                  <a:cubicBezTo>
                    <a:pt x="279" y="83"/>
                    <a:pt x="243" y="87"/>
                    <a:pt x="243" y="87"/>
                  </a:cubicBezTo>
                  <a:cubicBezTo>
                    <a:pt x="248" y="23"/>
                    <a:pt x="248" y="23"/>
                    <a:pt x="248" y="23"/>
                  </a:cubicBezTo>
                  <a:cubicBezTo>
                    <a:pt x="155" y="0"/>
                    <a:pt x="37" y="14"/>
                    <a:pt x="37" y="14"/>
                  </a:cubicBezTo>
                  <a:cubicBezTo>
                    <a:pt x="31" y="32"/>
                    <a:pt x="36" y="87"/>
                    <a:pt x="36" y="87"/>
                  </a:cubicBezTo>
                  <a:cubicBezTo>
                    <a:pt x="25" y="72"/>
                    <a:pt x="0" y="88"/>
                    <a:pt x="5" y="112"/>
                  </a:cubicBezTo>
                  <a:cubicBezTo>
                    <a:pt x="11" y="137"/>
                    <a:pt x="38" y="135"/>
                    <a:pt x="38" y="135"/>
                  </a:cubicBezTo>
                  <a:cubicBezTo>
                    <a:pt x="47" y="202"/>
                    <a:pt x="47" y="202"/>
                    <a:pt x="47" y="202"/>
                  </a:cubicBezTo>
                  <a:cubicBezTo>
                    <a:pt x="47" y="202"/>
                    <a:pt x="48" y="234"/>
                    <a:pt x="74" y="240"/>
                  </a:cubicBezTo>
                  <a:cubicBezTo>
                    <a:pt x="80" y="241"/>
                    <a:pt x="99" y="244"/>
                    <a:pt x="116" y="246"/>
                  </a:cubicBezTo>
                  <a:cubicBezTo>
                    <a:pt x="125" y="248"/>
                    <a:pt x="160" y="248"/>
                    <a:pt x="172" y="249"/>
                  </a:cubicBezTo>
                  <a:cubicBezTo>
                    <a:pt x="182" y="249"/>
                    <a:pt x="199" y="249"/>
                    <a:pt x="203" y="248"/>
                  </a:cubicBezTo>
                  <a:cubicBezTo>
                    <a:pt x="228" y="241"/>
                    <a:pt x="232" y="213"/>
                    <a:pt x="232" y="213"/>
                  </a:cubicBezTo>
                  <a:cubicBezTo>
                    <a:pt x="244" y="132"/>
                    <a:pt x="244" y="132"/>
                    <a:pt x="244" y="132"/>
                  </a:cubicBezTo>
                  <a:cubicBezTo>
                    <a:pt x="244" y="132"/>
                    <a:pt x="281" y="141"/>
                    <a:pt x="280" y="112"/>
                  </a:cubicBezTo>
                  <a:close/>
                  <a:moveTo>
                    <a:pt x="221" y="198"/>
                  </a:moveTo>
                  <a:cubicBezTo>
                    <a:pt x="216" y="220"/>
                    <a:pt x="221" y="229"/>
                    <a:pt x="197" y="238"/>
                  </a:cubicBezTo>
                  <a:cubicBezTo>
                    <a:pt x="173" y="247"/>
                    <a:pt x="88" y="244"/>
                    <a:pt x="69" y="221"/>
                  </a:cubicBezTo>
                  <a:cubicBezTo>
                    <a:pt x="51" y="200"/>
                    <a:pt x="49" y="168"/>
                    <a:pt x="46" y="138"/>
                  </a:cubicBezTo>
                  <a:cubicBezTo>
                    <a:pt x="45" y="117"/>
                    <a:pt x="45" y="110"/>
                    <a:pt x="41" y="89"/>
                  </a:cubicBezTo>
                  <a:cubicBezTo>
                    <a:pt x="40" y="76"/>
                    <a:pt x="38" y="47"/>
                    <a:pt x="45" y="35"/>
                  </a:cubicBezTo>
                  <a:cubicBezTo>
                    <a:pt x="46" y="27"/>
                    <a:pt x="54" y="14"/>
                    <a:pt x="64" y="15"/>
                  </a:cubicBezTo>
                  <a:cubicBezTo>
                    <a:pt x="100" y="17"/>
                    <a:pt x="153" y="17"/>
                    <a:pt x="189" y="17"/>
                  </a:cubicBezTo>
                  <a:cubicBezTo>
                    <a:pt x="241" y="17"/>
                    <a:pt x="234" y="34"/>
                    <a:pt x="238" y="62"/>
                  </a:cubicBezTo>
                  <a:cubicBezTo>
                    <a:pt x="244" y="96"/>
                    <a:pt x="229" y="165"/>
                    <a:pt x="221" y="19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89"/>
            <p:cNvSpPr>
              <a:spLocks/>
            </p:cNvSpPr>
            <p:nvPr/>
          </p:nvSpPr>
          <p:spPr bwMode="auto">
            <a:xfrm>
              <a:off x="-8499475" y="1997075"/>
              <a:ext cx="177800" cy="101600"/>
            </a:xfrm>
            <a:custGeom>
              <a:avLst/>
              <a:gdLst>
                <a:gd name="T0" fmla="*/ 42 w 42"/>
                <a:gd name="T1" fmla="*/ 11 h 24"/>
                <a:gd name="T2" fmla="*/ 3 w 42"/>
                <a:gd name="T3" fmla="*/ 0 h 24"/>
                <a:gd name="T4" fmla="*/ 14 w 42"/>
                <a:gd name="T5" fmla="*/ 22 h 24"/>
                <a:gd name="T6" fmla="*/ 42 w 42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4">
                  <a:moveTo>
                    <a:pt x="42" y="11"/>
                  </a:moveTo>
                  <a:cubicBezTo>
                    <a:pt x="42" y="11"/>
                    <a:pt x="12" y="15"/>
                    <a:pt x="3" y="0"/>
                  </a:cubicBezTo>
                  <a:cubicBezTo>
                    <a:pt x="3" y="0"/>
                    <a:pt x="0" y="19"/>
                    <a:pt x="14" y="22"/>
                  </a:cubicBezTo>
                  <a:cubicBezTo>
                    <a:pt x="25" y="24"/>
                    <a:pt x="34" y="23"/>
                    <a:pt x="42" y="11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90"/>
            <p:cNvSpPr>
              <a:spLocks/>
            </p:cNvSpPr>
            <p:nvPr/>
          </p:nvSpPr>
          <p:spPr bwMode="auto">
            <a:xfrm>
              <a:off x="-9009063" y="2098675"/>
              <a:ext cx="136525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1 h 32"/>
                <a:gd name="T4" fmla="*/ 1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1" y="25"/>
                    <a:pt x="23" y="32"/>
                    <a:pt x="15" y="31"/>
                  </a:cubicBezTo>
                  <a:cubicBezTo>
                    <a:pt x="7" y="30"/>
                    <a:pt x="0" y="23"/>
                    <a:pt x="1" y="15"/>
                  </a:cubicBezTo>
                  <a:cubicBezTo>
                    <a:pt x="2" y="6"/>
                    <a:pt x="9" y="0"/>
                    <a:pt x="17" y="1"/>
                  </a:cubicBezTo>
                  <a:cubicBezTo>
                    <a:pt x="26" y="1"/>
                    <a:pt x="32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91"/>
            <p:cNvSpPr>
              <a:spLocks/>
            </p:cNvSpPr>
            <p:nvPr/>
          </p:nvSpPr>
          <p:spPr bwMode="auto">
            <a:xfrm>
              <a:off x="-8516938" y="2111375"/>
              <a:ext cx="131763" cy="136525"/>
            </a:xfrm>
            <a:custGeom>
              <a:avLst/>
              <a:gdLst>
                <a:gd name="T0" fmla="*/ 31 w 31"/>
                <a:gd name="T1" fmla="*/ 17 h 32"/>
                <a:gd name="T2" fmla="*/ 15 w 31"/>
                <a:gd name="T3" fmla="*/ 31 h 32"/>
                <a:gd name="T4" fmla="*/ 0 w 31"/>
                <a:gd name="T5" fmla="*/ 15 h 32"/>
                <a:gd name="T6" fmla="*/ 17 w 31"/>
                <a:gd name="T7" fmla="*/ 1 h 32"/>
                <a:gd name="T8" fmla="*/ 31 w 31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31" y="17"/>
                  </a:moveTo>
                  <a:cubicBezTo>
                    <a:pt x="30" y="25"/>
                    <a:pt x="23" y="32"/>
                    <a:pt x="15" y="31"/>
                  </a:cubicBezTo>
                  <a:cubicBezTo>
                    <a:pt x="6" y="31"/>
                    <a:pt x="0" y="23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1"/>
                    <a:pt x="31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92"/>
            <p:cNvSpPr>
              <a:spLocks/>
            </p:cNvSpPr>
            <p:nvPr/>
          </p:nvSpPr>
          <p:spPr bwMode="auto">
            <a:xfrm>
              <a:off x="-8758238" y="1979613"/>
              <a:ext cx="134938" cy="522288"/>
            </a:xfrm>
            <a:custGeom>
              <a:avLst/>
              <a:gdLst>
                <a:gd name="T0" fmla="*/ 12 w 32"/>
                <a:gd name="T1" fmla="*/ 22 h 123"/>
                <a:gd name="T2" fmla="*/ 0 w 32"/>
                <a:gd name="T3" fmla="*/ 114 h 123"/>
                <a:gd name="T4" fmla="*/ 23 w 32"/>
                <a:gd name="T5" fmla="*/ 120 h 123"/>
                <a:gd name="T6" fmla="*/ 12 w 32"/>
                <a:gd name="T7" fmla="*/ 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23">
                  <a:moveTo>
                    <a:pt x="12" y="22"/>
                  </a:moveTo>
                  <a:cubicBezTo>
                    <a:pt x="12" y="22"/>
                    <a:pt x="8" y="94"/>
                    <a:pt x="0" y="114"/>
                  </a:cubicBezTo>
                  <a:cubicBezTo>
                    <a:pt x="0" y="114"/>
                    <a:pt x="13" y="123"/>
                    <a:pt x="23" y="120"/>
                  </a:cubicBezTo>
                  <a:cubicBezTo>
                    <a:pt x="32" y="116"/>
                    <a:pt x="21" y="0"/>
                    <a:pt x="12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93"/>
            <p:cNvSpPr>
              <a:spLocks/>
            </p:cNvSpPr>
            <p:nvPr/>
          </p:nvSpPr>
          <p:spPr bwMode="auto">
            <a:xfrm>
              <a:off x="-8801100" y="2055813"/>
              <a:ext cx="119063" cy="433388"/>
            </a:xfrm>
            <a:custGeom>
              <a:avLst/>
              <a:gdLst>
                <a:gd name="T0" fmla="*/ 24 w 28"/>
                <a:gd name="T1" fmla="*/ 102 h 102"/>
                <a:gd name="T2" fmla="*/ 5 w 28"/>
                <a:gd name="T3" fmla="*/ 76 h 102"/>
                <a:gd name="T4" fmla="*/ 22 w 28"/>
                <a:gd name="T5" fmla="*/ 4 h 102"/>
                <a:gd name="T6" fmla="*/ 24 w 2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2">
                  <a:moveTo>
                    <a:pt x="24" y="102"/>
                  </a:moveTo>
                  <a:cubicBezTo>
                    <a:pt x="24" y="102"/>
                    <a:pt x="0" y="102"/>
                    <a:pt x="5" y="76"/>
                  </a:cubicBezTo>
                  <a:cubicBezTo>
                    <a:pt x="11" y="50"/>
                    <a:pt x="15" y="0"/>
                    <a:pt x="22" y="4"/>
                  </a:cubicBezTo>
                  <a:cubicBezTo>
                    <a:pt x="28" y="7"/>
                    <a:pt x="24" y="102"/>
                    <a:pt x="24" y="10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94"/>
            <p:cNvSpPr>
              <a:spLocks/>
            </p:cNvSpPr>
            <p:nvPr/>
          </p:nvSpPr>
          <p:spPr bwMode="auto">
            <a:xfrm>
              <a:off x="-9088438" y="2001838"/>
              <a:ext cx="180975" cy="117475"/>
            </a:xfrm>
            <a:custGeom>
              <a:avLst/>
              <a:gdLst>
                <a:gd name="T0" fmla="*/ 40 w 43"/>
                <a:gd name="T1" fmla="*/ 0 h 28"/>
                <a:gd name="T2" fmla="*/ 0 w 43"/>
                <a:gd name="T3" fmla="*/ 18 h 28"/>
                <a:gd name="T4" fmla="*/ 28 w 43"/>
                <a:gd name="T5" fmla="*/ 21 h 28"/>
                <a:gd name="T6" fmla="*/ 40 w 43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8">
                  <a:moveTo>
                    <a:pt x="40" y="0"/>
                  </a:moveTo>
                  <a:cubicBezTo>
                    <a:pt x="40" y="0"/>
                    <a:pt x="20" y="14"/>
                    <a:pt x="0" y="18"/>
                  </a:cubicBezTo>
                  <a:cubicBezTo>
                    <a:pt x="0" y="18"/>
                    <a:pt x="12" y="28"/>
                    <a:pt x="28" y="21"/>
                  </a:cubicBezTo>
                  <a:cubicBezTo>
                    <a:pt x="43" y="15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95"/>
            <p:cNvSpPr>
              <a:spLocks/>
            </p:cNvSpPr>
            <p:nvPr/>
          </p:nvSpPr>
          <p:spPr bwMode="auto">
            <a:xfrm>
              <a:off x="-8266113" y="1352550"/>
              <a:ext cx="177800" cy="174625"/>
            </a:xfrm>
            <a:custGeom>
              <a:avLst/>
              <a:gdLst>
                <a:gd name="T0" fmla="*/ 112 w 112"/>
                <a:gd name="T1" fmla="*/ 0 h 110"/>
                <a:gd name="T2" fmla="*/ 0 w 112"/>
                <a:gd name="T3" fmla="*/ 110 h 110"/>
                <a:gd name="T4" fmla="*/ 72 w 112"/>
                <a:gd name="T5" fmla="*/ 99 h 110"/>
                <a:gd name="T6" fmla="*/ 112 w 11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0">
                  <a:moveTo>
                    <a:pt x="112" y="0"/>
                  </a:moveTo>
                  <a:lnTo>
                    <a:pt x="0" y="110"/>
                  </a:lnTo>
                  <a:lnTo>
                    <a:pt x="72" y="9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96"/>
            <p:cNvSpPr>
              <a:spLocks/>
            </p:cNvSpPr>
            <p:nvPr/>
          </p:nvSpPr>
          <p:spPr bwMode="auto">
            <a:xfrm>
              <a:off x="-8126413" y="1479550"/>
              <a:ext cx="68263" cy="169863"/>
            </a:xfrm>
            <a:custGeom>
              <a:avLst/>
              <a:gdLst>
                <a:gd name="T0" fmla="*/ 43 w 43"/>
                <a:gd name="T1" fmla="*/ 0 h 107"/>
                <a:gd name="T2" fmla="*/ 0 w 43"/>
                <a:gd name="T3" fmla="*/ 107 h 107"/>
                <a:gd name="T4" fmla="*/ 40 w 43"/>
                <a:gd name="T5" fmla="*/ 62 h 107"/>
                <a:gd name="T6" fmla="*/ 43 w 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07">
                  <a:moveTo>
                    <a:pt x="43" y="0"/>
                  </a:moveTo>
                  <a:lnTo>
                    <a:pt x="0" y="107"/>
                  </a:lnTo>
                  <a:lnTo>
                    <a:pt x="40" y="6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97"/>
            <p:cNvSpPr>
              <a:spLocks/>
            </p:cNvSpPr>
            <p:nvPr/>
          </p:nvSpPr>
          <p:spPr bwMode="auto">
            <a:xfrm>
              <a:off x="-9242425" y="2157413"/>
              <a:ext cx="230188" cy="233363"/>
            </a:xfrm>
            <a:custGeom>
              <a:avLst/>
              <a:gdLst>
                <a:gd name="T0" fmla="*/ 54 w 54"/>
                <a:gd name="T1" fmla="*/ 26 h 55"/>
                <a:gd name="T2" fmla="*/ 20 w 54"/>
                <a:gd name="T3" fmla="*/ 7 h 55"/>
                <a:gd name="T4" fmla="*/ 43 w 54"/>
                <a:gd name="T5" fmla="*/ 55 h 55"/>
                <a:gd name="T6" fmla="*/ 54 w 54"/>
                <a:gd name="T7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5">
                  <a:moveTo>
                    <a:pt x="54" y="26"/>
                  </a:moveTo>
                  <a:cubicBezTo>
                    <a:pt x="54" y="26"/>
                    <a:pt x="37" y="0"/>
                    <a:pt x="20" y="7"/>
                  </a:cubicBezTo>
                  <a:cubicBezTo>
                    <a:pt x="3" y="14"/>
                    <a:pt x="0" y="54"/>
                    <a:pt x="43" y="55"/>
                  </a:cubicBezTo>
                  <a:lnTo>
                    <a:pt x="54" y="26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98"/>
            <p:cNvSpPr>
              <a:spLocks/>
            </p:cNvSpPr>
            <p:nvPr/>
          </p:nvSpPr>
          <p:spPr bwMode="auto">
            <a:xfrm>
              <a:off x="-8288338" y="2182813"/>
              <a:ext cx="217488" cy="230188"/>
            </a:xfrm>
            <a:custGeom>
              <a:avLst/>
              <a:gdLst>
                <a:gd name="T0" fmla="*/ 0 w 51"/>
                <a:gd name="T1" fmla="*/ 17 h 54"/>
                <a:gd name="T2" fmla="*/ 42 w 51"/>
                <a:gd name="T3" fmla="*/ 10 h 54"/>
                <a:gd name="T4" fmla="*/ 4 w 51"/>
                <a:gd name="T5" fmla="*/ 44 h 54"/>
                <a:gd name="T6" fmla="*/ 0 w 51"/>
                <a:gd name="T7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4">
                  <a:moveTo>
                    <a:pt x="0" y="17"/>
                  </a:moveTo>
                  <a:cubicBezTo>
                    <a:pt x="0" y="17"/>
                    <a:pt x="33" y="0"/>
                    <a:pt x="42" y="10"/>
                  </a:cubicBezTo>
                  <a:cubicBezTo>
                    <a:pt x="51" y="20"/>
                    <a:pt x="51" y="54"/>
                    <a:pt x="4" y="44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99"/>
            <p:cNvSpPr>
              <a:spLocks/>
            </p:cNvSpPr>
            <p:nvPr/>
          </p:nvSpPr>
          <p:spPr bwMode="auto">
            <a:xfrm>
              <a:off x="-8902700" y="2454275"/>
              <a:ext cx="641350" cy="271463"/>
            </a:xfrm>
            <a:custGeom>
              <a:avLst/>
              <a:gdLst>
                <a:gd name="T0" fmla="*/ 0 w 151"/>
                <a:gd name="T1" fmla="*/ 42 h 64"/>
                <a:gd name="T2" fmla="*/ 86 w 151"/>
                <a:gd name="T3" fmla="*/ 31 h 64"/>
                <a:gd name="T4" fmla="*/ 123 w 151"/>
                <a:gd name="T5" fmla="*/ 6 h 64"/>
                <a:gd name="T6" fmla="*/ 0 w 151"/>
                <a:gd name="T7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64">
                  <a:moveTo>
                    <a:pt x="0" y="42"/>
                  </a:moveTo>
                  <a:cubicBezTo>
                    <a:pt x="0" y="42"/>
                    <a:pt x="63" y="53"/>
                    <a:pt x="86" y="31"/>
                  </a:cubicBezTo>
                  <a:cubicBezTo>
                    <a:pt x="110" y="9"/>
                    <a:pt x="113" y="0"/>
                    <a:pt x="123" y="6"/>
                  </a:cubicBezTo>
                  <a:cubicBezTo>
                    <a:pt x="134" y="12"/>
                    <a:pt x="151" y="64"/>
                    <a:pt x="0" y="42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00"/>
            <p:cNvSpPr>
              <a:spLocks/>
            </p:cNvSpPr>
            <p:nvPr/>
          </p:nvSpPr>
          <p:spPr bwMode="auto">
            <a:xfrm>
              <a:off x="-8062913" y="3040063"/>
              <a:ext cx="768350" cy="423863"/>
            </a:xfrm>
            <a:custGeom>
              <a:avLst/>
              <a:gdLst>
                <a:gd name="T0" fmla="*/ 12 w 181"/>
                <a:gd name="T1" fmla="*/ 5 h 100"/>
                <a:gd name="T2" fmla="*/ 15 w 181"/>
                <a:gd name="T3" fmla="*/ 2 h 100"/>
                <a:gd name="T4" fmla="*/ 32 w 181"/>
                <a:gd name="T5" fmla="*/ 4 h 100"/>
                <a:gd name="T6" fmla="*/ 35 w 181"/>
                <a:gd name="T7" fmla="*/ 9 h 100"/>
                <a:gd name="T8" fmla="*/ 158 w 181"/>
                <a:gd name="T9" fmla="*/ 30 h 100"/>
                <a:gd name="T10" fmla="*/ 161 w 181"/>
                <a:gd name="T11" fmla="*/ 80 h 100"/>
                <a:gd name="T12" fmla="*/ 27 w 181"/>
                <a:gd name="T13" fmla="*/ 96 h 100"/>
                <a:gd name="T14" fmla="*/ 14 w 181"/>
                <a:gd name="T15" fmla="*/ 98 h 100"/>
                <a:gd name="T16" fmla="*/ 0 w 181"/>
                <a:gd name="T17" fmla="*/ 94 h 100"/>
                <a:gd name="T18" fmla="*/ 12 w 181"/>
                <a:gd name="T19" fmla="*/ 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00">
                  <a:moveTo>
                    <a:pt x="12" y="5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29" y="0"/>
                    <a:pt x="32" y="4"/>
                  </a:cubicBezTo>
                  <a:cubicBezTo>
                    <a:pt x="35" y="7"/>
                    <a:pt x="35" y="9"/>
                    <a:pt x="35" y="9"/>
                  </a:cubicBezTo>
                  <a:cubicBezTo>
                    <a:pt x="35" y="9"/>
                    <a:pt x="142" y="17"/>
                    <a:pt x="158" y="30"/>
                  </a:cubicBezTo>
                  <a:cubicBezTo>
                    <a:pt x="175" y="43"/>
                    <a:pt x="181" y="67"/>
                    <a:pt x="161" y="80"/>
                  </a:cubicBezTo>
                  <a:cubicBezTo>
                    <a:pt x="141" y="94"/>
                    <a:pt x="27" y="96"/>
                    <a:pt x="27" y="96"/>
                  </a:cubicBezTo>
                  <a:cubicBezTo>
                    <a:pt x="27" y="96"/>
                    <a:pt x="25" y="100"/>
                    <a:pt x="14" y="98"/>
                  </a:cubicBezTo>
                  <a:cubicBezTo>
                    <a:pt x="3" y="96"/>
                    <a:pt x="0" y="94"/>
                    <a:pt x="0" y="94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701"/>
            <p:cNvSpPr>
              <a:spLocks/>
            </p:cNvSpPr>
            <p:nvPr/>
          </p:nvSpPr>
          <p:spPr bwMode="auto">
            <a:xfrm>
              <a:off x="-7978775" y="3060700"/>
              <a:ext cx="661988" cy="398463"/>
            </a:xfrm>
            <a:custGeom>
              <a:avLst/>
              <a:gdLst>
                <a:gd name="T0" fmla="*/ 151 w 156"/>
                <a:gd name="T1" fmla="*/ 41 h 94"/>
                <a:gd name="T2" fmla="*/ 139 w 156"/>
                <a:gd name="T3" fmla="*/ 62 h 94"/>
                <a:gd name="T4" fmla="*/ 104 w 156"/>
                <a:gd name="T5" fmla="*/ 70 h 94"/>
                <a:gd name="T6" fmla="*/ 62 w 156"/>
                <a:gd name="T7" fmla="*/ 74 h 94"/>
                <a:gd name="T8" fmla="*/ 16 w 156"/>
                <a:gd name="T9" fmla="*/ 61 h 94"/>
                <a:gd name="T10" fmla="*/ 21 w 156"/>
                <a:gd name="T11" fmla="*/ 14 h 94"/>
                <a:gd name="T12" fmla="*/ 20 w 156"/>
                <a:gd name="T13" fmla="*/ 5 h 94"/>
                <a:gd name="T14" fmla="*/ 15 w 156"/>
                <a:gd name="T15" fmla="*/ 4 h 94"/>
                <a:gd name="T16" fmla="*/ 13 w 156"/>
                <a:gd name="T17" fmla="*/ 0 h 94"/>
                <a:gd name="T18" fmla="*/ 11 w 156"/>
                <a:gd name="T19" fmla="*/ 41 h 94"/>
                <a:gd name="T20" fmla="*/ 0 w 156"/>
                <a:gd name="T21" fmla="*/ 94 h 94"/>
                <a:gd name="T22" fmla="*/ 7 w 156"/>
                <a:gd name="T23" fmla="*/ 91 h 94"/>
                <a:gd name="T24" fmla="*/ 141 w 156"/>
                <a:gd name="T25" fmla="*/ 75 h 94"/>
                <a:gd name="T26" fmla="*/ 151 w 156"/>
                <a:gd name="T27" fmla="*/ 4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94">
                  <a:moveTo>
                    <a:pt x="151" y="41"/>
                  </a:moveTo>
                  <a:cubicBezTo>
                    <a:pt x="150" y="49"/>
                    <a:pt x="147" y="57"/>
                    <a:pt x="139" y="62"/>
                  </a:cubicBezTo>
                  <a:cubicBezTo>
                    <a:pt x="128" y="68"/>
                    <a:pt x="117" y="70"/>
                    <a:pt x="104" y="70"/>
                  </a:cubicBezTo>
                  <a:cubicBezTo>
                    <a:pt x="90" y="71"/>
                    <a:pt x="76" y="72"/>
                    <a:pt x="62" y="74"/>
                  </a:cubicBezTo>
                  <a:cubicBezTo>
                    <a:pt x="49" y="76"/>
                    <a:pt x="16" y="83"/>
                    <a:pt x="16" y="61"/>
                  </a:cubicBezTo>
                  <a:cubicBezTo>
                    <a:pt x="17" y="46"/>
                    <a:pt x="21" y="30"/>
                    <a:pt x="21" y="14"/>
                  </a:cubicBezTo>
                  <a:cubicBezTo>
                    <a:pt x="20" y="11"/>
                    <a:pt x="20" y="8"/>
                    <a:pt x="20" y="5"/>
                  </a:cubicBezTo>
                  <a:cubicBezTo>
                    <a:pt x="17" y="4"/>
                    <a:pt x="15" y="4"/>
                    <a:pt x="15" y="4"/>
                  </a:cubicBezTo>
                  <a:cubicBezTo>
                    <a:pt x="15" y="4"/>
                    <a:pt x="15" y="3"/>
                    <a:pt x="13" y="0"/>
                  </a:cubicBezTo>
                  <a:cubicBezTo>
                    <a:pt x="14" y="14"/>
                    <a:pt x="13" y="28"/>
                    <a:pt x="11" y="41"/>
                  </a:cubicBezTo>
                  <a:cubicBezTo>
                    <a:pt x="10" y="59"/>
                    <a:pt x="5" y="76"/>
                    <a:pt x="0" y="94"/>
                  </a:cubicBezTo>
                  <a:cubicBezTo>
                    <a:pt x="6" y="93"/>
                    <a:pt x="7" y="91"/>
                    <a:pt x="7" y="91"/>
                  </a:cubicBezTo>
                  <a:cubicBezTo>
                    <a:pt x="7" y="91"/>
                    <a:pt x="121" y="89"/>
                    <a:pt x="141" y="75"/>
                  </a:cubicBezTo>
                  <a:cubicBezTo>
                    <a:pt x="155" y="66"/>
                    <a:pt x="156" y="53"/>
                    <a:pt x="151" y="4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02"/>
            <p:cNvSpPr>
              <a:spLocks/>
            </p:cNvSpPr>
            <p:nvPr/>
          </p:nvSpPr>
          <p:spPr bwMode="auto">
            <a:xfrm>
              <a:off x="-8558213" y="2692400"/>
              <a:ext cx="576263" cy="801688"/>
            </a:xfrm>
            <a:custGeom>
              <a:avLst/>
              <a:gdLst>
                <a:gd name="T0" fmla="*/ 134 w 136"/>
                <a:gd name="T1" fmla="*/ 89 h 189"/>
                <a:gd name="T2" fmla="*/ 119 w 136"/>
                <a:gd name="T3" fmla="*/ 77 h 189"/>
                <a:gd name="T4" fmla="*/ 110 w 136"/>
                <a:gd name="T5" fmla="*/ 48 h 189"/>
                <a:gd name="T6" fmla="*/ 105 w 136"/>
                <a:gd name="T7" fmla="*/ 31 h 189"/>
                <a:gd name="T8" fmla="*/ 79 w 136"/>
                <a:gd name="T9" fmla="*/ 44 h 189"/>
                <a:gd name="T10" fmla="*/ 72 w 136"/>
                <a:gd name="T11" fmla="*/ 69 h 189"/>
                <a:gd name="T12" fmla="*/ 56 w 136"/>
                <a:gd name="T13" fmla="*/ 54 h 189"/>
                <a:gd name="T14" fmla="*/ 31 w 136"/>
                <a:gd name="T15" fmla="*/ 15 h 189"/>
                <a:gd name="T16" fmla="*/ 19 w 136"/>
                <a:gd name="T17" fmla="*/ 1 h 189"/>
                <a:gd name="T18" fmla="*/ 8 w 136"/>
                <a:gd name="T19" fmla="*/ 18 h 189"/>
                <a:gd name="T20" fmla="*/ 15 w 136"/>
                <a:gd name="T21" fmla="*/ 51 h 189"/>
                <a:gd name="T22" fmla="*/ 41 w 136"/>
                <a:gd name="T23" fmla="*/ 90 h 189"/>
                <a:gd name="T24" fmla="*/ 54 w 136"/>
                <a:gd name="T25" fmla="*/ 103 h 189"/>
                <a:gd name="T26" fmla="*/ 18 w 136"/>
                <a:gd name="T27" fmla="*/ 101 h 189"/>
                <a:gd name="T28" fmla="*/ 4 w 136"/>
                <a:gd name="T29" fmla="*/ 121 h 189"/>
                <a:gd name="T30" fmla="*/ 24 w 136"/>
                <a:gd name="T31" fmla="*/ 134 h 189"/>
                <a:gd name="T32" fmla="*/ 10 w 136"/>
                <a:gd name="T33" fmla="*/ 135 h 189"/>
                <a:gd name="T34" fmla="*/ 1 w 136"/>
                <a:gd name="T35" fmla="*/ 144 h 189"/>
                <a:gd name="T36" fmla="*/ 6 w 136"/>
                <a:gd name="T37" fmla="*/ 155 h 189"/>
                <a:gd name="T38" fmla="*/ 23 w 136"/>
                <a:gd name="T39" fmla="*/ 162 h 189"/>
                <a:gd name="T40" fmla="*/ 18 w 136"/>
                <a:gd name="T41" fmla="*/ 181 h 189"/>
                <a:gd name="T42" fmla="*/ 49 w 136"/>
                <a:gd name="T43" fmla="*/ 185 h 189"/>
                <a:gd name="T44" fmla="*/ 86 w 136"/>
                <a:gd name="T45" fmla="*/ 186 h 189"/>
                <a:gd name="T46" fmla="*/ 113 w 136"/>
                <a:gd name="T47" fmla="*/ 186 h 189"/>
                <a:gd name="T48" fmla="*/ 130 w 136"/>
                <a:gd name="T49" fmla="*/ 155 h 189"/>
                <a:gd name="T50" fmla="*/ 134 w 136"/>
                <a:gd name="T51" fmla="*/ 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" h="189">
                  <a:moveTo>
                    <a:pt x="134" y="89"/>
                  </a:moveTo>
                  <a:cubicBezTo>
                    <a:pt x="131" y="81"/>
                    <a:pt x="126" y="80"/>
                    <a:pt x="119" y="77"/>
                  </a:cubicBezTo>
                  <a:cubicBezTo>
                    <a:pt x="104" y="73"/>
                    <a:pt x="110" y="60"/>
                    <a:pt x="110" y="48"/>
                  </a:cubicBezTo>
                  <a:cubicBezTo>
                    <a:pt x="110" y="42"/>
                    <a:pt x="112" y="33"/>
                    <a:pt x="105" y="31"/>
                  </a:cubicBezTo>
                  <a:cubicBezTo>
                    <a:pt x="97" y="29"/>
                    <a:pt x="84" y="38"/>
                    <a:pt x="79" y="44"/>
                  </a:cubicBezTo>
                  <a:cubicBezTo>
                    <a:pt x="75" y="49"/>
                    <a:pt x="72" y="69"/>
                    <a:pt x="72" y="69"/>
                  </a:cubicBezTo>
                  <a:cubicBezTo>
                    <a:pt x="72" y="69"/>
                    <a:pt x="69" y="68"/>
                    <a:pt x="56" y="54"/>
                  </a:cubicBezTo>
                  <a:cubicBezTo>
                    <a:pt x="44" y="40"/>
                    <a:pt x="36" y="22"/>
                    <a:pt x="31" y="15"/>
                  </a:cubicBezTo>
                  <a:cubicBezTo>
                    <a:pt x="28" y="11"/>
                    <a:pt x="26" y="0"/>
                    <a:pt x="19" y="1"/>
                  </a:cubicBezTo>
                  <a:cubicBezTo>
                    <a:pt x="13" y="1"/>
                    <a:pt x="9" y="13"/>
                    <a:pt x="8" y="18"/>
                  </a:cubicBezTo>
                  <a:cubicBezTo>
                    <a:pt x="7" y="29"/>
                    <a:pt x="10" y="42"/>
                    <a:pt x="15" y="51"/>
                  </a:cubicBezTo>
                  <a:cubicBezTo>
                    <a:pt x="23" y="66"/>
                    <a:pt x="30" y="78"/>
                    <a:pt x="41" y="90"/>
                  </a:cubicBezTo>
                  <a:cubicBezTo>
                    <a:pt x="47" y="96"/>
                    <a:pt x="54" y="103"/>
                    <a:pt x="54" y="103"/>
                  </a:cubicBezTo>
                  <a:cubicBezTo>
                    <a:pt x="54" y="103"/>
                    <a:pt x="30" y="99"/>
                    <a:pt x="18" y="101"/>
                  </a:cubicBezTo>
                  <a:cubicBezTo>
                    <a:pt x="10" y="103"/>
                    <a:pt x="3" y="112"/>
                    <a:pt x="4" y="121"/>
                  </a:cubicBezTo>
                  <a:cubicBezTo>
                    <a:pt x="4" y="132"/>
                    <a:pt x="24" y="134"/>
                    <a:pt x="24" y="134"/>
                  </a:cubicBezTo>
                  <a:cubicBezTo>
                    <a:pt x="24" y="134"/>
                    <a:pt x="14" y="134"/>
                    <a:pt x="10" y="135"/>
                  </a:cubicBezTo>
                  <a:cubicBezTo>
                    <a:pt x="5" y="137"/>
                    <a:pt x="1" y="139"/>
                    <a:pt x="1" y="144"/>
                  </a:cubicBezTo>
                  <a:cubicBezTo>
                    <a:pt x="0" y="149"/>
                    <a:pt x="3" y="152"/>
                    <a:pt x="6" y="155"/>
                  </a:cubicBezTo>
                  <a:cubicBezTo>
                    <a:pt x="10" y="158"/>
                    <a:pt x="19" y="161"/>
                    <a:pt x="23" y="162"/>
                  </a:cubicBezTo>
                  <a:cubicBezTo>
                    <a:pt x="13" y="164"/>
                    <a:pt x="8" y="176"/>
                    <a:pt x="18" y="181"/>
                  </a:cubicBezTo>
                  <a:cubicBezTo>
                    <a:pt x="26" y="185"/>
                    <a:pt x="39" y="184"/>
                    <a:pt x="49" y="185"/>
                  </a:cubicBezTo>
                  <a:cubicBezTo>
                    <a:pt x="61" y="185"/>
                    <a:pt x="74" y="185"/>
                    <a:pt x="86" y="186"/>
                  </a:cubicBezTo>
                  <a:cubicBezTo>
                    <a:pt x="94" y="187"/>
                    <a:pt x="105" y="189"/>
                    <a:pt x="113" y="186"/>
                  </a:cubicBezTo>
                  <a:cubicBezTo>
                    <a:pt x="125" y="181"/>
                    <a:pt x="130" y="167"/>
                    <a:pt x="130" y="155"/>
                  </a:cubicBezTo>
                  <a:cubicBezTo>
                    <a:pt x="132" y="140"/>
                    <a:pt x="136" y="94"/>
                    <a:pt x="134" y="89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03"/>
            <p:cNvSpPr>
              <a:spLocks/>
            </p:cNvSpPr>
            <p:nvPr/>
          </p:nvSpPr>
          <p:spPr bwMode="auto">
            <a:xfrm>
              <a:off x="-8329613" y="2865438"/>
              <a:ext cx="144463" cy="212725"/>
            </a:xfrm>
            <a:custGeom>
              <a:avLst/>
              <a:gdLst>
                <a:gd name="T0" fmla="*/ 8 w 34"/>
                <a:gd name="T1" fmla="*/ 23 h 50"/>
                <a:gd name="T2" fmla="*/ 16 w 34"/>
                <a:gd name="T3" fmla="*/ 34 h 50"/>
                <a:gd name="T4" fmla="*/ 24 w 34"/>
                <a:gd name="T5" fmla="*/ 41 h 50"/>
                <a:gd name="T6" fmla="*/ 32 w 34"/>
                <a:gd name="T7" fmla="*/ 44 h 50"/>
                <a:gd name="T8" fmla="*/ 28 w 34"/>
                <a:gd name="T9" fmla="*/ 30 h 50"/>
                <a:gd name="T10" fmla="*/ 28 w 34"/>
                <a:gd name="T11" fmla="*/ 0 h 50"/>
                <a:gd name="T12" fmla="*/ 25 w 34"/>
                <a:gd name="T13" fmla="*/ 3 h 50"/>
                <a:gd name="T14" fmla="*/ 18 w 34"/>
                <a:gd name="T15" fmla="*/ 28 h 50"/>
                <a:gd name="T16" fmla="*/ 2 w 34"/>
                <a:gd name="T17" fmla="*/ 13 h 50"/>
                <a:gd name="T18" fmla="*/ 0 w 34"/>
                <a:gd name="T19" fmla="*/ 10 h 50"/>
                <a:gd name="T20" fmla="*/ 8 w 34"/>
                <a:gd name="T21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8" y="23"/>
                  </a:moveTo>
                  <a:cubicBezTo>
                    <a:pt x="10" y="27"/>
                    <a:pt x="13" y="31"/>
                    <a:pt x="16" y="34"/>
                  </a:cubicBezTo>
                  <a:cubicBezTo>
                    <a:pt x="18" y="37"/>
                    <a:pt x="21" y="39"/>
                    <a:pt x="24" y="41"/>
                  </a:cubicBezTo>
                  <a:cubicBezTo>
                    <a:pt x="26" y="41"/>
                    <a:pt x="30" y="50"/>
                    <a:pt x="32" y="44"/>
                  </a:cubicBezTo>
                  <a:cubicBezTo>
                    <a:pt x="34" y="39"/>
                    <a:pt x="29" y="34"/>
                    <a:pt x="28" y="30"/>
                  </a:cubicBezTo>
                  <a:cubicBezTo>
                    <a:pt x="26" y="21"/>
                    <a:pt x="25" y="9"/>
                    <a:pt x="28" y="0"/>
                  </a:cubicBezTo>
                  <a:cubicBezTo>
                    <a:pt x="27" y="1"/>
                    <a:pt x="26" y="2"/>
                    <a:pt x="25" y="3"/>
                  </a:cubicBezTo>
                  <a:cubicBezTo>
                    <a:pt x="21" y="8"/>
                    <a:pt x="18" y="28"/>
                    <a:pt x="18" y="28"/>
                  </a:cubicBezTo>
                  <a:cubicBezTo>
                    <a:pt x="18" y="28"/>
                    <a:pt x="15" y="27"/>
                    <a:pt x="2" y="13"/>
                  </a:cubicBezTo>
                  <a:cubicBezTo>
                    <a:pt x="1" y="12"/>
                    <a:pt x="1" y="11"/>
                    <a:pt x="0" y="10"/>
                  </a:cubicBezTo>
                  <a:cubicBezTo>
                    <a:pt x="2" y="14"/>
                    <a:pt x="5" y="19"/>
                    <a:pt x="8" y="2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04"/>
            <p:cNvSpPr>
              <a:spLocks/>
            </p:cNvSpPr>
            <p:nvPr/>
          </p:nvSpPr>
          <p:spPr bwMode="auto">
            <a:xfrm>
              <a:off x="-8529638" y="3349625"/>
              <a:ext cx="250825" cy="46038"/>
            </a:xfrm>
            <a:custGeom>
              <a:avLst/>
              <a:gdLst>
                <a:gd name="T0" fmla="*/ 12 w 59"/>
                <a:gd name="T1" fmla="*/ 10 h 11"/>
                <a:gd name="T2" fmla="*/ 42 w 59"/>
                <a:gd name="T3" fmla="*/ 10 h 11"/>
                <a:gd name="T4" fmla="*/ 57 w 59"/>
                <a:gd name="T5" fmla="*/ 8 h 11"/>
                <a:gd name="T6" fmla="*/ 49 w 59"/>
                <a:gd name="T7" fmla="*/ 3 h 11"/>
                <a:gd name="T8" fmla="*/ 39 w 59"/>
                <a:gd name="T9" fmla="*/ 2 h 11"/>
                <a:gd name="T10" fmla="*/ 0 w 59"/>
                <a:gd name="T11" fmla="*/ 0 h 11"/>
                <a:gd name="T12" fmla="*/ 16 w 59"/>
                <a:gd name="T13" fmla="*/ 7 h 11"/>
                <a:gd name="T14" fmla="*/ 10 w 59"/>
                <a:gd name="T15" fmla="*/ 10 h 11"/>
                <a:gd name="T16" fmla="*/ 12 w 59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1">
                  <a:moveTo>
                    <a:pt x="12" y="10"/>
                  </a:moveTo>
                  <a:cubicBezTo>
                    <a:pt x="22" y="10"/>
                    <a:pt x="32" y="11"/>
                    <a:pt x="42" y="10"/>
                  </a:cubicBezTo>
                  <a:cubicBezTo>
                    <a:pt x="46" y="10"/>
                    <a:pt x="53" y="10"/>
                    <a:pt x="57" y="8"/>
                  </a:cubicBezTo>
                  <a:cubicBezTo>
                    <a:pt x="59" y="6"/>
                    <a:pt x="49" y="3"/>
                    <a:pt x="49" y="3"/>
                  </a:cubicBezTo>
                  <a:cubicBezTo>
                    <a:pt x="45" y="3"/>
                    <a:pt x="42" y="3"/>
                    <a:pt x="39" y="2"/>
                  </a:cubicBezTo>
                  <a:cubicBezTo>
                    <a:pt x="35" y="2"/>
                    <a:pt x="14" y="3"/>
                    <a:pt x="0" y="0"/>
                  </a:cubicBezTo>
                  <a:cubicBezTo>
                    <a:pt x="3" y="3"/>
                    <a:pt x="12" y="6"/>
                    <a:pt x="16" y="7"/>
                  </a:cubicBezTo>
                  <a:cubicBezTo>
                    <a:pt x="14" y="7"/>
                    <a:pt x="12" y="8"/>
                    <a:pt x="10" y="10"/>
                  </a:cubicBezTo>
                  <a:cubicBezTo>
                    <a:pt x="11" y="9"/>
                    <a:pt x="12" y="9"/>
                    <a:pt x="12" y="1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705"/>
            <p:cNvSpPr>
              <a:spLocks/>
            </p:cNvSpPr>
            <p:nvPr/>
          </p:nvSpPr>
          <p:spPr bwMode="auto">
            <a:xfrm>
              <a:off x="-8532813" y="3243263"/>
              <a:ext cx="279400" cy="60325"/>
            </a:xfrm>
            <a:custGeom>
              <a:avLst/>
              <a:gdLst>
                <a:gd name="T0" fmla="*/ 0 w 66"/>
                <a:gd name="T1" fmla="*/ 6 h 14"/>
                <a:gd name="T2" fmla="*/ 26 w 66"/>
                <a:gd name="T3" fmla="*/ 9 h 14"/>
                <a:gd name="T4" fmla="*/ 62 w 66"/>
                <a:gd name="T5" fmla="*/ 8 h 14"/>
                <a:gd name="T6" fmla="*/ 51 w 66"/>
                <a:gd name="T7" fmla="*/ 1 h 14"/>
                <a:gd name="T8" fmla="*/ 40 w 66"/>
                <a:gd name="T9" fmla="*/ 0 h 14"/>
                <a:gd name="T10" fmla="*/ 25 w 66"/>
                <a:gd name="T11" fmla="*/ 0 h 14"/>
                <a:gd name="T12" fmla="*/ 6 w 66"/>
                <a:gd name="T13" fmla="*/ 0 h 14"/>
                <a:gd name="T14" fmla="*/ 18 w 66"/>
                <a:gd name="T15" fmla="*/ 4 h 14"/>
                <a:gd name="T16" fmla="*/ 4 w 66"/>
                <a:gd name="T17" fmla="*/ 5 h 14"/>
                <a:gd name="T18" fmla="*/ 0 w 66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4">
                  <a:moveTo>
                    <a:pt x="0" y="6"/>
                  </a:moveTo>
                  <a:cubicBezTo>
                    <a:pt x="9" y="5"/>
                    <a:pt x="20" y="8"/>
                    <a:pt x="26" y="9"/>
                  </a:cubicBezTo>
                  <a:cubicBezTo>
                    <a:pt x="35" y="10"/>
                    <a:pt x="53" y="14"/>
                    <a:pt x="62" y="8"/>
                  </a:cubicBezTo>
                  <a:cubicBezTo>
                    <a:pt x="66" y="6"/>
                    <a:pt x="53" y="1"/>
                    <a:pt x="51" y="1"/>
                  </a:cubicBezTo>
                  <a:cubicBezTo>
                    <a:pt x="48" y="1"/>
                    <a:pt x="44" y="0"/>
                    <a:pt x="40" y="0"/>
                  </a:cubicBezTo>
                  <a:cubicBezTo>
                    <a:pt x="35" y="0"/>
                    <a:pt x="30" y="0"/>
                    <a:pt x="25" y="0"/>
                  </a:cubicBezTo>
                  <a:cubicBezTo>
                    <a:pt x="18" y="1"/>
                    <a:pt x="12" y="1"/>
                    <a:pt x="6" y="0"/>
                  </a:cubicBezTo>
                  <a:cubicBezTo>
                    <a:pt x="11" y="3"/>
                    <a:pt x="18" y="4"/>
                    <a:pt x="18" y="4"/>
                  </a:cubicBezTo>
                  <a:cubicBezTo>
                    <a:pt x="18" y="4"/>
                    <a:pt x="8" y="4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706"/>
            <p:cNvSpPr>
              <a:spLocks/>
            </p:cNvSpPr>
            <p:nvPr/>
          </p:nvSpPr>
          <p:spPr bwMode="auto">
            <a:xfrm>
              <a:off x="-8494713" y="2827338"/>
              <a:ext cx="512763" cy="666750"/>
            </a:xfrm>
            <a:custGeom>
              <a:avLst/>
              <a:gdLst>
                <a:gd name="T0" fmla="*/ 119 w 121"/>
                <a:gd name="T1" fmla="*/ 57 h 157"/>
                <a:gd name="T2" fmla="*/ 104 w 121"/>
                <a:gd name="T3" fmla="*/ 45 h 157"/>
                <a:gd name="T4" fmla="*/ 95 w 121"/>
                <a:gd name="T5" fmla="*/ 16 h 157"/>
                <a:gd name="T6" fmla="*/ 92 w 121"/>
                <a:gd name="T7" fmla="*/ 0 h 157"/>
                <a:gd name="T8" fmla="*/ 87 w 121"/>
                <a:gd name="T9" fmla="*/ 38 h 157"/>
                <a:gd name="T10" fmla="*/ 110 w 121"/>
                <a:gd name="T11" fmla="*/ 58 h 157"/>
                <a:gd name="T12" fmla="*/ 112 w 121"/>
                <a:gd name="T13" fmla="*/ 103 h 157"/>
                <a:gd name="T14" fmla="*/ 104 w 121"/>
                <a:gd name="T15" fmla="*/ 136 h 157"/>
                <a:gd name="T16" fmla="*/ 25 w 121"/>
                <a:gd name="T17" fmla="*/ 150 h 157"/>
                <a:gd name="T18" fmla="*/ 0 w 121"/>
                <a:gd name="T19" fmla="*/ 147 h 157"/>
                <a:gd name="T20" fmla="*/ 3 w 121"/>
                <a:gd name="T21" fmla="*/ 149 h 157"/>
                <a:gd name="T22" fmla="*/ 34 w 121"/>
                <a:gd name="T23" fmla="*/ 153 h 157"/>
                <a:gd name="T24" fmla="*/ 71 w 121"/>
                <a:gd name="T25" fmla="*/ 154 h 157"/>
                <a:gd name="T26" fmla="*/ 98 w 121"/>
                <a:gd name="T27" fmla="*/ 154 h 157"/>
                <a:gd name="T28" fmla="*/ 115 w 121"/>
                <a:gd name="T29" fmla="*/ 123 h 157"/>
                <a:gd name="T30" fmla="*/ 119 w 121"/>
                <a:gd name="T31" fmla="*/ 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157">
                  <a:moveTo>
                    <a:pt x="119" y="57"/>
                  </a:moveTo>
                  <a:cubicBezTo>
                    <a:pt x="116" y="49"/>
                    <a:pt x="111" y="48"/>
                    <a:pt x="104" y="45"/>
                  </a:cubicBezTo>
                  <a:cubicBezTo>
                    <a:pt x="89" y="41"/>
                    <a:pt x="95" y="28"/>
                    <a:pt x="95" y="16"/>
                  </a:cubicBezTo>
                  <a:cubicBezTo>
                    <a:pt x="95" y="10"/>
                    <a:pt x="96" y="3"/>
                    <a:pt x="92" y="0"/>
                  </a:cubicBezTo>
                  <a:cubicBezTo>
                    <a:pt x="87" y="13"/>
                    <a:pt x="82" y="27"/>
                    <a:pt x="87" y="38"/>
                  </a:cubicBezTo>
                  <a:cubicBezTo>
                    <a:pt x="91" y="49"/>
                    <a:pt x="105" y="48"/>
                    <a:pt x="110" y="58"/>
                  </a:cubicBezTo>
                  <a:cubicBezTo>
                    <a:pt x="116" y="71"/>
                    <a:pt x="113" y="89"/>
                    <a:pt x="112" y="103"/>
                  </a:cubicBezTo>
                  <a:cubicBezTo>
                    <a:pt x="112" y="113"/>
                    <a:pt x="112" y="128"/>
                    <a:pt x="104" y="136"/>
                  </a:cubicBezTo>
                  <a:cubicBezTo>
                    <a:pt x="86" y="153"/>
                    <a:pt x="48" y="152"/>
                    <a:pt x="25" y="150"/>
                  </a:cubicBezTo>
                  <a:cubicBezTo>
                    <a:pt x="21" y="149"/>
                    <a:pt x="9" y="149"/>
                    <a:pt x="0" y="147"/>
                  </a:cubicBezTo>
                  <a:cubicBezTo>
                    <a:pt x="1" y="148"/>
                    <a:pt x="2" y="148"/>
                    <a:pt x="3" y="149"/>
                  </a:cubicBezTo>
                  <a:cubicBezTo>
                    <a:pt x="11" y="153"/>
                    <a:pt x="24" y="152"/>
                    <a:pt x="34" y="153"/>
                  </a:cubicBezTo>
                  <a:cubicBezTo>
                    <a:pt x="46" y="153"/>
                    <a:pt x="59" y="153"/>
                    <a:pt x="71" y="154"/>
                  </a:cubicBezTo>
                  <a:cubicBezTo>
                    <a:pt x="79" y="155"/>
                    <a:pt x="90" y="157"/>
                    <a:pt x="98" y="154"/>
                  </a:cubicBezTo>
                  <a:cubicBezTo>
                    <a:pt x="110" y="149"/>
                    <a:pt x="115" y="135"/>
                    <a:pt x="115" y="123"/>
                  </a:cubicBezTo>
                  <a:cubicBezTo>
                    <a:pt x="117" y="108"/>
                    <a:pt x="121" y="62"/>
                    <a:pt x="119" y="5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707"/>
            <p:cNvSpPr>
              <a:spLocks/>
            </p:cNvSpPr>
            <p:nvPr/>
          </p:nvSpPr>
          <p:spPr bwMode="auto">
            <a:xfrm>
              <a:off x="-8529638" y="2735263"/>
              <a:ext cx="268288" cy="419100"/>
            </a:xfrm>
            <a:custGeom>
              <a:avLst/>
              <a:gdLst>
                <a:gd name="T0" fmla="*/ 34 w 63"/>
                <a:gd name="T1" fmla="*/ 80 h 99"/>
                <a:gd name="T2" fmla="*/ 47 w 63"/>
                <a:gd name="T3" fmla="*/ 93 h 99"/>
                <a:gd name="T4" fmla="*/ 11 w 63"/>
                <a:gd name="T5" fmla="*/ 91 h 99"/>
                <a:gd name="T6" fmla="*/ 2 w 63"/>
                <a:gd name="T7" fmla="*/ 97 h 99"/>
                <a:gd name="T8" fmla="*/ 38 w 63"/>
                <a:gd name="T9" fmla="*/ 97 h 99"/>
                <a:gd name="T10" fmla="*/ 55 w 63"/>
                <a:gd name="T11" fmla="*/ 92 h 99"/>
                <a:gd name="T12" fmla="*/ 41 w 63"/>
                <a:gd name="T13" fmla="*/ 81 h 99"/>
                <a:gd name="T14" fmla="*/ 20 w 63"/>
                <a:gd name="T15" fmla="*/ 53 h 99"/>
                <a:gd name="T16" fmla="*/ 4 w 63"/>
                <a:gd name="T17" fmla="*/ 0 h 99"/>
                <a:gd name="T18" fmla="*/ 1 w 63"/>
                <a:gd name="T19" fmla="*/ 8 h 99"/>
                <a:gd name="T20" fmla="*/ 8 w 63"/>
                <a:gd name="T21" fmla="*/ 41 h 99"/>
                <a:gd name="T22" fmla="*/ 34 w 63"/>
                <a:gd name="T23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99">
                  <a:moveTo>
                    <a:pt x="34" y="80"/>
                  </a:moveTo>
                  <a:cubicBezTo>
                    <a:pt x="40" y="86"/>
                    <a:pt x="47" y="93"/>
                    <a:pt x="47" y="93"/>
                  </a:cubicBezTo>
                  <a:cubicBezTo>
                    <a:pt x="47" y="93"/>
                    <a:pt x="23" y="89"/>
                    <a:pt x="11" y="91"/>
                  </a:cubicBezTo>
                  <a:cubicBezTo>
                    <a:pt x="7" y="92"/>
                    <a:pt x="4" y="94"/>
                    <a:pt x="2" y="97"/>
                  </a:cubicBezTo>
                  <a:cubicBezTo>
                    <a:pt x="14" y="95"/>
                    <a:pt x="27" y="96"/>
                    <a:pt x="38" y="97"/>
                  </a:cubicBezTo>
                  <a:cubicBezTo>
                    <a:pt x="40" y="97"/>
                    <a:pt x="63" y="99"/>
                    <a:pt x="55" y="92"/>
                  </a:cubicBezTo>
                  <a:cubicBezTo>
                    <a:pt x="51" y="88"/>
                    <a:pt x="46" y="85"/>
                    <a:pt x="41" y="81"/>
                  </a:cubicBezTo>
                  <a:cubicBezTo>
                    <a:pt x="32" y="74"/>
                    <a:pt x="25" y="64"/>
                    <a:pt x="20" y="53"/>
                  </a:cubicBezTo>
                  <a:cubicBezTo>
                    <a:pt x="13" y="39"/>
                    <a:pt x="1" y="17"/>
                    <a:pt x="4" y="0"/>
                  </a:cubicBezTo>
                  <a:cubicBezTo>
                    <a:pt x="2" y="3"/>
                    <a:pt x="2" y="6"/>
                    <a:pt x="1" y="8"/>
                  </a:cubicBezTo>
                  <a:cubicBezTo>
                    <a:pt x="0" y="19"/>
                    <a:pt x="3" y="32"/>
                    <a:pt x="8" y="41"/>
                  </a:cubicBezTo>
                  <a:cubicBezTo>
                    <a:pt x="16" y="56"/>
                    <a:pt x="23" y="68"/>
                    <a:pt x="34" y="80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5720521" y="7525337"/>
            <a:ext cx="2205037" cy="4748213"/>
            <a:chOff x="-12642850" y="1352550"/>
            <a:chExt cx="2205037" cy="4748213"/>
          </a:xfrm>
        </p:grpSpPr>
        <p:sp>
          <p:nvSpPr>
            <p:cNvPr id="518" name="Freeform 708"/>
            <p:cNvSpPr>
              <a:spLocks/>
            </p:cNvSpPr>
            <p:nvPr/>
          </p:nvSpPr>
          <p:spPr bwMode="auto">
            <a:xfrm>
              <a:off x="-11247438" y="4197350"/>
              <a:ext cx="573088" cy="1644650"/>
            </a:xfrm>
            <a:custGeom>
              <a:avLst/>
              <a:gdLst>
                <a:gd name="T0" fmla="*/ 54 w 135"/>
                <a:gd name="T1" fmla="*/ 19 h 388"/>
                <a:gd name="T2" fmla="*/ 115 w 135"/>
                <a:gd name="T3" fmla="*/ 187 h 388"/>
                <a:gd name="T4" fmla="*/ 128 w 135"/>
                <a:gd name="T5" fmla="*/ 256 h 388"/>
                <a:gd name="T6" fmla="*/ 89 w 135"/>
                <a:gd name="T7" fmla="*/ 343 h 388"/>
                <a:gd name="T8" fmla="*/ 49 w 135"/>
                <a:gd name="T9" fmla="*/ 388 h 388"/>
                <a:gd name="T10" fmla="*/ 33 w 135"/>
                <a:gd name="T11" fmla="*/ 384 h 388"/>
                <a:gd name="T12" fmla="*/ 33 w 135"/>
                <a:gd name="T13" fmla="*/ 292 h 388"/>
                <a:gd name="T14" fmla="*/ 71 w 135"/>
                <a:gd name="T15" fmla="*/ 248 h 388"/>
                <a:gd name="T16" fmla="*/ 1 w 135"/>
                <a:gd name="T17" fmla="*/ 105 h 388"/>
                <a:gd name="T18" fmla="*/ 1 w 135"/>
                <a:gd name="T19" fmla="*/ 36 h 388"/>
                <a:gd name="T20" fmla="*/ 54 w 135"/>
                <a:gd name="T21" fmla="*/ 1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388">
                  <a:moveTo>
                    <a:pt x="54" y="19"/>
                  </a:moveTo>
                  <a:cubicBezTo>
                    <a:pt x="115" y="187"/>
                    <a:pt x="115" y="187"/>
                    <a:pt x="115" y="187"/>
                  </a:cubicBezTo>
                  <a:cubicBezTo>
                    <a:pt x="115" y="187"/>
                    <a:pt x="135" y="237"/>
                    <a:pt x="128" y="256"/>
                  </a:cubicBezTo>
                  <a:cubicBezTo>
                    <a:pt x="121" y="274"/>
                    <a:pt x="89" y="343"/>
                    <a:pt x="89" y="343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3" y="384"/>
                    <a:pt x="23" y="310"/>
                    <a:pt x="33" y="292"/>
                  </a:cubicBezTo>
                  <a:cubicBezTo>
                    <a:pt x="44" y="273"/>
                    <a:pt x="69" y="257"/>
                    <a:pt x="71" y="248"/>
                  </a:cubicBezTo>
                  <a:cubicBezTo>
                    <a:pt x="74" y="239"/>
                    <a:pt x="0" y="181"/>
                    <a:pt x="1" y="105"/>
                  </a:cubicBezTo>
                  <a:cubicBezTo>
                    <a:pt x="2" y="28"/>
                    <a:pt x="1" y="36"/>
                    <a:pt x="1" y="36"/>
                  </a:cubicBezTo>
                  <a:cubicBezTo>
                    <a:pt x="1" y="36"/>
                    <a:pt x="17" y="0"/>
                    <a:pt x="54" y="1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709"/>
            <p:cNvSpPr>
              <a:spLocks/>
            </p:cNvSpPr>
            <p:nvPr/>
          </p:nvSpPr>
          <p:spPr bwMode="auto">
            <a:xfrm>
              <a:off x="-11247438" y="4278313"/>
              <a:ext cx="393700" cy="1563688"/>
            </a:xfrm>
            <a:custGeom>
              <a:avLst/>
              <a:gdLst>
                <a:gd name="T0" fmla="*/ 85 w 93"/>
                <a:gd name="T1" fmla="*/ 200 h 369"/>
                <a:gd name="T2" fmla="*/ 84 w 93"/>
                <a:gd name="T3" fmla="*/ 199 h 369"/>
                <a:gd name="T4" fmla="*/ 24 w 93"/>
                <a:gd name="T5" fmla="*/ 112 h 369"/>
                <a:gd name="T6" fmla="*/ 23 w 93"/>
                <a:gd name="T7" fmla="*/ 27 h 369"/>
                <a:gd name="T8" fmla="*/ 18 w 93"/>
                <a:gd name="T9" fmla="*/ 15 h 369"/>
                <a:gd name="T10" fmla="*/ 16 w 93"/>
                <a:gd name="T11" fmla="*/ 0 h 369"/>
                <a:gd name="T12" fmla="*/ 1 w 93"/>
                <a:gd name="T13" fmla="*/ 17 h 369"/>
                <a:gd name="T14" fmla="*/ 1 w 93"/>
                <a:gd name="T15" fmla="*/ 86 h 369"/>
                <a:gd name="T16" fmla="*/ 71 w 93"/>
                <a:gd name="T17" fmla="*/ 229 h 369"/>
                <a:gd name="T18" fmla="*/ 33 w 93"/>
                <a:gd name="T19" fmla="*/ 273 h 369"/>
                <a:gd name="T20" fmla="*/ 33 w 93"/>
                <a:gd name="T21" fmla="*/ 365 h 369"/>
                <a:gd name="T22" fmla="*/ 49 w 93"/>
                <a:gd name="T23" fmla="*/ 369 h 369"/>
                <a:gd name="T24" fmla="*/ 50 w 93"/>
                <a:gd name="T25" fmla="*/ 369 h 369"/>
                <a:gd name="T26" fmla="*/ 45 w 93"/>
                <a:gd name="T27" fmla="*/ 354 h 369"/>
                <a:gd name="T28" fmla="*/ 74 w 93"/>
                <a:gd name="T29" fmla="*/ 271 h 369"/>
                <a:gd name="T30" fmla="*/ 91 w 93"/>
                <a:gd name="T31" fmla="*/ 220 h 369"/>
                <a:gd name="T32" fmla="*/ 85 w 93"/>
                <a:gd name="T33" fmla="*/ 20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369">
                  <a:moveTo>
                    <a:pt x="85" y="200"/>
                  </a:moveTo>
                  <a:cubicBezTo>
                    <a:pt x="84" y="200"/>
                    <a:pt x="84" y="200"/>
                    <a:pt x="84" y="199"/>
                  </a:cubicBezTo>
                  <a:cubicBezTo>
                    <a:pt x="59" y="175"/>
                    <a:pt x="41" y="142"/>
                    <a:pt x="24" y="112"/>
                  </a:cubicBezTo>
                  <a:cubicBezTo>
                    <a:pt x="10" y="84"/>
                    <a:pt x="13" y="55"/>
                    <a:pt x="23" y="27"/>
                  </a:cubicBezTo>
                  <a:cubicBezTo>
                    <a:pt x="21" y="23"/>
                    <a:pt x="19" y="19"/>
                    <a:pt x="18" y="15"/>
                  </a:cubicBezTo>
                  <a:cubicBezTo>
                    <a:pt x="16" y="10"/>
                    <a:pt x="15" y="5"/>
                    <a:pt x="16" y="0"/>
                  </a:cubicBezTo>
                  <a:cubicBezTo>
                    <a:pt x="7" y="6"/>
                    <a:pt x="2" y="16"/>
                    <a:pt x="1" y="17"/>
                  </a:cubicBezTo>
                  <a:cubicBezTo>
                    <a:pt x="1" y="17"/>
                    <a:pt x="2" y="24"/>
                    <a:pt x="1" y="86"/>
                  </a:cubicBezTo>
                  <a:cubicBezTo>
                    <a:pt x="0" y="162"/>
                    <a:pt x="74" y="220"/>
                    <a:pt x="71" y="229"/>
                  </a:cubicBezTo>
                  <a:cubicBezTo>
                    <a:pt x="69" y="238"/>
                    <a:pt x="44" y="254"/>
                    <a:pt x="33" y="273"/>
                  </a:cubicBezTo>
                  <a:cubicBezTo>
                    <a:pt x="23" y="291"/>
                    <a:pt x="33" y="365"/>
                    <a:pt x="33" y="365"/>
                  </a:cubicBezTo>
                  <a:cubicBezTo>
                    <a:pt x="49" y="369"/>
                    <a:pt x="49" y="369"/>
                    <a:pt x="49" y="369"/>
                  </a:cubicBezTo>
                  <a:cubicBezTo>
                    <a:pt x="50" y="369"/>
                    <a:pt x="50" y="369"/>
                    <a:pt x="50" y="369"/>
                  </a:cubicBezTo>
                  <a:cubicBezTo>
                    <a:pt x="47" y="365"/>
                    <a:pt x="46" y="360"/>
                    <a:pt x="45" y="354"/>
                  </a:cubicBezTo>
                  <a:cubicBezTo>
                    <a:pt x="43" y="322"/>
                    <a:pt x="63" y="299"/>
                    <a:pt x="74" y="271"/>
                  </a:cubicBezTo>
                  <a:cubicBezTo>
                    <a:pt x="79" y="257"/>
                    <a:pt x="93" y="236"/>
                    <a:pt x="91" y="220"/>
                  </a:cubicBezTo>
                  <a:cubicBezTo>
                    <a:pt x="91" y="214"/>
                    <a:pt x="88" y="207"/>
                    <a:pt x="85" y="20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710"/>
            <p:cNvSpPr>
              <a:spLocks/>
            </p:cNvSpPr>
            <p:nvPr/>
          </p:nvSpPr>
          <p:spPr bwMode="auto">
            <a:xfrm>
              <a:off x="-12642850" y="2222500"/>
              <a:ext cx="966788" cy="1262063"/>
            </a:xfrm>
            <a:custGeom>
              <a:avLst/>
              <a:gdLst>
                <a:gd name="T0" fmla="*/ 210 w 228"/>
                <a:gd name="T1" fmla="*/ 204 h 298"/>
                <a:gd name="T2" fmla="*/ 167 w 228"/>
                <a:gd name="T3" fmla="*/ 176 h 298"/>
                <a:gd name="T4" fmla="*/ 146 w 228"/>
                <a:gd name="T5" fmla="*/ 176 h 298"/>
                <a:gd name="T6" fmla="*/ 102 w 228"/>
                <a:gd name="T7" fmla="*/ 165 h 298"/>
                <a:gd name="T8" fmla="*/ 228 w 228"/>
                <a:gd name="T9" fmla="*/ 102 h 298"/>
                <a:gd name="T10" fmla="*/ 221 w 228"/>
                <a:gd name="T11" fmla="*/ 0 h 298"/>
                <a:gd name="T12" fmla="*/ 35 w 228"/>
                <a:gd name="T13" fmla="*/ 128 h 298"/>
                <a:gd name="T14" fmla="*/ 0 w 228"/>
                <a:gd name="T15" fmla="*/ 165 h 298"/>
                <a:gd name="T16" fmla="*/ 94 w 228"/>
                <a:gd name="T17" fmla="*/ 226 h 298"/>
                <a:gd name="T18" fmla="*/ 228 w 228"/>
                <a:gd name="T19" fmla="*/ 298 h 298"/>
                <a:gd name="T20" fmla="*/ 210 w 228"/>
                <a:gd name="T21" fmla="*/ 20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98">
                  <a:moveTo>
                    <a:pt x="210" y="204"/>
                  </a:moveTo>
                  <a:cubicBezTo>
                    <a:pt x="167" y="176"/>
                    <a:pt x="167" y="176"/>
                    <a:pt x="167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02" y="165"/>
                    <a:pt x="102" y="165"/>
                    <a:pt x="102" y="165"/>
                  </a:cubicBezTo>
                  <a:cubicBezTo>
                    <a:pt x="228" y="102"/>
                    <a:pt x="228" y="102"/>
                    <a:pt x="228" y="102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0" y="149"/>
                    <a:pt x="0" y="165"/>
                  </a:cubicBezTo>
                  <a:cubicBezTo>
                    <a:pt x="0" y="180"/>
                    <a:pt x="94" y="226"/>
                    <a:pt x="94" y="226"/>
                  </a:cubicBezTo>
                  <a:cubicBezTo>
                    <a:pt x="228" y="298"/>
                    <a:pt x="228" y="298"/>
                    <a:pt x="228" y="298"/>
                  </a:cubicBezTo>
                  <a:lnTo>
                    <a:pt x="210" y="204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711"/>
            <p:cNvSpPr>
              <a:spLocks/>
            </p:cNvSpPr>
            <p:nvPr/>
          </p:nvSpPr>
          <p:spPr bwMode="auto">
            <a:xfrm>
              <a:off x="-12498388" y="2522538"/>
              <a:ext cx="822325" cy="962025"/>
            </a:xfrm>
            <a:custGeom>
              <a:avLst/>
              <a:gdLst>
                <a:gd name="T0" fmla="*/ 133 w 194"/>
                <a:gd name="T1" fmla="*/ 105 h 227"/>
                <a:gd name="T2" fmla="*/ 112 w 194"/>
                <a:gd name="T3" fmla="*/ 105 h 227"/>
                <a:gd name="T4" fmla="*/ 68 w 194"/>
                <a:gd name="T5" fmla="*/ 94 h 227"/>
                <a:gd name="T6" fmla="*/ 194 w 194"/>
                <a:gd name="T7" fmla="*/ 31 h 227"/>
                <a:gd name="T8" fmla="*/ 192 w 194"/>
                <a:gd name="T9" fmla="*/ 0 h 227"/>
                <a:gd name="T10" fmla="*/ 191 w 194"/>
                <a:gd name="T11" fmla="*/ 1 h 227"/>
                <a:gd name="T12" fmla="*/ 165 w 194"/>
                <a:gd name="T13" fmla="*/ 20 h 227"/>
                <a:gd name="T14" fmla="*/ 164 w 194"/>
                <a:gd name="T15" fmla="*/ 21 h 227"/>
                <a:gd name="T16" fmla="*/ 98 w 194"/>
                <a:gd name="T17" fmla="*/ 59 h 227"/>
                <a:gd name="T18" fmla="*/ 29 w 194"/>
                <a:gd name="T19" fmla="*/ 83 h 227"/>
                <a:gd name="T20" fmla="*/ 0 w 194"/>
                <a:gd name="T21" fmla="*/ 96 h 227"/>
                <a:gd name="T22" fmla="*/ 69 w 194"/>
                <a:gd name="T23" fmla="*/ 111 h 227"/>
                <a:gd name="T24" fmla="*/ 80 w 194"/>
                <a:gd name="T25" fmla="*/ 115 h 227"/>
                <a:gd name="T26" fmla="*/ 126 w 194"/>
                <a:gd name="T27" fmla="*/ 139 h 227"/>
                <a:gd name="T28" fmla="*/ 151 w 194"/>
                <a:gd name="T29" fmla="*/ 204 h 227"/>
                <a:gd name="T30" fmla="*/ 194 w 194"/>
                <a:gd name="T31" fmla="*/ 227 h 227"/>
                <a:gd name="T32" fmla="*/ 176 w 194"/>
                <a:gd name="T33" fmla="*/ 133 h 227"/>
                <a:gd name="T34" fmla="*/ 133 w 194"/>
                <a:gd name="T35" fmla="*/ 10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27">
                  <a:moveTo>
                    <a:pt x="133" y="105"/>
                  </a:moveTo>
                  <a:cubicBezTo>
                    <a:pt x="112" y="105"/>
                    <a:pt x="112" y="105"/>
                    <a:pt x="112" y="105"/>
                  </a:cubicBezTo>
                  <a:cubicBezTo>
                    <a:pt x="68" y="94"/>
                    <a:pt x="68" y="94"/>
                    <a:pt x="68" y="94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1"/>
                    <a:pt x="191" y="1"/>
                    <a:pt x="191" y="1"/>
                  </a:cubicBezTo>
                  <a:cubicBezTo>
                    <a:pt x="185" y="9"/>
                    <a:pt x="176" y="16"/>
                    <a:pt x="165" y="20"/>
                  </a:cubicBezTo>
                  <a:cubicBezTo>
                    <a:pt x="165" y="21"/>
                    <a:pt x="164" y="21"/>
                    <a:pt x="164" y="21"/>
                  </a:cubicBezTo>
                  <a:cubicBezTo>
                    <a:pt x="145" y="38"/>
                    <a:pt x="115" y="48"/>
                    <a:pt x="98" y="59"/>
                  </a:cubicBezTo>
                  <a:cubicBezTo>
                    <a:pt x="79" y="72"/>
                    <a:pt x="54" y="83"/>
                    <a:pt x="29" y="83"/>
                  </a:cubicBezTo>
                  <a:cubicBezTo>
                    <a:pt x="20" y="87"/>
                    <a:pt x="10" y="92"/>
                    <a:pt x="0" y="96"/>
                  </a:cubicBezTo>
                  <a:cubicBezTo>
                    <a:pt x="23" y="102"/>
                    <a:pt x="46" y="107"/>
                    <a:pt x="69" y="111"/>
                  </a:cubicBezTo>
                  <a:cubicBezTo>
                    <a:pt x="73" y="112"/>
                    <a:pt x="77" y="114"/>
                    <a:pt x="80" y="115"/>
                  </a:cubicBezTo>
                  <a:cubicBezTo>
                    <a:pt x="98" y="118"/>
                    <a:pt x="115" y="124"/>
                    <a:pt x="126" y="139"/>
                  </a:cubicBezTo>
                  <a:cubicBezTo>
                    <a:pt x="141" y="158"/>
                    <a:pt x="145" y="181"/>
                    <a:pt x="151" y="204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76" y="133"/>
                    <a:pt x="176" y="133"/>
                    <a:pt x="176" y="133"/>
                  </a:cubicBezTo>
                  <a:lnTo>
                    <a:pt x="133" y="105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712"/>
            <p:cNvSpPr>
              <a:spLocks/>
            </p:cNvSpPr>
            <p:nvPr/>
          </p:nvSpPr>
          <p:spPr bwMode="auto">
            <a:xfrm>
              <a:off x="-11757025" y="2222500"/>
              <a:ext cx="60325" cy="84138"/>
            </a:xfrm>
            <a:custGeom>
              <a:avLst/>
              <a:gdLst>
                <a:gd name="T0" fmla="*/ 14 w 14"/>
                <a:gd name="T1" fmla="*/ 20 h 20"/>
                <a:gd name="T2" fmla="*/ 12 w 14"/>
                <a:gd name="T3" fmla="*/ 0 h 20"/>
                <a:gd name="T4" fmla="*/ 0 w 14"/>
                <a:gd name="T5" fmla="*/ 8 h 20"/>
                <a:gd name="T6" fmla="*/ 14 w 1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14" y="2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11"/>
                    <a:pt x="10" y="15"/>
                    <a:pt x="14" y="2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713"/>
            <p:cNvSpPr>
              <a:spLocks/>
            </p:cNvSpPr>
            <p:nvPr/>
          </p:nvSpPr>
          <p:spPr bwMode="auto">
            <a:xfrm>
              <a:off x="-11590338" y="4337050"/>
              <a:ext cx="385763" cy="1684338"/>
            </a:xfrm>
            <a:custGeom>
              <a:avLst/>
              <a:gdLst>
                <a:gd name="T0" fmla="*/ 26 w 91"/>
                <a:gd name="T1" fmla="*/ 11 h 397"/>
                <a:gd name="T2" fmla="*/ 2 w 91"/>
                <a:gd name="T3" fmla="*/ 34 h 397"/>
                <a:gd name="T4" fmla="*/ 20 w 91"/>
                <a:gd name="T5" fmla="*/ 393 h 397"/>
                <a:gd name="T6" fmla="*/ 32 w 91"/>
                <a:gd name="T7" fmla="*/ 393 h 397"/>
                <a:gd name="T8" fmla="*/ 86 w 91"/>
                <a:gd name="T9" fmla="*/ 397 h 397"/>
                <a:gd name="T10" fmla="*/ 84 w 91"/>
                <a:gd name="T11" fmla="*/ 228 h 397"/>
                <a:gd name="T12" fmla="*/ 70 w 91"/>
                <a:gd name="T13" fmla="*/ 180 h 397"/>
                <a:gd name="T14" fmla="*/ 80 w 91"/>
                <a:gd name="T15" fmla="*/ 40 h 397"/>
                <a:gd name="T16" fmla="*/ 26 w 91"/>
                <a:gd name="T17" fmla="*/ 1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97">
                  <a:moveTo>
                    <a:pt x="26" y="11"/>
                  </a:moveTo>
                  <a:cubicBezTo>
                    <a:pt x="26" y="11"/>
                    <a:pt x="0" y="10"/>
                    <a:pt x="2" y="34"/>
                  </a:cubicBezTo>
                  <a:cubicBezTo>
                    <a:pt x="4" y="58"/>
                    <a:pt x="20" y="393"/>
                    <a:pt x="20" y="393"/>
                  </a:cubicBezTo>
                  <a:cubicBezTo>
                    <a:pt x="32" y="393"/>
                    <a:pt x="32" y="393"/>
                    <a:pt x="32" y="393"/>
                  </a:cubicBezTo>
                  <a:cubicBezTo>
                    <a:pt x="86" y="397"/>
                    <a:pt x="86" y="397"/>
                    <a:pt x="86" y="397"/>
                  </a:cubicBezTo>
                  <a:cubicBezTo>
                    <a:pt x="86" y="397"/>
                    <a:pt x="91" y="257"/>
                    <a:pt x="84" y="228"/>
                  </a:cubicBezTo>
                  <a:cubicBezTo>
                    <a:pt x="76" y="200"/>
                    <a:pt x="68" y="204"/>
                    <a:pt x="70" y="180"/>
                  </a:cubicBezTo>
                  <a:cubicBezTo>
                    <a:pt x="72" y="157"/>
                    <a:pt x="80" y="40"/>
                    <a:pt x="80" y="40"/>
                  </a:cubicBezTo>
                  <a:cubicBezTo>
                    <a:pt x="80" y="40"/>
                    <a:pt x="62" y="0"/>
                    <a:pt x="26" y="11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714"/>
            <p:cNvSpPr>
              <a:spLocks/>
            </p:cNvSpPr>
            <p:nvPr/>
          </p:nvSpPr>
          <p:spPr bwMode="auto">
            <a:xfrm>
              <a:off x="-11341100" y="4425950"/>
              <a:ext cx="88900" cy="628650"/>
            </a:xfrm>
            <a:custGeom>
              <a:avLst/>
              <a:gdLst>
                <a:gd name="T0" fmla="*/ 10 w 21"/>
                <a:gd name="T1" fmla="*/ 75 h 148"/>
                <a:gd name="T2" fmla="*/ 12 w 21"/>
                <a:gd name="T3" fmla="*/ 148 h 148"/>
                <a:gd name="T4" fmla="*/ 21 w 21"/>
                <a:gd name="T5" fmla="*/ 24 h 148"/>
                <a:gd name="T6" fmla="*/ 0 w 21"/>
                <a:gd name="T7" fmla="*/ 0 h 148"/>
                <a:gd name="T8" fmla="*/ 10 w 21"/>
                <a:gd name="T9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8">
                  <a:moveTo>
                    <a:pt x="10" y="75"/>
                  </a:moveTo>
                  <a:cubicBezTo>
                    <a:pt x="10" y="99"/>
                    <a:pt x="10" y="124"/>
                    <a:pt x="12" y="148"/>
                  </a:cubicBezTo>
                  <a:cubicBezTo>
                    <a:pt x="15" y="109"/>
                    <a:pt x="21" y="24"/>
                    <a:pt x="21" y="24"/>
                  </a:cubicBezTo>
                  <a:cubicBezTo>
                    <a:pt x="21" y="24"/>
                    <a:pt x="14" y="9"/>
                    <a:pt x="0" y="0"/>
                  </a:cubicBezTo>
                  <a:cubicBezTo>
                    <a:pt x="3" y="25"/>
                    <a:pt x="9" y="49"/>
                    <a:pt x="10" y="7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715"/>
            <p:cNvSpPr>
              <a:spLocks/>
            </p:cNvSpPr>
            <p:nvPr/>
          </p:nvSpPr>
          <p:spPr bwMode="auto">
            <a:xfrm>
              <a:off x="-11315700" y="5172075"/>
              <a:ext cx="98425" cy="514350"/>
            </a:xfrm>
            <a:custGeom>
              <a:avLst/>
              <a:gdLst>
                <a:gd name="T0" fmla="*/ 3 w 23"/>
                <a:gd name="T1" fmla="*/ 16 h 121"/>
                <a:gd name="T2" fmla="*/ 23 w 23"/>
                <a:gd name="T3" fmla="*/ 121 h 121"/>
                <a:gd name="T4" fmla="*/ 19 w 23"/>
                <a:gd name="T5" fmla="*/ 31 h 121"/>
                <a:gd name="T6" fmla="*/ 6 w 23"/>
                <a:gd name="T7" fmla="*/ 0 h 121"/>
                <a:gd name="T8" fmla="*/ 1 w 23"/>
                <a:gd name="T9" fmla="*/ 6 h 121"/>
                <a:gd name="T10" fmla="*/ 0 w 23"/>
                <a:gd name="T11" fmla="*/ 9 h 121"/>
                <a:gd name="T12" fmla="*/ 3 w 23"/>
                <a:gd name="T13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1">
                  <a:moveTo>
                    <a:pt x="3" y="16"/>
                  </a:moveTo>
                  <a:cubicBezTo>
                    <a:pt x="13" y="51"/>
                    <a:pt x="19" y="86"/>
                    <a:pt x="23" y="121"/>
                  </a:cubicBezTo>
                  <a:cubicBezTo>
                    <a:pt x="23" y="87"/>
                    <a:pt x="23" y="46"/>
                    <a:pt x="19" y="31"/>
                  </a:cubicBezTo>
                  <a:cubicBezTo>
                    <a:pt x="13" y="13"/>
                    <a:pt x="9" y="8"/>
                    <a:pt x="6" y="0"/>
                  </a:cubicBezTo>
                  <a:cubicBezTo>
                    <a:pt x="5" y="3"/>
                    <a:pt x="3" y="5"/>
                    <a:pt x="1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1"/>
                    <a:pt x="3" y="13"/>
                    <a:pt x="3" y="1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716"/>
            <p:cNvSpPr>
              <a:spLocks/>
            </p:cNvSpPr>
            <p:nvPr/>
          </p:nvSpPr>
          <p:spPr bwMode="auto">
            <a:xfrm>
              <a:off x="-11590338" y="4387850"/>
              <a:ext cx="134938" cy="1616075"/>
            </a:xfrm>
            <a:custGeom>
              <a:avLst/>
              <a:gdLst>
                <a:gd name="T0" fmla="*/ 31 w 32"/>
                <a:gd name="T1" fmla="*/ 281 h 381"/>
                <a:gd name="T2" fmla="*/ 25 w 32"/>
                <a:gd name="T3" fmla="*/ 182 h 381"/>
                <a:gd name="T4" fmla="*/ 27 w 32"/>
                <a:gd name="T5" fmla="*/ 170 h 381"/>
                <a:gd name="T6" fmla="*/ 19 w 32"/>
                <a:gd name="T7" fmla="*/ 90 h 381"/>
                <a:gd name="T8" fmla="*/ 15 w 32"/>
                <a:gd name="T9" fmla="*/ 17 h 381"/>
                <a:gd name="T10" fmla="*/ 2 w 32"/>
                <a:gd name="T11" fmla="*/ 22 h 381"/>
                <a:gd name="T12" fmla="*/ 20 w 32"/>
                <a:gd name="T13" fmla="*/ 381 h 381"/>
                <a:gd name="T14" fmla="*/ 31 w 32"/>
                <a:gd name="T15" fmla="*/ 381 h 381"/>
                <a:gd name="T16" fmla="*/ 31 w 32"/>
                <a:gd name="T17" fmla="*/ 2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81">
                  <a:moveTo>
                    <a:pt x="31" y="281"/>
                  </a:moveTo>
                  <a:cubicBezTo>
                    <a:pt x="30" y="248"/>
                    <a:pt x="31" y="215"/>
                    <a:pt x="25" y="182"/>
                  </a:cubicBezTo>
                  <a:cubicBezTo>
                    <a:pt x="24" y="177"/>
                    <a:pt x="25" y="174"/>
                    <a:pt x="27" y="170"/>
                  </a:cubicBezTo>
                  <a:cubicBezTo>
                    <a:pt x="23" y="144"/>
                    <a:pt x="22" y="117"/>
                    <a:pt x="19" y="90"/>
                  </a:cubicBezTo>
                  <a:cubicBezTo>
                    <a:pt x="17" y="61"/>
                    <a:pt x="15" y="47"/>
                    <a:pt x="15" y="17"/>
                  </a:cubicBezTo>
                  <a:cubicBezTo>
                    <a:pt x="9" y="8"/>
                    <a:pt x="0" y="0"/>
                    <a:pt x="2" y="22"/>
                  </a:cubicBezTo>
                  <a:cubicBezTo>
                    <a:pt x="4" y="46"/>
                    <a:pt x="20" y="381"/>
                    <a:pt x="20" y="381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2" y="355"/>
                    <a:pt x="31" y="308"/>
                    <a:pt x="31" y="28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717"/>
            <p:cNvSpPr>
              <a:spLocks/>
            </p:cNvSpPr>
            <p:nvPr/>
          </p:nvSpPr>
          <p:spPr bwMode="auto">
            <a:xfrm>
              <a:off x="-11625263" y="4129088"/>
              <a:ext cx="669925" cy="407988"/>
            </a:xfrm>
            <a:custGeom>
              <a:avLst/>
              <a:gdLst>
                <a:gd name="T0" fmla="*/ 17 w 158"/>
                <a:gd name="T1" fmla="*/ 9 h 96"/>
                <a:gd name="T2" fmla="*/ 0 w 158"/>
                <a:gd name="T3" fmla="*/ 66 h 96"/>
                <a:gd name="T4" fmla="*/ 102 w 158"/>
                <a:gd name="T5" fmla="*/ 90 h 96"/>
                <a:gd name="T6" fmla="*/ 158 w 158"/>
                <a:gd name="T7" fmla="*/ 83 h 96"/>
                <a:gd name="T8" fmla="*/ 156 w 158"/>
                <a:gd name="T9" fmla="*/ 0 h 96"/>
                <a:gd name="T10" fmla="*/ 17 w 158"/>
                <a:gd name="T11" fmla="*/ 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96">
                  <a:moveTo>
                    <a:pt x="17" y="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34" y="96"/>
                    <a:pt x="102" y="90"/>
                  </a:cubicBezTo>
                  <a:cubicBezTo>
                    <a:pt x="145" y="86"/>
                    <a:pt x="158" y="83"/>
                    <a:pt x="158" y="83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88" y="33"/>
                    <a:pt x="17" y="9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718"/>
            <p:cNvSpPr>
              <a:spLocks/>
            </p:cNvSpPr>
            <p:nvPr/>
          </p:nvSpPr>
          <p:spPr bwMode="auto">
            <a:xfrm>
              <a:off x="-11625263" y="4129088"/>
              <a:ext cx="669925" cy="357188"/>
            </a:xfrm>
            <a:custGeom>
              <a:avLst/>
              <a:gdLst>
                <a:gd name="T0" fmla="*/ 156 w 158"/>
                <a:gd name="T1" fmla="*/ 0 h 84"/>
                <a:gd name="T2" fmla="*/ 17 w 158"/>
                <a:gd name="T3" fmla="*/ 9 h 84"/>
                <a:gd name="T4" fmla="*/ 0 w 158"/>
                <a:gd name="T5" fmla="*/ 66 h 84"/>
                <a:gd name="T6" fmla="*/ 23 w 158"/>
                <a:gd name="T7" fmla="*/ 84 h 84"/>
                <a:gd name="T8" fmla="*/ 29 w 158"/>
                <a:gd name="T9" fmla="*/ 52 h 84"/>
                <a:gd name="T10" fmla="*/ 35 w 158"/>
                <a:gd name="T11" fmla="*/ 43 h 84"/>
                <a:gd name="T12" fmla="*/ 49 w 158"/>
                <a:gd name="T13" fmla="*/ 39 h 84"/>
                <a:gd name="T14" fmla="*/ 140 w 158"/>
                <a:gd name="T15" fmla="*/ 42 h 84"/>
                <a:gd name="T16" fmla="*/ 146 w 158"/>
                <a:gd name="T17" fmla="*/ 77 h 84"/>
                <a:gd name="T18" fmla="*/ 158 w 158"/>
                <a:gd name="T19" fmla="*/ 83 h 84"/>
                <a:gd name="T20" fmla="*/ 156 w 158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84">
                  <a:moveTo>
                    <a:pt x="156" y="0"/>
                  </a:moveTo>
                  <a:cubicBezTo>
                    <a:pt x="156" y="0"/>
                    <a:pt x="88" y="33"/>
                    <a:pt x="17" y="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" y="78"/>
                    <a:pt x="23" y="84"/>
                  </a:cubicBezTo>
                  <a:cubicBezTo>
                    <a:pt x="25" y="75"/>
                    <a:pt x="28" y="61"/>
                    <a:pt x="29" y="52"/>
                  </a:cubicBezTo>
                  <a:cubicBezTo>
                    <a:pt x="30" y="47"/>
                    <a:pt x="32" y="44"/>
                    <a:pt x="35" y="43"/>
                  </a:cubicBezTo>
                  <a:cubicBezTo>
                    <a:pt x="39" y="39"/>
                    <a:pt x="43" y="38"/>
                    <a:pt x="49" y="39"/>
                  </a:cubicBezTo>
                  <a:cubicBezTo>
                    <a:pt x="82" y="45"/>
                    <a:pt x="111" y="19"/>
                    <a:pt x="140" y="42"/>
                  </a:cubicBezTo>
                  <a:cubicBezTo>
                    <a:pt x="151" y="50"/>
                    <a:pt x="146" y="77"/>
                    <a:pt x="146" y="77"/>
                  </a:cubicBezTo>
                  <a:cubicBezTo>
                    <a:pt x="158" y="83"/>
                    <a:pt x="158" y="83"/>
                    <a:pt x="158" y="83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719"/>
            <p:cNvSpPr>
              <a:spLocks/>
            </p:cNvSpPr>
            <p:nvPr/>
          </p:nvSpPr>
          <p:spPr bwMode="auto">
            <a:xfrm>
              <a:off x="-11349038" y="4456113"/>
              <a:ext cx="258763" cy="339725"/>
            </a:xfrm>
            <a:custGeom>
              <a:avLst/>
              <a:gdLst>
                <a:gd name="T0" fmla="*/ 31 w 61"/>
                <a:gd name="T1" fmla="*/ 80 h 80"/>
                <a:gd name="T2" fmla="*/ 20 w 61"/>
                <a:gd name="T3" fmla="*/ 23 h 80"/>
                <a:gd name="T4" fmla="*/ 0 w 61"/>
                <a:gd name="T5" fmla="*/ 10 h 80"/>
                <a:gd name="T6" fmla="*/ 61 w 61"/>
                <a:gd name="T7" fmla="*/ 0 h 80"/>
                <a:gd name="T8" fmla="*/ 39 w 61"/>
                <a:gd name="T9" fmla="*/ 26 h 80"/>
                <a:gd name="T10" fmla="*/ 31 w 6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0">
                  <a:moveTo>
                    <a:pt x="31" y="80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3" y="22"/>
                    <a:pt x="61" y="0"/>
                  </a:cubicBezTo>
                  <a:cubicBezTo>
                    <a:pt x="39" y="26"/>
                    <a:pt x="39" y="26"/>
                    <a:pt x="39" y="26"/>
                  </a:cubicBezTo>
                  <a:lnTo>
                    <a:pt x="31" y="8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720"/>
            <p:cNvSpPr>
              <a:spLocks/>
            </p:cNvSpPr>
            <p:nvPr/>
          </p:nvSpPr>
          <p:spPr bwMode="auto">
            <a:xfrm>
              <a:off x="-11760200" y="5791200"/>
              <a:ext cx="546100" cy="309563"/>
            </a:xfrm>
            <a:custGeom>
              <a:avLst/>
              <a:gdLst>
                <a:gd name="T0" fmla="*/ 13 w 129"/>
                <a:gd name="T1" fmla="*/ 73 h 73"/>
                <a:gd name="T2" fmla="*/ 53 w 129"/>
                <a:gd name="T3" fmla="*/ 3 h 73"/>
                <a:gd name="T4" fmla="*/ 116 w 129"/>
                <a:gd name="T5" fmla="*/ 41 h 73"/>
                <a:gd name="T6" fmla="*/ 126 w 129"/>
                <a:gd name="T7" fmla="*/ 40 h 73"/>
                <a:gd name="T8" fmla="*/ 129 w 129"/>
                <a:gd name="T9" fmla="*/ 73 h 73"/>
                <a:gd name="T10" fmla="*/ 13 w 129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3">
                  <a:moveTo>
                    <a:pt x="13" y="73"/>
                  </a:moveTo>
                  <a:cubicBezTo>
                    <a:pt x="13" y="73"/>
                    <a:pt x="0" y="6"/>
                    <a:pt x="53" y="3"/>
                  </a:cubicBezTo>
                  <a:cubicBezTo>
                    <a:pt x="106" y="0"/>
                    <a:pt x="116" y="41"/>
                    <a:pt x="116" y="41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9" y="73"/>
                    <a:pt x="129" y="73"/>
                    <a:pt x="129" y="73"/>
                  </a:cubicBezTo>
                  <a:lnTo>
                    <a:pt x="13" y="73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721"/>
            <p:cNvSpPr>
              <a:spLocks/>
            </p:cNvSpPr>
            <p:nvPr/>
          </p:nvSpPr>
          <p:spPr bwMode="auto">
            <a:xfrm>
              <a:off x="-11701463" y="5795963"/>
              <a:ext cx="403225" cy="212725"/>
            </a:xfrm>
            <a:custGeom>
              <a:avLst/>
              <a:gdLst>
                <a:gd name="T0" fmla="*/ 42 w 95"/>
                <a:gd name="T1" fmla="*/ 49 h 50"/>
                <a:gd name="T2" fmla="*/ 0 w 95"/>
                <a:gd name="T3" fmla="*/ 37 h 50"/>
                <a:gd name="T4" fmla="*/ 39 w 95"/>
                <a:gd name="T5" fmla="*/ 2 h 50"/>
                <a:gd name="T6" fmla="*/ 95 w 95"/>
                <a:gd name="T7" fmla="*/ 26 h 50"/>
                <a:gd name="T8" fmla="*/ 42 w 95"/>
                <a:gd name="T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0">
                  <a:moveTo>
                    <a:pt x="42" y="49"/>
                  </a:moveTo>
                  <a:cubicBezTo>
                    <a:pt x="27" y="50"/>
                    <a:pt x="12" y="46"/>
                    <a:pt x="0" y="37"/>
                  </a:cubicBezTo>
                  <a:cubicBezTo>
                    <a:pt x="3" y="20"/>
                    <a:pt x="13" y="4"/>
                    <a:pt x="39" y="2"/>
                  </a:cubicBezTo>
                  <a:cubicBezTo>
                    <a:pt x="71" y="0"/>
                    <a:pt x="87" y="15"/>
                    <a:pt x="95" y="26"/>
                  </a:cubicBezTo>
                  <a:cubicBezTo>
                    <a:pt x="85" y="41"/>
                    <a:pt x="64" y="48"/>
                    <a:pt x="42" y="49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722"/>
            <p:cNvSpPr>
              <a:spLocks/>
            </p:cNvSpPr>
            <p:nvPr/>
          </p:nvSpPr>
          <p:spPr bwMode="auto">
            <a:xfrm>
              <a:off x="-11564938" y="5842000"/>
              <a:ext cx="104775" cy="47625"/>
            </a:xfrm>
            <a:custGeom>
              <a:avLst/>
              <a:gdLst>
                <a:gd name="T0" fmla="*/ 1 w 25"/>
                <a:gd name="T1" fmla="*/ 4 h 11"/>
                <a:gd name="T2" fmla="*/ 12 w 25"/>
                <a:gd name="T3" fmla="*/ 10 h 11"/>
                <a:gd name="T4" fmla="*/ 25 w 25"/>
                <a:gd name="T5" fmla="*/ 7 h 11"/>
                <a:gd name="T6" fmla="*/ 13 w 25"/>
                <a:gd name="T7" fmla="*/ 1 h 11"/>
                <a:gd name="T8" fmla="*/ 1 w 25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1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4" y="9"/>
                    <a:pt x="25" y="7"/>
                  </a:cubicBezTo>
                  <a:cubicBezTo>
                    <a:pt x="25" y="5"/>
                    <a:pt x="20" y="2"/>
                    <a:pt x="13" y="1"/>
                  </a:cubicBezTo>
                  <a:cubicBezTo>
                    <a:pt x="7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723"/>
            <p:cNvSpPr>
              <a:spLocks/>
            </p:cNvSpPr>
            <p:nvPr/>
          </p:nvSpPr>
          <p:spPr bwMode="auto">
            <a:xfrm>
              <a:off x="-11183938" y="5583238"/>
              <a:ext cx="611188" cy="471488"/>
            </a:xfrm>
            <a:custGeom>
              <a:avLst/>
              <a:gdLst>
                <a:gd name="T0" fmla="*/ 98 w 144"/>
                <a:gd name="T1" fmla="*/ 111 h 111"/>
                <a:gd name="T2" fmla="*/ 101 w 144"/>
                <a:gd name="T3" fmla="*/ 31 h 111"/>
                <a:gd name="T4" fmla="*/ 27 w 144"/>
                <a:gd name="T5" fmla="*/ 30 h 111"/>
                <a:gd name="T6" fmla="*/ 17 w 144"/>
                <a:gd name="T7" fmla="*/ 21 h 111"/>
                <a:gd name="T8" fmla="*/ 0 w 144"/>
                <a:gd name="T9" fmla="*/ 50 h 111"/>
                <a:gd name="T10" fmla="*/ 98 w 144"/>
                <a:gd name="T1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11">
                  <a:moveTo>
                    <a:pt x="98" y="111"/>
                  </a:moveTo>
                  <a:cubicBezTo>
                    <a:pt x="98" y="111"/>
                    <a:pt x="144" y="61"/>
                    <a:pt x="101" y="31"/>
                  </a:cubicBezTo>
                  <a:cubicBezTo>
                    <a:pt x="57" y="0"/>
                    <a:pt x="27" y="30"/>
                    <a:pt x="27" y="3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98" y="111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724"/>
            <p:cNvSpPr>
              <a:spLocks/>
            </p:cNvSpPr>
            <p:nvPr/>
          </p:nvSpPr>
          <p:spPr bwMode="auto">
            <a:xfrm>
              <a:off x="-11014075" y="5634038"/>
              <a:ext cx="347663" cy="296863"/>
            </a:xfrm>
            <a:custGeom>
              <a:avLst/>
              <a:gdLst>
                <a:gd name="T0" fmla="*/ 33 w 82"/>
                <a:gd name="T1" fmla="*/ 57 h 70"/>
                <a:gd name="T2" fmla="*/ 76 w 82"/>
                <a:gd name="T3" fmla="*/ 69 h 70"/>
                <a:gd name="T4" fmla="*/ 61 w 82"/>
                <a:gd name="T5" fmla="*/ 19 h 70"/>
                <a:gd name="T6" fmla="*/ 0 w 82"/>
                <a:gd name="T7" fmla="*/ 9 h 70"/>
                <a:gd name="T8" fmla="*/ 33 w 82"/>
                <a:gd name="T9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0">
                  <a:moveTo>
                    <a:pt x="33" y="57"/>
                  </a:moveTo>
                  <a:cubicBezTo>
                    <a:pt x="46" y="65"/>
                    <a:pt x="60" y="70"/>
                    <a:pt x="76" y="69"/>
                  </a:cubicBezTo>
                  <a:cubicBezTo>
                    <a:pt x="82" y="53"/>
                    <a:pt x="82" y="33"/>
                    <a:pt x="61" y="19"/>
                  </a:cubicBezTo>
                  <a:cubicBezTo>
                    <a:pt x="34" y="0"/>
                    <a:pt x="13" y="4"/>
                    <a:pt x="0" y="9"/>
                  </a:cubicBezTo>
                  <a:cubicBezTo>
                    <a:pt x="0" y="27"/>
                    <a:pt x="15" y="44"/>
                    <a:pt x="33" y="57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725"/>
            <p:cNvSpPr>
              <a:spLocks/>
            </p:cNvSpPr>
            <p:nvPr/>
          </p:nvSpPr>
          <p:spPr bwMode="auto">
            <a:xfrm>
              <a:off x="-10861675" y="5719763"/>
              <a:ext cx="101600" cy="63500"/>
            </a:xfrm>
            <a:custGeom>
              <a:avLst/>
              <a:gdLst>
                <a:gd name="T0" fmla="*/ 23 w 24"/>
                <a:gd name="T1" fmla="*/ 13 h 15"/>
                <a:gd name="T2" fmla="*/ 11 w 24"/>
                <a:gd name="T3" fmla="*/ 11 h 15"/>
                <a:gd name="T4" fmla="*/ 1 w 24"/>
                <a:gd name="T5" fmla="*/ 2 h 15"/>
                <a:gd name="T6" fmla="*/ 14 w 24"/>
                <a:gd name="T7" fmla="*/ 3 h 15"/>
                <a:gd name="T8" fmla="*/ 23 w 24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3" y="13"/>
                  </a:moveTo>
                  <a:cubicBezTo>
                    <a:pt x="22" y="15"/>
                    <a:pt x="17" y="14"/>
                    <a:pt x="11" y="11"/>
                  </a:cubicBezTo>
                  <a:cubicBezTo>
                    <a:pt x="4" y="9"/>
                    <a:pt x="0" y="5"/>
                    <a:pt x="1" y="2"/>
                  </a:cubicBezTo>
                  <a:cubicBezTo>
                    <a:pt x="2" y="0"/>
                    <a:pt x="8" y="1"/>
                    <a:pt x="14" y="3"/>
                  </a:cubicBezTo>
                  <a:cubicBezTo>
                    <a:pt x="20" y="6"/>
                    <a:pt x="24" y="10"/>
                    <a:pt x="23" y="1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726"/>
            <p:cNvSpPr>
              <a:spLocks/>
            </p:cNvSpPr>
            <p:nvPr/>
          </p:nvSpPr>
          <p:spPr bwMode="auto">
            <a:xfrm>
              <a:off x="-11536363" y="2933700"/>
              <a:ext cx="530225" cy="1331913"/>
            </a:xfrm>
            <a:custGeom>
              <a:avLst/>
              <a:gdLst>
                <a:gd name="T0" fmla="*/ 0 w 125"/>
                <a:gd name="T1" fmla="*/ 17 h 314"/>
                <a:gd name="T2" fmla="*/ 0 w 125"/>
                <a:gd name="T3" fmla="*/ 277 h 314"/>
                <a:gd name="T4" fmla="*/ 125 w 125"/>
                <a:gd name="T5" fmla="*/ 270 h 314"/>
                <a:gd name="T6" fmla="*/ 99 w 125"/>
                <a:gd name="T7" fmla="*/ 17 h 314"/>
                <a:gd name="T8" fmla="*/ 99 w 125"/>
                <a:gd name="T9" fmla="*/ 0 h 314"/>
                <a:gd name="T10" fmla="*/ 0 w 125"/>
                <a:gd name="T11" fmla="*/ 0 h 314"/>
                <a:gd name="T12" fmla="*/ 0 w 125"/>
                <a:gd name="T13" fmla="*/ 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314">
                  <a:moveTo>
                    <a:pt x="0" y="17"/>
                  </a:moveTo>
                  <a:cubicBezTo>
                    <a:pt x="0" y="17"/>
                    <a:pt x="13" y="229"/>
                    <a:pt x="0" y="277"/>
                  </a:cubicBezTo>
                  <a:cubicBezTo>
                    <a:pt x="0" y="277"/>
                    <a:pt x="78" y="314"/>
                    <a:pt x="125" y="270"/>
                  </a:cubicBezTo>
                  <a:cubicBezTo>
                    <a:pt x="125" y="270"/>
                    <a:pt x="78" y="93"/>
                    <a:pt x="99" y="17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727"/>
            <p:cNvSpPr>
              <a:spLocks/>
            </p:cNvSpPr>
            <p:nvPr/>
          </p:nvSpPr>
          <p:spPr bwMode="auto">
            <a:xfrm>
              <a:off x="-12130088" y="1352550"/>
              <a:ext cx="1362075" cy="1076325"/>
            </a:xfrm>
            <a:custGeom>
              <a:avLst/>
              <a:gdLst>
                <a:gd name="T0" fmla="*/ 40 w 321"/>
                <a:gd name="T1" fmla="*/ 254 h 254"/>
                <a:gd name="T2" fmla="*/ 8 w 321"/>
                <a:gd name="T3" fmla="*/ 104 h 254"/>
                <a:gd name="T4" fmla="*/ 24 w 321"/>
                <a:gd name="T5" fmla="*/ 74 h 254"/>
                <a:gd name="T6" fmla="*/ 298 w 321"/>
                <a:gd name="T7" fmla="*/ 0 h 254"/>
                <a:gd name="T8" fmla="*/ 286 w 321"/>
                <a:gd name="T9" fmla="*/ 41 h 254"/>
                <a:gd name="T10" fmla="*/ 309 w 321"/>
                <a:gd name="T11" fmla="*/ 32 h 254"/>
                <a:gd name="T12" fmla="*/ 309 w 321"/>
                <a:gd name="T13" fmla="*/ 57 h 254"/>
                <a:gd name="T14" fmla="*/ 321 w 321"/>
                <a:gd name="T15" fmla="*/ 48 h 254"/>
                <a:gd name="T16" fmla="*/ 307 w 321"/>
                <a:gd name="T17" fmla="*/ 220 h 254"/>
                <a:gd name="T18" fmla="*/ 40 w 321"/>
                <a:gd name="T1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54">
                  <a:moveTo>
                    <a:pt x="40" y="25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104"/>
                    <a:pt x="0" y="79"/>
                    <a:pt x="24" y="74"/>
                  </a:cubicBezTo>
                  <a:cubicBezTo>
                    <a:pt x="49" y="69"/>
                    <a:pt x="286" y="11"/>
                    <a:pt x="298" y="0"/>
                  </a:cubicBezTo>
                  <a:cubicBezTo>
                    <a:pt x="286" y="41"/>
                    <a:pt x="286" y="41"/>
                    <a:pt x="286" y="41"/>
                  </a:cubicBezTo>
                  <a:cubicBezTo>
                    <a:pt x="309" y="32"/>
                    <a:pt x="309" y="32"/>
                    <a:pt x="309" y="32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1" y="48"/>
                    <a:pt x="290" y="132"/>
                    <a:pt x="307" y="220"/>
                  </a:cubicBezTo>
                  <a:lnTo>
                    <a:pt x="40" y="254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728"/>
            <p:cNvSpPr>
              <a:spLocks/>
            </p:cNvSpPr>
            <p:nvPr/>
          </p:nvSpPr>
          <p:spPr bwMode="auto">
            <a:xfrm>
              <a:off x="-11952288" y="1751013"/>
              <a:ext cx="1052513" cy="606425"/>
            </a:xfrm>
            <a:custGeom>
              <a:avLst/>
              <a:gdLst>
                <a:gd name="T0" fmla="*/ 9 w 248"/>
                <a:gd name="T1" fmla="*/ 138 h 143"/>
                <a:gd name="T2" fmla="*/ 3 w 248"/>
                <a:gd name="T3" fmla="*/ 57 h 143"/>
                <a:gd name="T4" fmla="*/ 244 w 248"/>
                <a:gd name="T5" fmla="*/ 25 h 143"/>
                <a:gd name="T6" fmla="*/ 248 w 248"/>
                <a:gd name="T7" fmla="*/ 143 h 143"/>
                <a:gd name="T8" fmla="*/ 9 w 248"/>
                <a:gd name="T9" fmla="*/ 13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43">
                  <a:moveTo>
                    <a:pt x="9" y="138"/>
                  </a:moveTo>
                  <a:cubicBezTo>
                    <a:pt x="9" y="138"/>
                    <a:pt x="0" y="75"/>
                    <a:pt x="3" y="57"/>
                  </a:cubicBezTo>
                  <a:cubicBezTo>
                    <a:pt x="7" y="38"/>
                    <a:pt x="220" y="0"/>
                    <a:pt x="244" y="25"/>
                  </a:cubicBezTo>
                  <a:cubicBezTo>
                    <a:pt x="248" y="143"/>
                    <a:pt x="248" y="143"/>
                    <a:pt x="248" y="143"/>
                  </a:cubicBezTo>
                  <a:lnTo>
                    <a:pt x="9" y="138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29"/>
            <p:cNvSpPr>
              <a:spLocks/>
            </p:cNvSpPr>
            <p:nvPr/>
          </p:nvSpPr>
          <p:spPr bwMode="auto">
            <a:xfrm>
              <a:off x="-12049125" y="1895475"/>
              <a:ext cx="1293813" cy="1246188"/>
            </a:xfrm>
            <a:custGeom>
              <a:avLst/>
              <a:gdLst>
                <a:gd name="T0" fmla="*/ 34 w 305"/>
                <a:gd name="T1" fmla="*/ 24 h 294"/>
                <a:gd name="T2" fmla="*/ 261 w 305"/>
                <a:gd name="T3" fmla="*/ 18 h 294"/>
                <a:gd name="T4" fmla="*/ 261 w 305"/>
                <a:gd name="T5" fmla="*/ 87 h 294"/>
                <a:gd name="T6" fmla="*/ 302 w 305"/>
                <a:gd name="T7" fmla="*/ 110 h 294"/>
                <a:gd name="T8" fmla="*/ 265 w 305"/>
                <a:gd name="T9" fmla="*/ 135 h 294"/>
                <a:gd name="T10" fmla="*/ 258 w 305"/>
                <a:gd name="T11" fmla="*/ 222 h 294"/>
                <a:gd name="T12" fmla="*/ 231 w 305"/>
                <a:gd name="T13" fmla="*/ 266 h 294"/>
                <a:gd name="T14" fmla="*/ 195 w 305"/>
                <a:gd name="T15" fmla="*/ 265 h 294"/>
                <a:gd name="T16" fmla="*/ 163 w 305"/>
                <a:gd name="T17" fmla="*/ 291 h 294"/>
                <a:gd name="T18" fmla="*/ 140 w 305"/>
                <a:gd name="T19" fmla="*/ 266 h 294"/>
                <a:gd name="T20" fmla="*/ 92 w 305"/>
                <a:gd name="T21" fmla="*/ 263 h 294"/>
                <a:gd name="T22" fmla="*/ 60 w 305"/>
                <a:gd name="T23" fmla="*/ 224 h 294"/>
                <a:gd name="T24" fmla="*/ 45 w 305"/>
                <a:gd name="T25" fmla="*/ 154 h 294"/>
                <a:gd name="T26" fmla="*/ 9 w 305"/>
                <a:gd name="T27" fmla="*/ 131 h 294"/>
                <a:gd name="T28" fmla="*/ 39 w 305"/>
                <a:gd name="T29" fmla="*/ 102 h 294"/>
                <a:gd name="T30" fmla="*/ 34 w 305"/>
                <a:gd name="T31" fmla="*/ 2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5" h="294">
                  <a:moveTo>
                    <a:pt x="34" y="24"/>
                  </a:moveTo>
                  <a:cubicBezTo>
                    <a:pt x="34" y="24"/>
                    <a:pt x="160" y="0"/>
                    <a:pt x="261" y="1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99" y="80"/>
                    <a:pt x="302" y="110"/>
                  </a:cubicBezTo>
                  <a:cubicBezTo>
                    <a:pt x="305" y="141"/>
                    <a:pt x="265" y="135"/>
                    <a:pt x="265" y="135"/>
                  </a:cubicBezTo>
                  <a:cubicBezTo>
                    <a:pt x="258" y="222"/>
                    <a:pt x="258" y="222"/>
                    <a:pt x="258" y="222"/>
                  </a:cubicBezTo>
                  <a:cubicBezTo>
                    <a:pt x="258" y="222"/>
                    <a:pt x="260" y="266"/>
                    <a:pt x="231" y="266"/>
                  </a:cubicBezTo>
                  <a:cubicBezTo>
                    <a:pt x="228" y="266"/>
                    <a:pt x="205" y="265"/>
                    <a:pt x="195" y="265"/>
                  </a:cubicBezTo>
                  <a:cubicBezTo>
                    <a:pt x="182" y="264"/>
                    <a:pt x="203" y="294"/>
                    <a:pt x="163" y="291"/>
                  </a:cubicBezTo>
                  <a:cubicBezTo>
                    <a:pt x="136" y="289"/>
                    <a:pt x="150" y="267"/>
                    <a:pt x="140" y="266"/>
                  </a:cubicBezTo>
                  <a:cubicBezTo>
                    <a:pt x="121" y="265"/>
                    <a:pt x="98" y="264"/>
                    <a:pt x="92" y="263"/>
                  </a:cubicBezTo>
                  <a:cubicBezTo>
                    <a:pt x="64" y="258"/>
                    <a:pt x="60" y="224"/>
                    <a:pt x="60" y="224"/>
                  </a:cubicBezTo>
                  <a:cubicBezTo>
                    <a:pt x="45" y="154"/>
                    <a:pt x="45" y="154"/>
                    <a:pt x="45" y="154"/>
                  </a:cubicBezTo>
                  <a:cubicBezTo>
                    <a:pt x="45" y="154"/>
                    <a:pt x="17" y="157"/>
                    <a:pt x="9" y="131"/>
                  </a:cubicBezTo>
                  <a:cubicBezTo>
                    <a:pt x="0" y="106"/>
                    <a:pt x="26" y="87"/>
                    <a:pt x="39" y="102"/>
                  </a:cubicBezTo>
                  <a:cubicBezTo>
                    <a:pt x="39" y="102"/>
                    <a:pt x="30" y="43"/>
                    <a:pt x="34" y="2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730"/>
            <p:cNvSpPr>
              <a:spLocks noEditPoints="1"/>
            </p:cNvSpPr>
            <p:nvPr/>
          </p:nvSpPr>
          <p:spPr bwMode="auto">
            <a:xfrm>
              <a:off x="-12049125" y="1895475"/>
              <a:ext cx="1293813" cy="1246188"/>
            </a:xfrm>
            <a:custGeom>
              <a:avLst/>
              <a:gdLst>
                <a:gd name="T0" fmla="*/ 302 w 305"/>
                <a:gd name="T1" fmla="*/ 110 h 294"/>
                <a:gd name="T2" fmla="*/ 261 w 305"/>
                <a:gd name="T3" fmla="*/ 87 h 294"/>
                <a:gd name="T4" fmla="*/ 261 w 305"/>
                <a:gd name="T5" fmla="*/ 18 h 294"/>
                <a:gd name="T6" fmla="*/ 34 w 305"/>
                <a:gd name="T7" fmla="*/ 24 h 294"/>
                <a:gd name="T8" fmla="*/ 39 w 305"/>
                <a:gd name="T9" fmla="*/ 102 h 294"/>
                <a:gd name="T10" fmla="*/ 9 w 305"/>
                <a:gd name="T11" fmla="*/ 131 h 294"/>
                <a:gd name="T12" fmla="*/ 45 w 305"/>
                <a:gd name="T13" fmla="*/ 154 h 294"/>
                <a:gd name="T14" fmla="*/ 60 w 305"/>
                <a:gd name="T15" fmla="*/ 224 h 294"/>
                <a:gd name="T16" fmla="*/ 92 w 305"/>
                <a:gd name="T17" fmla="*/ 263 h 294"/>
                <a:gd name="T18" fmla="*/ 140 w 305"/>
                <a:gd name="T19" fmla="*/ 266 h 294"/>
                <a:gd name="T20" fmla="*/ 163 w 305"/>
                <a:gd name="T21" fmla="*/ 291 h 294"/>
                <a:gd name="T22" fmla="*/ 195 w 305"/>
                <a:gd name="T23" fmla="*/ 265 h 294"/>
                <a:gd name="T24" fmla="*/ 231 w 305"/>
                <a:gd name="T25" fmla="*/ 266 h 294"/>
                <a:gd name="T26" fmla="*/ 258 w 305"/>
                <a:gd name="T27" fmla="*/ 222 h 294"/>
                <a:gd name="T28" fmla="*/ 265 w 305"/>
                <a:gd name="T29" fmla="*/ 135 h 294"/>
                <a:gd name="T30" fmla="*/ 302 w 305"/>
                <a:gd name="T31" fmla="*/ 110 h 294"/>
                <a:gd name="T32" fmla="*/ 246 w 305"/>
                <a:gd name="T33" fmla="*/ 206 h 294"/>
                <a:gd name="T34" fmla="*/ 224 w 305"/>
                <a:gd name="T35" fmla="*/ 254 h 294"/>
                <a:gd name="T36" fmla="*/ 85 w 305"/>
                <a:gd name="T37" fmla="*/ 243 h 294"/>
                <a:gd name="T38" fmla="*/ 54 w 305"/>
                <a:gd name="T39" fmla="*/ 156 h 294"/>
                <a:gd name="T40" fmla="*/ 45 w 305"/>
                <a:gd name="T41" fmla="*/ 104 h 294"/>
                <a:gd name="T42" fmla="*/ 45 w 305"/>
                <a:gd name="T43" fmla="*/ 46 h 294"/>
                <a:gd name="T44" fmla="*/ 64 w 305"/>
                <a:gd name="T45" fmla="*/ 23 h 294"/>
                <a:gd name="T46" fmla="*/ 198 w 305"/>
                <a:gd name="T47" fmla="*/ 16 h 294"/>
                <a:gd name="T48" fmla="*/ 254 w 305"/>
                <a:gd name="T49" fmla="*/ 60 h 294"/>
                <a:gd name="T50" fmla="*/ 246 w 305"/>
                <a:gd name="T51" fmla="*/ 20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5" h="294">
                  <a:moveTo>
                    <a:pt x="302" y="110"/>
                  </a:moveTo>
                  <a:cubicBezTo>
                    <a:pt x="299" y="80"/>
                    <a:pt x="261" y="87"/>
                    <a:pt x="261" y="87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160" y="0"/>
                    <a:pt x="34" y="24"/>
                    <a:pt x="34" y="24"/>
                  </a:cubicBezTo>
                  <a:cubicBezTo>
                    <a:pt x="30" y="43"/>
                    <a:pt x="39" y="102"/>
                    <a:pt x="39" y="102"/>
                  </a:cubicBezTo>
                  <a:cubicBezTo>
                    <a:pt x="26" y="87"/>
                    <a:pt x="0" y="106"/>
                    <a:pt x="9" y="131"/>
                  </a:cubicBezTo>
                  <a:cubicBezTo>
                    <a:pt x="17" y="157"/>
                    <a:pt x="45" y="154"/>
                    <a:pt x="45" y="154"/>
                  </a:cubicBezTo>
                  <a:cubicBezTo>
                    <a:pt x="60" y="224"/>
                    <a:pt x="60" y="224"/>
                    <a:pt x="60" y="224"/>
                  </a:cubicBezTo>
                  <a:cubicBezTo>
                    <a:pt x="60" y="224"/>
                    <a:pt x="64" y="258"/>
                    <a:pt x="92" y="263"/>
                  </a:cubicBezTo>
                  <a:cubicBezTo>
                    <a:pt x="98" y="264"/>
                    <a:pt x="121" y="265"/>
                    <a:pt x="140" y="266"/>
                  </a:cubicBezTo>
                  <a:cubicBezTo>
                    <a:pt x="150" y="267"/>
                    <a:pt x="136" y="289"/>
                    <a:pt x="163" y="291"/>
                  </a:cubicBezTo>
                  <a:cubicBezTo>
                    <a:pt x="203" y="294"/>
                    <a:pt x="182" y="264"/>
                    <a:pt x="195" y="265"/>
                  </a:cubicBezTo>
                  <a:cubicBezTo>
                    <a:pt x="205" y="265"/>
                    <a:pt x="228" y="266"/>
                    <a:pt x="231" y="266"/>
                  </a:cubicBezTo>
                  <a:cubicBezTo>
                    <a:pt x="260" y="266"/>
                    <a:pt x="258" y="222"/>
                    <a:pt x="258" y="222"/>
                  </a:cubicBezTo>
                  <a:cubicBezTo>
                    <a:pt x="265" y="135"/>
                    <a:pt x="265" y="135"/>
                    <a:pt x="265" y="135"/>
                  </a:cubicBezTo>
                  <a:cubicBezTo>
                    <a:pt x="265" y="135"/>
                    <a:pt x="305" y="141"/>
                    <a:pt x="302" y="110"/>
                  </a:cubicBezTo>
                  <a:close/>
                  <a:moveTo>
                    <a:pt x="246" y="206"/>
                  </a:moveTo>
                  <a:cubicBezTo>
                    <a:pt x="242" y="231"/>
                    <a:pt x="249" y="243"/>
                    <a:pt x="224" y="254"/>
                  </a:cubicBezTo>
                  <a:cubicBezTo>
                    <a:pt x="199" y="265"/>
                    <a:pt x="107" y="265"/>
                    <a:pt x="85" y="243"/>
                  </a:cubicBezTo>
                  <a:cubicBezTo>
                    <a:pt x="64" y="221"/>
                    <a:pt x="59" y="188"/>
                    <a:pt x="54" y="156"/>
                  </a:cubicBezTo>
                  <a:cubicBezTo>
                    <a:pt x="51" y="133"/>
                    <a:pt x="50" y="126"/>
                    <a:pt x="45" y="104"/>
                  </a:cubicBezTo>
                  <a:cubicBezTo>
                    <a:pt x="42" y="90"/>
                    <a:pt x="39" y="59"/>
                    <a:pt x="45" y="46"/>
                  </a:cubicBezTo>
                  <a:cubicBezTo>
                    <a:pt x="45" y="38"/>
                    <a:pt x="53" y="23"/>
                    <a:pt x="64" y="23"/>
                  </a:cubicBezTo>
                  <a:cubicBezTo>
                    <a:pt x="103" y="23"/>
                    <a:pt x="159" y="18"/>
                    <a:pt x="198" y="16"/>
                  </a:cubicBezTo>
                  <a:cubicBezTo>
                    <a:pt x="253" y="12"/>
                    <a:pt x="247" y="31"/>
                    <a:pt x="254" y="60"/>
                  </a:cubicBezTo>
                  <a:cubicBezTo>
                    <a:pt x="263" y="96"/>
                    <a:pt x="252" y="171"/>
                    <a:pt x="246" y="206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731"/>
            <p:cNvSpPr>
              <a:spLocks/>
            </p:cNvSpPr>
            <p:nvPr/>
          </p:nvSpPr>
          <p:spPr bwMode="auto">
            <a:xfrm>
              <a:off x="-11247438" y="2093913"/>
              <a:ext cx="177800" cy="144463"/>
            </a:xfrm>
            <a:custGeom>
              <a:avLst/>
              <a:gdLst>
                <a:gd name="T0" fmla="*/ 0 w 42"/>
                <a:gd name="T1" fmla="*/ 12 h 34"/>
                <a:gd name="T2" fmla="*/ 38 w 42"/>
                <a:gd name="T3" fmla="*/ 34 h 34"/>
                <a:gd name="T4" fmla="*/ 32 w 42"/>
                <a:gd name="T5" fmla="*/ 9 h 34"/>
                <a:gd name="T6" fmla="*/ 0 w 42"/>
                <a:gd name="T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4">
                  <a:moveTo>
                    <a:pt x="0" y="12"/>
                  </a:moveTo>
                  <a:cubicBezTo>
                    <a:pt x="0" y="12"/>
                    <a:pt x="32" y="16"/>
                    <a:pt x="38" y="34"/>
                  </a:cubicBezTo>
                  <a:cubicBezTo>
                    <a:pt x="38" y="34"/>
                    <a:pt x="42" y="14"/>
                    <a:pt x="32" y="9"/>
                  </a:cubicBezTo>
                  <a:cubicBezTo>
                    <a:pt x="22" y="3"/>
                    <a:pt x="17" y="0"/>
                    <a:pt x="0" y="12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Oval 732"/>
            <p:cNvSpPr>
              <a:spLocks noChangeArrowheads="1"/>
            </p:cNvSpPr>
            <p:nvPr/>
          </p:nvSpPr>
          <p:spPr bwMode="auto">
            <a:xfrm>
              <a:off x="-11777663" y="2217738"/>
              <a:ext cx="134938" cy="139700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Oval 733"/>
            <p:cNvSpPr>
              <a:spLocks noChangeArrowheads="1"/>
            </p:cNvSpPr>
            <p:nvPr/>
          </p:nvSpPr>
          <p:spPr bwMode="auto">
            <a:xfrm>
              <a:off x="-11290300" y="2209800"/>
              <a:ext cx="136525" cy="139700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34"/>
            <p:cNvSpPr>
              <a:spLocks/>
            </p:cNvSpPr>
            <p:nvPr/>
          </p:nvSpPr>
          <p:spPr bwMode="auto">
            <a:xfrm>
              <a:off x="-11498263" y="2065338"/>
              <a:ext cx="144463" cy="558800"/>
            </a:xfrm>
            <a:custGeom>
              <a:avLst/>
              <a:gdLst>
                <a:gd name="T0" fmla="*/ 8 w 34"/>
                <a:gd name="T1" fmla="*/ 25 h 132"/>
                <a:gd name="T2" fmla="*/ 0 w 34"/>
                <a:gd name="T3" fmla="*/ 124 h 132"/>
                <a:gd name="T4" fmla="*/ 24 w 34"/>
                <a:gd name="T5" fmla="*/ 129 h 132"/>
                <a:gd name="T6" fmla="*/ 8 w 34"/>
                <a:gd name="T7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32">
                  <a:moveTo>
                    <a:pt x="8" y="25"/>
                  </a:moveTo>
                  <a:cubicBezTo>
                    <a:pt x="8" y="25"/>
                    <a:pt x="7" y="102"/>
                    <a:pt x="0" y="124"/>
                  </a:cubicBezTo>
                  <a:cubicBezTo>
                    <a:pt x="0" y="124"/>
                    <a:pt x="14" y="132"/>
                    <a:pt x="24" y="129"/>
                  </a:cubicBezTo>
                  <a:cubicBezTo>
                    <a:pt x="34" y="125"/>
                    <a:pt x="18" y="0"/>
                    <a:pt x="8" y="25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35"/>
            <p:cNvSpPr>
              <a:spLocks/>
            </p:cNvSpPr>
            <p:nvPr/>
          </p:nvSpPr>
          <p:spPr bwMode="auto">
            <a:xfrm>
              <a:off x="-11549063" y="2154238"/>
              <a:ext cx="114300" cy="466725"/>
            </a:xfrm>
            <a:custGeom>
              <a:avLst/>
              <a:gdLst>
                <a:gd name="T0" fmla="*/ 26 w 27"/>
                <a:gd name="T1" fmla="*/ 109 h 110"/>
                <a:gd name="T2" fmla="*/ 5 w 27"/>
                <a:gd name="T3" fmla="*/ 82 h 110"/>
                <a:gd name="T4" fmla="*/ 20 w 27"/>
                <a:gd name="T5" fmla="*/ 4 h 110"/>
                <a:gd name="T6" fmla="*/ 26 w 27"/>
                <a:gd name="T7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10">
                  <a:moveTo>
                    <a:pt x="26" y="109"/>
                  </a:moveTo>
                  <a:cubicBezTo>
                    <a:pt x="26" y="109"/>
                    <a:pt x="0" y="110"/>
                    <a:pt x="5" y="82"/>
                  </a:cubicBezTo>
                  <a:cubicBezTo>
                    <a:pt x="11" y="54"/>
                    <a:pt x="13" y="0"/>
                    <a:pt x="20" y="4"/>
                  </a:cubicBezTo>
                  <a:cubicBezTo>
                    <a:pt x="27" y="7"/>
                    <a:pt x="26" y="109"/>
                    <a:pt x="26" y="10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736"/>
            <p:cNvSpPr>
              <a:spLocks/>
            </p:cNvSpPr>
            <p:nvPr/>
          </p:nvSpPr>
          <p:spPr bwMode="auto">
            <a:xfrm>
              <a:off x="-11874500" y="2128838"/>
              <a:ext cx="165100" cy="169863"/>
            </a:xfrm>
            <a:custGeom>
              <a:avLst/>
              <a:gdLst>
                <a:gd name="T0" fmla="*/ 10 w 39"/>
                <a:gd name="T1" fmla="*/ 40 h 40"/>
                <a:gd name="T2" fmla="*/ 39 w 39"/>
                <a:gd name="T3" fmla="*/ 3 h 40"/>
                <a:gd name="T4" fmla="*/ 11 w 39"/>
                <a:gd name="T5" fmla="*/ 14 h 40"/>
                <a:gd name="T6" fmla="*/ 10 w 3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40">
                  <a:moveTo>
                    <a:pt x="10" y="40"/>
                  </a:moveTo>
                  <a:cubicBezTo>
                    <a:pt x="10" y="40"/>
                    <a:pt x="22" y="17"/>
                    <a:pt x="39" y="3"/>
                  </a:cubicBezTo>
                  <a:cubicBezTo>
                    <a:pt x="39" y="3"/>
                    <a:pt x="23" y="0"/>
                    <a:pt x="11" y="14"/>
                  </a:cubicBezTo>
                  <a:cubicBezTo>
                    <a:pt x="0" y="28"/>
                    <a:pt x="10" y="40"/>
                    <a:pt x="10" y="40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737"/>
            <p:cNvSpPr>
              <a:spLocks/>
            </p:cNvSpPr>
            <p:nvPr/>
          </p:nvSpPr>
          <p:spPr bwMode="auto">
            <a:xfrm>
              <a:off x="-11039475" y="1352550"/>
              <a:ext cx="173038" cy="200025"/>
            </a:xfrm>
            <a:custGeom>
              <a:avLst/>
              <a:gdLst>
                <a:gd name="T0" fmla="*/ 109 w 109"/>
                <a:gd name="T1" fmla="*/ 0 h 126"/>
                <a:gd name="T2" fmla="*/ 0 w 109"/>
                <a:gd name="T3" fmla="*/ 126 h 126"/>
                <a:gd name="T4" fmla="*/ 77 w 109"/>
                <a:gd name="T5" fmla="*/ 110 h 126"/>
                <a:gd name="T6" fmla="*/ 109 w 109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6">
                  <a:moveTo>
                    <a:pt x="109" y="0"/>
                  </a:moveTo>
                  <a:lnTo>
                    <a:pt x="0" y="126"/>
                  </a:lnTo>
                  <a:lnTo>
                    <a:pt x="77" y="11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738"/>
            <p:cNvSpPr>
              <a:spLocks/>
            </p:cNvSpPr>
            <p:nvPr/>
          </p:nvSpPr>
          <p:spPr bwMode="auto">
            <a:xfrm>
              <a:off x="-10879138" y="1487488"/>
              <a:ext cx="60325" cy="182563"/>
            </a:xfrm>
            <a:custGeom>
              <a:avLst/>
              <a:gdLst>
                <a:gd name="T0" fmla="*/ 38 w 38"/>
                <a:gd name="T1" fmla="*/ 0 h 115"/>
                <a:gd name="T2" fmla="*/ 0 w 38"/>
                <a:gd name="T3" fmla="*/ 115 h 115"/>
                <a:gd name="T4" fmla="*/ 38 w 38"/>
                <a:gd name="T5" fmla="*/ 67 h 115"/>
                <a:gd name="T6" fmla="*/ 38 w 38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5">
                  <a:moveTo>
                    <a:pt x="38" y="0"/>
                  </a:moveTo>
                  <a:lnTo>
                    <a:pt x="0" y="115"/>
                  </a:lnTo>
                  <a:lnTo>
                    <a:pt x="38" y="6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739"/>
            <p:cNvSpPr>
              <a:spLocks/>
            </p:cNvSpPr>
            <p:nvPr/>
          </p:nvSpPr>
          <p:spPr bwMode="auto">
            <a:xfrm>
              <a:off x="-12018963" y="2289175"/>
              <a:ext cx="241300" cy="255588"/>
            </a:xfrm>
            <a:custGeom>
              <a:avLst/>
              <a:gdLst>
                <a:gd name="T0" fmla="*/ 57 w 57"/>
                <a:gd name="T1" fmla="*/ 27 h 60"/>
                <a:gd name="T2" fmla="*/ 18 w 57"/>
                <a:gd name="T3" fmla="*/ 9 h 60"/>
                <a:gd name="T4" fmla="*/ 47 w 57"/>
                <a:gd name="T5" fmla="*/ 58 h 60"/>
                <a:gd name="T6" fmla="*/ 57 w 57"/>
                <a:gd name="T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0">
                  <a:moveTo>
                    <a:pt x="57" y="27"/>
                  </a:moveTo>
                  <a:cubicBezTo>
                    <a:pt x="57" y="27"/>
                    <a:pt x="36" y="0"/>
                    <a:pt x="18" y="9"/>
                  </a:cubicBezTo>
                  <a:cubicBezTo>
                    <a:pt x="0" y="17"/>
                    <a:pt x="0" y="60"/>
                    <a:pt x="47" y="58"/>
                  </a:cubicBezTo>
                  <a:lnTo>
                    <a:pt x="57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740"/>
            <p:cNvSpPr>
              <a:spLocks/>
            </p:cNvSpPr>
            <p:nvPr/>
          </p:nvSpPr>
          <p:spPr bwMode="auto">
            <a:xfrm>
              <a:off x="-11006138" y="2243138"/>
              <a:ext cx="241300" cy="241300"/>
            </a:xfrm>
            <a:custGeom>
              <a:avLst/>
              <a:gdLst>
                <a:gd name="T0" fmla="*/ 0 w 57"/>
                <a:gd name="T1" fmla="*/ 22 h 57"/>
                <a:gd name="T2" fmla="*/ 44 w 57"/>
                <a:gd name="T3" fmla="*/ 11 h 57"/>
                <a:gd name="T4" fmla="*/ 6 w 57"/>
                <a:gd name="T5" fmla="*/ 50 h 57"/>
                <a:gd name="T6" fmla="*/ 0 w 57"/>
                <a:gd name="T7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22"/>
                  </a:moveTo>
                  <a:cubicBezTo>
                    <a:pt x="0" y="22"/>
                    <a:pt x="33" y="0"/>
                    <a:pt x="44" y="11"/>
                  </a:cubicBezTo>
                  <a:cubicBezTo>
                    <a:pt x="55" y="21"/>
                    <a:pt x="57" y="57"/>
                    <a:pt x="6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741"/>
            <p:cNvSpPr>
              <a:spLocks/>
            </p:cNvSpPr>
            <p:nvPr/>
          </p:nvSpPr>
          <p:spPr bwMode="auto">
            <a:xfrm>
              <a:off x="-11603038" y="2649538"/>
              <a:ext cx="474663" cy="250825"/>
            </a:xfrm>
            <a:custGeom>
              <a:avLst/>
              <a:gdLst>
                <a:gd name="T0" fmla="*/ 5 w 112"/>
                <a:gd name="T1" fmla="*/ 40 h 59"/>
                <a:gd name="T2" fmla="*/ 108 w 112"/>
                <a:gd name="T3" fmla="*/ 30 h 59"/>
                <a:gd name="T4" fmla="*/ 68 w 112"/>
                <a:gd name="T5" fmla="*/ 22 h 59"/>
                <a:gd name="T6" fmla="*/ 5 w 112"/>
                <a:gd name="T7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59">
                  <a:moveTo>
                    <a:pt x="5" y="40"/>
                  </a:moveTo>
                  <a:cubicBezTo>
                    <a:pt x="10" y="46"/>
                    <a:pt x="98" y="58"/>
                    <a:pt x="108" y="30"/>
                  </a:cubicBezTo>
                  <a:cubicBezTo>
                    <a:pt x="112" y="21"/>
                    <a:pt x="104" y="0"/>
                    <a:pt x="68" y="22"/>
                  </a:cubicBezTo>
                  <a:cubicBezTo>
                    <a:pt x="9" y="59"/>
                    <a:pt x="0" y="33"/>
                    <a:pt x="5" y="40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742"/>
            <p:cNvSpPr>
              <a:spLocks/>
            </p:cNvSpPr>
            <p:nvPr/>
          </p:nvSpPr>
          <p:spPr bwMode="auto">
            <a:xfrm>
              <a:off x="-10955338" y="3159125"/>
              <a:ext cx="517525" cy="1238250"/>
            </a:xfrm>
            <a:custGeom>
              <a:avLst/>
              <a:gdLst>
                <a:gd name="T0" fmla="*/ 59 w 122"/>
                <a:gd name="T1" fmla="*/ 0 h 292"/>
                <a:gd name="T2" fmla="*/ 97 w 122"/>
                <a:gd name="T3" fmla="*/ 89 h 292"/>
                <a:gd name="T4" fmla="*/ 116 w 122"/>
                <a:gd name="T5" fmla="*/ 183 h 292"/>
                <a:gd name="T6" fmla="*/ 30 w 122"/>
                <a:gd name="T7" fmla="*/ 292 h 292"/>
                <a:gd name="T8" fmla="*/ 0 w 122"/>
                <a:gd name="T9" fmla="*/ 214 h 292"/>
                <a:gd name="T10" fmla="*/ 45 w 122"/>
                <a:gd name="T11" fmla="*/ 173 h 292"/>
                <a:gd name="T12" fmla="*/ 18 w 122"/>
                <a:gd name="T13" fmla="*/ 115 h 292"/>
                <a:gd name="T14" fmla="*/ 41 w 122"/>
                <a:gd name="T15" fmla="*/ 3 h 292"/>
                <a:gd name="T16" fmla="*/ 59 w 122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92">
                  <a:moveTo>
                    <a:pt x="59" y="0"/>
                  </a:moveTo>
                  <a:cubicBezTo>
                    <a:pt x="59" y="0"/>
                    <a:pt x="82" y="42"/>
                    <a:pt x="97" y="89"/>
                  </a:cubicBezTo>
                  <a:cubicBezTo>
                    <a:pt x="112" y="137"/>
                    <a:pt x="122" y="161"/>
                    <a:pt x="116" y="183"/>
                  </a:cubicBezTo>
                  <a:cubicBezTo>
                    <a:pt x="110" y="205"/>
                    <a:pt x="30" y="292"/>
                    <a:pt x="30" y="292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4"/>
                    <a:pt x="34" y="192"/>
                    <a:pt x="45" y="173"/>
                  </a:cubicBezTo>
                  <a:cubicBezTo>
                    <a:pt x="57" y="154"/>
                    <a:pt x="18" y="115"/>
                    <a:pt x="18" y="115"/>
                  </a:cubicBezTo>
                  <a:cubicBezTo>
                    <a:pt x="41" y="3"/>
                    <a:pt x="41" y="3"/>
                    <a:pt x="41" y="3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743"/>
            <p:cNvSpPr>
              <a:spLocks/>
            </p:cNvSpPr>
            <p:nvPr/>
          </p:nvSpPr>
          <p:spPr bwMode="auto">
            <a:xfrm>
              <a:off x="-10955338" y="3922713"/>
              <a:ext cx="169863" cy="257175"/>
            </a:xfrm>
            <a:custGeom>
              <a:avLst/>
              <a:gdLst>
                <a:gd name="T0" fmla="*/ 24 w 40"/>
                <a:gd name="T1" fmla="*/ 39 h 61"/>
                <a:gd name="T2" fmla="*/ 10 w 40"/>
                <a:gd name="T3" fmla="*/ 61 h 61"/>
                <a:gd name="T4" fmla="*/ 0 w 40"/>
                <a:gd name="T5" fmla="*/ 34 h 61"/>
                <a:gd name="T6" fmla="*/ 40 w 40"/>
                <a:gd name="T7" fmla="*/ 0 h 61"/>
                <a:gd name="T8" fmla="*/ 24 w 40"/>
                <a:gd name="T9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24" y="39"/>
                  </a:moveTo>
                  <a:cubicBezTo>
                    <a:pt x="19" y="46"/>
                    <a:pt x="15" y="53"/>
                    <a:pt x="10" y="6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6" y="17"/>
                    <a:pt x="40" y="0"/>
                  </a:cubicBezTo>
                  <a:cubicBezTo>
                    <a:pt x="36" y="13"/>
                    <a:pt x="31" y="26"/>
                    <a:pt x="24" y="39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744"/>
            <p:cNvSpPr>
              <a:spLocks/>
            </p:cNvSpPr>
            <p:nvPr/>
          </p:nvSpPr>
          <p:spPr bwMode="auto">
            <a:xfrm>
              <a:off x="-10534650" y="3829050"/>
              <a:ext cx="79375" cy="223838"/>
            </a:xfrm>
            <a:custGeom>
              <a:avLst/>
              <a:gdLst>
                <a:gd name="T0" fmla="*/ 18 w 19"/>
                <a:gd name="T1" fmla="*/ 0 h 53"/>
                <a:gd name="T2" fmla="*/ 17 w 19"/>
                <a:gd name="T3" fmla="*/ 25 h 53"/>
                <a:gd name="T4" fmla="*/ 0 w 19"/>
                <a:gd name="T5" fmla="*/ 53 h 53"/>
                <a:gd name="T6" fmla="*/ 18 w 19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3">
                  <a:moveTo>
                    <a:pt x="18" y="0"/>
                  </a:moveTo>
                  <a:cubicBezTo>
                    <a:pt x="19" y="9"/>
                    <a:pt x="19" y="17"/>
                    <a:pt x="17" y="25"/>
                  </a:cubicBezTo>
                  <a:cubicBezTo>
                    <a:pt x="16" y="30"/>
                    <a:pt x="9" y="41"/>
                    <a:pt x="0" y="53"/>
                  </a:cubicBezTo>
                  <a:cubicBezTo>
                    <a:pt x="8" y="36"/>
                    <a:pt x="14" y="18"/>
                    <a:pt x="18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745"/>
            <p:cNvSpPr>
              <a:spLocks/>
            </p:cNvSpPr>
            <p:nvPr/>
          </p:nvSpPr>
          <p:spPr bwMode="auto">
            <a:xfrm>
              <a:off x="-10879138" y="3159125"/>
              <a:ext cx="220663" cy="588963"/>
            </a:xfrm>
            <a:custGeom>
              <a:avLst/>
              <a:gdLst>
                <a:gd name="T0" fmla="*/ 34 w 52"/>
                <a:gd name="T1" fmla="*/ 87 h 139"/>
                <a:gd name="T2" fmla="*/ 20 w 52"/>
                <a:gd name="T3" fmla="*/ 139 h 139"/>
                <a:gd name="T4" fmla="*/ 0 w 52"/>
                <a:gd name="T5" fmla="*/ 115 h 139"/>
                <a:gd name="T6" fmla="*/ 23 w 52"/>
                <a:gd name="T7" fmla="*/ 3 h 139"/>
                <a:gd name="T8" fmla="*/ 41 w 52"/>
                <a:gd name="T9" fmla="*/ 0 h 139"/>
                <a:gd name="T10" fmla="*/ 52 w 52"/>
                <a:gd name="T11" fmla="*/ 23 h 139"/>
                <a:gd name="T12" fmla="*/ 34 w 52"/>
                <a:gd name="T13" fmla="*/ 8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39">
                  <a:moveTo>
                    <a:pt x="34" y="87"/>
                  </a:moveTo>
                  <a:cubicBezTo>
                    <a:pt x="31" y="105"/>
                    <a:pt x="28" y="123"/>
                    <a:pt x="20" y="139"/>
                  </a:cubicBezTo>
                  <a:cubicBezTo>
                    <a:pt x="11" y="126"/>
                    <a:pt x="0" y="115"/>
                    <a:pt x="0" y="1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6" y="9"/>
                    <a:pt x="52" y="23"/>
                  </a:cubicBezTo>
                  <a:cubicBezTo>
                    <a:pt x="44" y="43"/>
                    <a:pt x="38" y="65"/>
                    <a:pt x="34" y="8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746"/>
            <p:cNvSpPr>
              <a:spLocks/>
            </p:cNvSpPr>
            <p:nvPr/>
          </p:nvSpPr>
          <p:spPr bwMode="auto">
            <a:xfrm>
              <a:off x="-11561763" y="3082925"/>
              <a:ext cx="203200" cy="215900"/>
            </a:xfrm>
            <a:custGeom>
              <a:avLst/>
              <a:gdLst>
                <a:gd name="T0" fmla="*/ 29 w 48"/>
                <a:gd name="T1" fmla="*/ 0 h 51"/>
                <a:gd name="T2" fmla="*/ 0 w 48"/>
                <a:gd name="T3" fmla="*/ 2 h 51"/>
                <a:gd name="T4" fmla="*/ 34 w 48"/>
                <a:gd name="T5" fmla="*/ 51 h 51"/>
                <a:gd name="T6" fmla="*/ 41 w 48"/>
                <a:gd name="T7" fmla="*/ 39 h 51"/>
                <a:gd name="T8" fmla="*/ 45 w 48"/>
                <a:gd name="T9" fmla="*/ 32 h 51"/>
                <a:gd name="T10" fmla="*/ 47 w 48"/>
                <a:gd name="T11" fmla="*/ 26 h 51"/>
                <a:gd name="T12" fmla="*/ 42 w 48"/>
                <a:gd name="T13" fmla="*/ 23 h 51"/>
                <a:gd name="T14" fmla="*/ 29 w 48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1">
                  <a:moveTo>
                    <a:pt x="2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8" y="47"/>
                    <a:pt x="34" y="51"/>
                  </a:cubicBezTo>
                  <a:cubicBezTo>
                    <a:pt x="36" y="47"/>
                    <a:pt x="39" y="43"/>
                    <a:pt x="41" y="39"/>
                  </a:cubicBezTo>
                  <a:cubicBezTo>
                    <a:pt x="42" y="37"/>
                    <a:pt x="43" y="34"/>
                    <a:pt x="45" y="32"/>
                  </a:cubicBezTo>
                  <a:cubicBezTo>
                    <a:pt x="46" y="30"/>
                    <a:pt x="48" y="28"/>
                    <a:pt x="47" y="26"/>
                  </a:cubicBezTo>
                  <a:cubicBezTo>
                    <a:pt x="46" y="24"/>
                    <a:pt x="44" y="24"/>
                    <a:pt x="42" y="23"/>
                  </a:cubicBezTo>
                  <a:cubicBezTo>
                    <a:pt x="36" y="17"/>
                    <a:pt x="30" y="8"/>
                    <a:pt x="29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747"/>
            <p:cNvSpPr>
              <a:spLocks/>
            </p:cNvSpPr>
            <p:nvPr/>
          </p:nvSpPr>
          <p:spPr bwMode="auto">
            <a:xfrm>
              <a:off x="-11310938" y="3060700"/>
              <a:ext cx="173038" cy="225425"/>
            </a:xfrm>
            <a:custGeom>
              <a:avLst/>
              <a:gdLst>
                <a:gd name="T0" fmla="*/ 0 w 41"/>
                <a:gd name="T1" fmla="*/ 28 h 53"/>
                <a:gd name="T2" fmla="*/ 0 w 41"/>
                <a:gd name="T3" fmla="*/ 29 h 53"/>
                <a:gd name="T4" fmla="*/ 6 w 41"/>
                <a:gd name="T5" fmla="*/ 37 h 53"/>
                <a:gd name="T6" fmla="*/ 14 w 41"/>
                <a:gd name="T7" fmla="*/ 48 h 53"/>
                <a:gd name="T8" fmla="*/ 17 w 41"/>
                <a:gd name="T9" fmla="*/ 53 h 53"/>
                <a:gd name="T10" fmla="*/ 41 w 41"/>
                <a:gd name="T11" fmla="*/ 2 h 53"/>
                <a:gd name="T12" fmla="*/ 24 w 41"/>
                <a:gd name="T13" fmla="*/ 0 h 53"/>
                <a:gd name="T14" fmla="*/ 21 w 41"/>
                <a:gd name="T15" fmla="*/ 2 h 53"/>
                <a:gd name="T16" fmla="*/ 13 w 41"/>
                <a:gd name="T17" fmla="*/ 14 h 53"/>
                <a:gd name="T18" fmla="*/ 6 w 41"/>
                <a:gd name="T19" fmla="*/ 22 h 53"/>
                <a:gd name="T20" fmla="*/ 0 w 41"/>
                <a:gd name="T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3">
                  <a:moveTo>
                    <a:pt x="0" y="28"/>
                  </a:moveTo>
                  <a:cubicBezTo>
                    <a:pt x="0" y="28"/>
                    <a:pt x="0" y="28"/>
                    <a:pt x="0" y="29"/>
                  </a:cubicBezTo>
                  <a:cubicBezTo>
                    <a:pt x="1" y="31"/>
                    <a:pt x="5" y="35"/>
                    <a:pt x="6" y="37"/>
                  </a:cubicBezTo>
                  <a:cubicBezTo>
                    <a:pt x="9" y="40"/>
                    <a:pt x="11" y="44"/>
                    <a:pt x="14" y="48"/>
                  </a:cubicBezTo>
                  <a:cubicBezTo>
                    <a:pt x="14" y="48"/>
                    <a:pt x="17" y="53"/>
                    <a:pt x="17" y="53"/>
                  </a:cubicBezTo>
                  <a:cubicBezTo>
                    <a:pt x="17" y="53"/>
                    <a:pt x="35" y="45"/>
                    <a:pt x="41" y="2"/>
                  </a:cubicBezTo>
                  <a:cubicBezTo>
                    <a:pt x="36" y="0"/>
                    <a:pt x="30" y="1"/>
                    <a:pt x="24" y="0"/>
                  </a:cubicBezTo>
                  <a:cubicBezTo>
                    <a:pt x="22" y="0"/>
                    <a:pt x="22" y="0"/>
                    <a:pt x="21" y="2"/>
                  </a:cubicBezTo>
                  <a:cubicBezTo>
                    <a:pt x="19" y="5"/>
                    <a:pt x="15" y="11"/>
                    <a:pt x="13" y="14"/>
                  </a:cubicBezTo>
                  <a:cubicBezTo>
                    <a:pt x="11" y="17"/>
                    <a:pt x="8" y="19"/>
                    <a:pt x="6" y="22"/>
                  </a:cubicBezTo>
                  <a:cubicBezTo>
                    <a:pt x="4" y="24"/>
                    <a:pt x="1" y="26"/>
                    <a:pt x="0" y="28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748"/>
            <p:cNvSpPr>
              <a:spLocks/>
            </p:cNvSpPr>
            <p:nvPr/>
          </p:nvSpPr>
          <p:spPr bwMode="auto">
            <a:xfrm>
              <a:off x="-11561763" y="3022600"/>
              <a:ext cx="203200" cy="217488"/>
            </a:xfrm>
            <a:custGeom>
              <a:avLst/>
              <a:gdLst>
                <a:gd name="T0" fmla="*/ 29 w 48"/>
                <a:gd name="T1" fmla="*/ 0 h 51"/>
                <a:gd name="T2" fmla="*/ 0 w 48"/>
                <a:gd name="T3" fmla="*/ 1 h 51"/>
                <a:gd name="T4" fmla="*/ 34 w 48"/>
                <a:gd name="T5" fmla="*/ 51 h 51"/>
                <a:gd name="T6" fmla="*/ 41 w 48"/>
                <a:gd name="T7" fmla="*/ 39 h 51"/>
                <a:gd name="T8" fmla="*/ 45 w 48"/>
                <a:gd name="T9" fmla="*/ 32 h 51"/>
                <a:gd name="T10" fmla="*/ 47 w 48"/>
                <a:gd name="T11" fmla="*/ 26 h 51"/>
                <a:gd name="T12" fmla="*/ 42 w 48"/>
                <a:gd name="T13" fmla="*/ 23 h 51"/>
                <a:gd name="T14" fmla="*/ 29 w 48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1">
                  <a:moveTo>
                    <a:pt x="29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47"/>
                    <a:pt x="34" y="51"/>
                  </a:cubicBezTo>
                  <a:cubicBezTo>
                    <a:pt x="36" y="47"/>
                    <a:pt x="39" y="43"/>
                    <a:pt x="41" y="39"/>
                  </a:cubicBezTo>
                  <a:cubicBezTo>
                    <a:pt x="42" y="37"/>
                    <a:pt x="43" y="34"/>
                    <a:pt x="45" y="32"/>
                  </a:cubicBezTo>
                  <a:cubicBezTo>
                    <a:pt x="46" y="30"/>
                    <a:pt x="48" y="28"/>
                    <a:pt x="47" y="26"/>
                  </a:cubicBezTo>
                  <a:cubicBezTo>
                    <a:pt x="46" y="24"/>
                    <a:pt x="44" y="24"/>
                    <a:pt x="42" y="23"/>
                  </a:cubicBezTo>
                  <a:cubicBezTo>
                    <a:pt x="36" y="17"/>
                    <a:pt x="30" y="8"/>
                    <a:pt x="29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749"/>
            <p:cNvSpPr>
              <a:spLocks/>
            </p:cNvSpPr>
            <p:nvPr/>
          </p:nvSpPr>
          <p:spPr bwMode="auto">
            <a:xfrm>
              <a:off x="-11323638" y="3014663"/>
              <a:ext cx="173038" cy="225425"/>
            </a:xfrm>
            <a:custGeom>
              <a:avLst/>
              <a:gdLst>
                <a:gd name="T0" fmla="*/ 0 w 41"/>
                <a:gd name="T1" fmla="*/ 28 h 53"/>
                <a:gd name="T2" fmla="*/ 0 w 41"/>
                <a:gd name="T3" fmla="*/ 29 h 53"/>
                <a:gd name="T4" fmla="*/ 6 w 41"/>
                <a:gd name="T5" fmla="*/ 37 h 53"/>
                <a:gd name="T6" fmla="*/ 13 w 41"/>
                <a:gd name="T7" fmla="*/ 48 h 53"/>
                <a:gd name="T8" fmla="*/ 17 w 41"/>
                <a:gd name="T9" fmla="*/ 53 h 53"/>
                <a:gd name="T10" fmla="*/ 41 w 41"/>
                <a:gd name="T11" fmla="*/ 2 h 53"/>
                <a:gd name="T12" fmla="*/ 24 w 41"/>
                <a:gd name="T13" fmla="*/ 1 h 53"/>
                <a:gd name="T14" fmla="*/ 20 w 41"/>
                <a:gd name="T15" fmla="*/ 3 h 53"/>
                <a:gd name="T16" fmla="*/ 12 w 41"/>
                <a:gd name="T17" fmla="*/ 14 h 53"/>
                <a:gd name="T18" fmla="*/ 5 w 41"/>
                <a:gd name="T19" fmla="*/ 23 h 53"/>
                <a:gd name="T20" fmla="*/ 0 w 41"/>
                <a:gd name="T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3">
                  <a:moveTo>
                    <a:pt x="0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4" y="35"/>
                    <a:pt x="6" y="37"/>
                  </a:cubicBezTo>
                  <a:cubicBezTo>
                    <a:pt x="8" y="41"/>
                    <a:pt x="11" y="44"/>
                    <a:pt x="13" y="48"/>
                  </a:cubicBezTo>
                  <a:cubicBezTo>
                    <a:pt x="13" y="49"/>
                    <a:pt x="16" y="53"/>
                    <a:pt x="17" y="53"/>
                  </a:cubicBezTo>
                  <a:cubicBezTo>
                    <a:pt x="17" y="53"/>
                    <a:pt x="35" y="45"/>
                    <a:pt x="41" y="2"/>
                  </a:cubicBezTo>
                  <a:cubicBezTo>
                    <a:pt x="35" y="0"/>
                    <a:pt x="30" y="2"/>
                    <a:pt x="24" y="1"/>
                  </a:cubicBezTo>
                  <a:cubicBezTo>
                    <a:pt x="21" y="0"/>
                    <a:pt x="22" y="0"/>
                    <a:pt x="20" y="3"/>
                  </a:cubicBezTo>
                  <a:cubicBezTo>
                    <a:pt x="19" y="5"/>
                    <a:pt x="14" y="11"/>
                    <a:pt x="12" y="14"/>
                  </a:cubicBezTo>
                  <a:cubicBezTo>
                    <a:pt x="10" y="17"/>
                    <a:pt x="8" y="20"/>
                    <a:pt x="5" y="23"/>
                  </a:cubicBezTo>
                  <a:cubicBezTo>
                    <a:pt x="4" y="24"/>
                    <a:pt x="0" y="26"/>
                    <a:pt x="0" y="28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750"/>
            <p:cNvSpPr>
              <a:spLocks/>
            </p:cNvSpPr>
            <p:nvPr/>
          </p:nvSpPr>
          <p:spPr bwMode="auto">
            <a:xfrm>
              <a:off x="-11510963" y="3019425"/>
              <a:ext cx="152400" cy="190500"/>
            </a:xfrm>
            <a:custGeom>
              <a:avLst/>
              <a:gdLst>
                <a:gd name="T0" fmla="*/ 21 w 36"/>
                <a:gd name="T1" fmla="*/ 26 h 45"/>
                <a:gd name="T2" fmla="*/ 32 w 36"/>
                <a:gd name="T3" fmla="*/ 33 h 45"/>
                <a:gd name="T4" fmla="*/ 33 w 36"/>
                <a:gd name="T5" fmla="*/ 33 h 45"/>
                <a:gd name="T6" fmla="*/ 35 w 36"/>
                <a:gd name="T7" fmla="*/ 27 h 45"/>
                <a:gd name="T8" fmla="*/ 30 w 36"/>
                <a:gd name="T9" fmla="*/ 24 h 45"/>
                <a:gd name="T10" fmla="*/ 17 w 36"/>
                <a:gd name="T11" fmla="*/ 1 h 45"/>
                <a:gd name="T12" fmla="*/ 0 w 36"/>
                <a:gd name="T13" fmla="*/ 2 h 45"/>
                <a:gd name="T14" fmla="*/ 12 w 36"/>
                <a:gd name="T15" fmla="*/ 45 h 45"/>
                <a:gd name="T16" fmla="*/ 13 w 36"/>
                <a:gd name="T17" fmla="*/ 21 h 45"/>
                <a:gd name="T18" fmla="*/ 21 w 36"/>
                <a:gd name="T1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5">
                  <a:moveTo>
                    <a:pt x="21" y="26"/>
                  </a:moveTo>
                  <a:cubicBezTo>
                    <a:pt x="24" y="28"/>
                    <a:pt x="28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1"/>
                    <a:pt x="36" y="29"/>
                    <a:pt x="35" y="27"/>
                  </a:cubicBezTo>
                  <a:cubicBezTo>
                    <a:pt x="34" y="25"/>
                    <a:pt x="32" y="25"/>
                    <a:pt x="30" y="24"/>
                  </a:cubicBezTo>
                  <a:cubicBezTo>
                    <a:pt x="24" y="18"/>
                    <a:pt x="18" y="9"/>
                    <a:pt x="17" y="1"/>
                  </a:cubicBezTo>
                  <a:cubicBezTo>
                    <a:pt x="17" y="0"/>
                    <a:pt x="2" y="2"/>
                    <a:pt x="0" y="2"/>
                  </a:cubicBezTo>
                  <a:cubicBezTo>
                    <a:pt x="4" y="17"/>
                    <a:pt x="1" y="33"/>
                    <a:pt x="12" y="45"/>
                  </a:cubicBezTo>
                  <a:cubicBezTo>
                    <a:pt x="14" y="40"/>
                    <a:pt x="13" y="25"/>
                    <a:pt x="13" y="21"/>
                  </a:cubicBezTo>
                  <a:cubicBezTo>
                    <a:pt x="15" y="22"/>
                    <a:pt x="18" y="25"/>
                    <a:pt x="21" y="26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751"/>
            <p:cNvSpPr>
              <a:spLocks/>
            </p:cNvSpPr>
            <p:nvPr/>
          </p:nvSpPr>
          <p:spPr bwMode="auto">
            <a:xfrm>
              <a:off x="-11323638" y="3014663"/>
              <a:ext cx="157163" cy="182563"/>
            </a:xfrm>
            <a:custGeom>
              <a:avLst/>
              <a:gdLst>
                <a:gd name="T0" fmla="*/ 24 w 37"/>
                <a:gd name="T1" fmla="*/ 1 h 43"/>
                <a:gd name="T2" fmla="*/ 20 w 37"/>
                <a:gd name="T3" fmla="*/ 3 h 43"/>
                <a:gd name="T4" fmla="*/ 12 w 37"/>
                <a:gd name="T5" fmla="*/ 14 h 43"/>
                <a:gd name="T6" fmla="*/ 5 w 37"/>
                <a:gd name="T7" fmla="*/ 23 h 43"/>
                <a:gd name="T8" fmla="*/ 0 w 37"/>
                <a:gd name="T9" fmla="*/ 28 h 43"/>
                <a:gd name="T10" fmla="*/ 0 w 37"/>
                <a:gd name="T11" fmla="*/ 29 h 43"/>
                <a:gd name="T12" fmla="*/ 2 w 37"/>
                <a:gd name="T13" fmla="*/ 33 h 43"/>
                <a:gd name="T14" fmla="*/ 4 w 37"/>
                <a:gd name="T15" fmla="*/ 33 h 43"/>
                <a:gd name="T16" fmla="*/ 25 w 37"/>
                <a:gd name="T17" fmla="*/ 20 h 43"/>
                <a:gd name="T18" fmla="*/ 27 w 37"/>
                <a:gd name="T19" fmla="*/ 43 h 43"/>
                <a:gd name="T20" fmla="*/ 35 w 37"/>
                <a:gd name="T21" fmla="*/ 37 h 43"/>
                <a:gd name="T22" fmla="*/ 36 w 37"/>
                <a:gd name="T23" fmla="*/ 24 h 43"/>
                <a:gd name="T24" fmla="*/ 35 w 37"/>
                <a:gd name="T25" fmla="*/ 8 h 43"/>
                <a:gd name="T26" fmla="*/ 35 w 37"/>
                <a:gd name="T27" fmla="*/ 1 h 43"/>
                <a:gd name="T28" fmla="*/ 24 w 37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43">
                  <a:moveTo>
                    <a:pt x="24" y="1"/>
                  </a:moveTo>
                  <a:cubicBezTo>
                    <a:pt x="21" y="0"/>
                    <a:pt x="22" y="0"/>
                    <a:pt x="20" y="3"/>
                  </a:cubicBezTo>
                  <a:cubicBezTo>
                    <a:pt x="19" y="5"/>
                    <a:pt x="14" y="11"/>
                    <a:pt x="12" y="14"/>
                  </a:cubicBezTo>
                  <a:cubicBezTo>
                    <a:pt x="10" y="17"/>
                    <a:pt x="8" y="20"/>
                    <a:pt x="5" y="23"/>
                  </a:cubicBezTo>
                  <a:cubicBezTo>
                    <a:pt x="4" y="24"/>
                    <a:pt x="0" y="26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1"/>
                    <a:pt x="2" y="33"/>
                  </a:cubicBezTo>
                  <a:cubicBezTo>
                    <a:pt x="2" y="33"/>
                    <a:pt x="3" y="33"/>
                    <a:pt x="4" y="33"/>
                  </a:cubicBezTo>
                  <a:cubicBezTo>
                    <a:pt x="16" y="27"/>
                    <a:pt x="17" y="24"/>
                    <a:pt x="25" y="20"/>
                  </a:cubicBezTo>
                  <a:cubicBezTo>
                    <a:pt x="25" y="31"/>
                    <a:pt x="26" y="35"/>
                    <a:pt x="27" y="43"/>
                  </a:cubicBezTo>
                  <a:cubicBezTo>
                    <a:pt x="30" y="40"/>
                    <a:pt x="33" y="41"/>
                    <a:pt x="35" y="37"/>
                  </a:cubicBezTo>
                  <a:cubicBezTo>
                    <a:pt x="37" y="33"/>
                    <a:pt x="36" y="28"/>
                    <a:pt x="36" y="24"/>
                  </a:cubicBezTo>
                  <a:cubicBezTo>
                    <a:pt x="36" y="19"/>
                    <a:pt x="35" y="13"/>
                    <a:pt x="35" y="8"/>
                  </a:cubicBezTo>
                  <a:cubicBezTo>
                    <a:pt x="35" y="5"/>
                    <a:pt x="37" y="3"/>
                    <a:pt x="35" y="1"/>
                  </a:cubicBezTo>
                  <a:cubicBezTo>
                    <a:pt x="33" y="0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752"/>
            <p:cNvSpPr>
              <a:spLocks/>
            </p:cNvSpPr>
            <p:nvPr/>
          </p:nvSpPr>
          <p:spPr bwMode="auto">
            <a:xfrm>
              <a:off x="-11552238" y="4078288"/>
              <a:ext cx="588963" cy="284163"/>
            </a:xfrm>
            <a:custGeom>
              <a:avLst/>
              <a:gdLst>
                <a:gd name="T0" fmla="*/ 4 w 139"/>
                <a:gd name="T1" fmla="*/ 7 h 67"/>
                <a:gd name="T2" fmla="*/ 129 w 139"/>
                <a:gd name="T3" fmla="*/ 0 h 67"/>
                <a:gd name="T4" fmla="*/ 139 w 139"/>
                <a:gd name="T5" fmla="*/ 21 h 67"/>
                <a:gd name="T6" fmla="*/ 0 w 139"/>
                <a:gd name="T7" fmla="*/ 25 h 67"/>
                <a:gd name="T8" fmla="*/ 4 w 139"/>
                <a:gd name="T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67">
                  <a:moveTo>
                    <a:pt x="4" y="7"/>
                  </a:moveTo>
                  <a:cubicBezTo>
                    <a:pt x="4" y="7"/>
                    <a:pt x="81" y="36"/>
                    <a:pt x="129" y="0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21"/>
                    <a:pt x="68" y="67"/>
                    <a:pt x="0" y="25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753"/>
            <p:cNvSpPr>
              <a:spLocks/>
            </p:cNvSpPr>
            <p:nvPr/>
          </p:nvSpPr>
          <p:spPr bwMode="auto">
            <a:xfrm>
              <a:off x="-11552238" y="4078288"/>
              <a:ext cx="588963" cy="182563"/>
            </a:xfrm>
            <a:custGeom>
              <a:avLst/>
              <a:gdLst>
                <a:gd name="T0" fmla="*/ 122 w 139"/>
                <a:gd name="T1" fmla="*/ 30 h 43"/>
                <a:gd name="T2" fmla="*/ 139 w 139"/>
                <a:gd name="T3" fmla="*/ 21 h 43"/>
                <a:gd name="T4" fmla="*/ 129 w 139"/>
                <a:gd name="T5" fmla="*/ 0 h 43"/>
                <a:gd name="T6" fmla="*/ 4 w 139"/>
                <a:gd name="T7" fmla="*/ 7 h 43"/>
                <a:gd name="T8" fmla="*/ 0 w 139"/>
                <a:gd name="T9" fmla="*/ 25 h 43"/>
                <a:gd name="T10" fmla="*/ 15 w 139"/>
                <a:gd name="T11" fmla="*/ 33 h 43"/>
                <a:gd name="T12" fmla="*/ 16 w 139"/>
                <a:gd name="T13" fmla="*/ 27 h 43"/>
                <a:gd name="T14" fmla="*/ 29 w 139"/>
                <a:gd name="T15" fmla="*/ 18 h 43"/>
                <a:gd name="T16" fmla="*/ 56 w 139"/>
                <a:gd name="T17" fmla="*/ 25 h 43"/>
                <a:gd name="T18" fmla="*/ 70 w 139"/>
                <a:gd name="T19" fmla="*/ 43 h 43"/>
                <a:gd name="T20" fmla="*/ 100 w 139"/>
                <a:gd name="T21" fmla="*/ 38 h 43"/>
                <a:gd name="T22" fmla="*/ 101 w 139"/>
                <a:gd name="T23" fmla="*/ 36 h 43"/>
                <a:gd name="T24" fmla="*/ 104 w 139"/>
                <a:gd name="T25" fmla="*/ 20 h 43"/>
                <a:gd name="T26" fmla="*/ 116 w 139"/>
                <a:gd name="T27" fmla="*/ 13 h 43"/>
                <a:gd name="T28" fmla="*/ 123 w 139"/>
                <a:gd name="T29" fmla="*/ 25 h 43"/>
                <a:gd name="T30" fmla="*/ 122 w 139"/>
                <a:gd name="T31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43">
                  <a:moveTo>
                    <a:pt x="122" y="30"/>
                  </a:moveTo>
                  <a:cubicBezTo>
                    <a:pt x="133" y="25"/>
                    <a:pt x="139" y="21"/>
                    <a:pt x="139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1" y="36"/>
                    <a:pt x="4" y="7"/>
                    <a:pt x="4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8"/>
                    <a:pt x="10" y="30"/>
                    <a:pt x="15" y="33"/>
                  </a:cubicBezTo>
                  <a:cubicBezTo>
                    <a:pt x="14" y="30"/>
                    <a:pt x="15" y="28"/>
                    <a:pt x="16" y="27"/>
                  </a:cubicBezTo>
                  <a:cubicBezTo>
                    <a:pt x="17" y="21"/>
                    <a:pt x="22" y="16"/>
                    <a:pt x="29" y="18"/>
                  </a:cubicBezTo>
                  <a:cubicBezTo>
                    <a:pt x="38" y="19"/>
                    <a:pt x="47" y="21"/>
                    <a:pt x="56" y="25"/>
                  </a:cubicBezTo>
                  <a:cubicBezTo>
                    <a:pt x="64" y="28"/>
                    <a:pt x="68" y="34"/>
                    <a:pt x="70" y="43"/>
                  </a:cubicBezTo>
                  <a:cubicBezTo>
                    <a:pt x="81" y="42"/>
                    <a:pt x="91" y="40"/>
                    <a:pt x="100" y="38"/>
                  </a:cubicBezTo>
                  <a:cubicBezTo>
                    <a:pt x="100" y="37"/>
                    <a:pt x="101" y="36"/>
                    <a:pt x="101" y="36"/>
                  </a:cubicBezTo>
                  <a:cubicBezTo>
                    <a:pt x="102" y="30"/>
                    <a:pt x="102" y="25"/>
                    <a:pt x="104" y="20"/>
                  </a:cubicBezTo>
                  <a:cubicBezTo>
                    <a:pt x="105" y="15"/>
                    <a:pt x="111" y="11"/>
                    <a:pt x="116" y="13"/>
                  </a:cubicBezTo>
                  <a:cubicBezTo>
                    <a:pt x="122" y="14"/>
                    <a:pt x="125" y="20"/>
                    <a:pt x="123" y="25"/>
                  </a:cubicBezTo>
                  <a:cubicBezTo>
                    <a:pt x="123" y="27"/>
                    <a:pt x="123" y="28"/>
                    <a:pt x="122" y="30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754"/>
            <p:cNvSpPr>
              <a:spLocks/>
            </p:cNvSpPr>
            <p:nvPr/>
          </p:nvSpPr>
          <p:spPr bwMode="auto">
            <a:xfrm>
              <a:off x="-11303000" y="4141788"/>
              <a:ext cx="165100" cy="153988"/>
            </a:xfrm>
            <a:custGeom>
              <a:avLst/>
              <a:gdLst>
                <a:gd name="T0" fmla="*/ 0 w 39"/>
                <a:gd name="T1" fmla="*/ 0 h 36"/>
                <a:gd name="T2" fmla="*/ 3 w 39"/>
                <a:gd name="T3" fmla="*/ 26 h 36"/>
                <a:gd name="T4" fmla="*/ 39 w 39"/>
                <a:gd name="T5" fmla="*/ 26 h 36"/>
                <a:gd name="T6" fmla="*/ 39 w 39"/>
                <a:gd name="T7" fmla="*/ 0 h 36"/>
                <a:gd name="T8" fmla="*/ 0 w 3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6">
                  <a:moveTo>
                    <a:pt x="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17" y="36"/>
                    <a:pt x="39" y="2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0" y="3"/>
                    <a:pt x="0" y="0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755"/>
            <p:cNvSpPr>
              <a:spLocks/>
            </p:cNvSpPr>
            <p:nvPr/>
          </p:nvSpPr>
          <p:spPr bwMode="auto">
            <a:xfrm>
              <a:off x="-11298238" y="4133850"/>
              <a:ext cx="165100" cy="114300"/>
            </a:xfrm>
            <a:custGeom>
              <a:avLst/>
              <a:gdLst>
                <a:gd name="T0" fmla="*/ 0 w 39"/>
                <a:gd name="T1" fmla="*/ 7 h 27"/>
                <a:gd name="T2" fmla="*/ 16 w 39"/>
                <a:gd name="T3" fmla="*/ 17 h 27"/>
                <a:gd name="T4" fmla="*/ 26 w 39"/>
                <a:gd name="T5" fmla="*/ 22 h 27"/>
                <a:gd name="T6" fmla="*/ 36 w 39"/>
                <a:gd name="T7" fmla="*/ 27 h 27"/>
                <a:gd name="T8" fmla="*/ 38 w 39"/>
                <a:gd name="T9" fmla="*/ 26 h 27"/>
                <a:gd name="T10" fmla="*/ 38 w 39"/>
                <a:gd name="T11" fmla="*/ 0 h 27"/>
                <a:gd name="T12" fmla="*/ 0 w 39"/>
                <a:gd name="T13" fmla="*/ 4 h 27"/>
                <a:gd name="T14" fmla="*/ 0 w 39"/>
                <a:gd name="T15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7">
                  <a:moveTo>
                    <a:pt x="0" y="7"/>
                  </a:moveTo>
                  <a:cubicBezTo>
                    <a:pt x="4" y="11"/>
                    <a:pt x="10" y="14"/>
                    <a:pt x="16" y="17"/>
                  </a:cubicBezTo>
                  <a:cubicBezTo>
                    <a:pt x="19" y="19"/>
                    <a:pt x="22" y="21"/>
                    <a:pt x="26" y="22"/>
                  </a:cubicBezTo>
                  <a:cubicBezTo>
                    <a:pt x="27" y="23"/>
                    <a:pt x="35" y="27"/>
                    <a:pt x="36" y="27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9" y="5"/>
                    <a:pt x="38" y="0"/>
                  </a:cubicBezTo>
                  <a:cubicBezTo>
                    <a:pt x="32" y="0"/>
                    <a:pt x="0" y="4"/>
                    <a:pt x="0" y="4"/>
                  </a:cubicBezTo>
                  <a:cubicBezTo>
                    <a:pt x="0" y="6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756"/>
            <p:cNvSpPr>
              <a:spLocks/>
            </p:cNvSpPr>
            <p:nvPr/>
          </p:nvSpPr>
          <p:spPr bwMode="auto">
            <a:xfrm>
              <a:off x="-11264900" y="3019425"/>
              <a:ext cx="636588" cy="1598613"/>
            </a:xfrm>
            <a:custGeom>
              <a:avLst/>
              <a:gdLst>
                <a:gd name="T0" fmla="*/ 20 w 150"/>
                <a:gd name="T1" fmla="*/ 0 h 377"/>
                <a:gd name="T2" fmla="*/ 95 w 150"/>
                <a:gd name="T3" fmla="*/ 6 h 377"/>
                <a:gd name="T4" fmla="*/ 124 w 150"/>
                <a:gd name="T5" fmla="*/ 23 h 377"/>
                <a:gd name="T6" fmla="*/ 135 w 150"/>
                <a:gd name="T7" fmla="*/ 36 h 377"/>
                <a:gd name="T8" fmla="*/ 113 w 150"/>
                <a:gd name="T9" fmla="*/ 112 h 377"/>
                <a:gd name="T10" fmla="*/ 96 w 150"/>
                <a:gd name="T11" fmla="*/ 224 h 377"/>
                <a:gd name="T12" fmla="*/ 113 w 150"/>
                <a:gd name="T13" fmla="*/ 255 h 377"/>
                <a:gd name="T14" fmla="*/ 144 w 150"/>
                <a:gd name="T15" fmla="*/ 303 h 377"/>
                <a:gd name="T16" fmla="*/ 150 w 150"/>
                <a:gd name="T17" fmla="*/ 322 h 377"/>
                <a:gd name="T18" fmla="*/ 106 w 150"/>
                <a:gd name="T19" fmla="*/ 346 h 377"/>
                <a:gd name="T20" fmla="*/ 41 w 150"/>
                <a:gd name="T21" fmla="*/ 235 h 377"/>
                <a:gd name="T22" fmla="*/ 20 w 150"/>
                <a:gd name="T2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377">
                  <a:moveTo>
                    <a:pt x="20" y="0"/>
                  </a:moveTo>
                  <a:cubicBezTo>
                    <a:pt x="20" y="0"/>
                    <a:pt x="83" y="0"/>
                    <a:pt x="95" y="6"/>
                  </a:cubicBezTo>
                  <a:cubicBezTo>
                    <a:pt x="110" y="13"/>
                    <a:pt x="117" y="17"/>
                    <a:pt x="124" y="23"/>
                  </a:cubicBezTo>
                  <a:cubicBezTo>
                    <a:pt x="132" y="30"/>
                    <a:pt x="135" y="36"/>
                    <a:pt x="135" y="36"/>
                  </a:cubicBezTo>
                  <a:cubicBezTo>
                    <a:pt x="135" y="36"/>
                    <a:pt x="118" y="67"/>
                    <a:pt x="113" y="112"/>
                  </a:cubicBezTo>
                  <a:cubicBezTo>
                    <a:pt x="107" y="158"/>
                    <a:pt x="92" y="214"/>
                    <a:pt x="96" y="224"/>
                  </a:cubicBezTo>
                  <a:cubicBezTo>
                    <a:pt x="99" y="233"/>
                    <a:pt x="113" y="255"/>
                    <a:pt x="113" y="255"/>
                  </a:cubicBezTo>
                  <a:cubicBezTo>
                    <a:pt x="144" y="303"/>
                    <a:pt x="144" y="303"/>
                    <a:pt x="144" y="303"/>
                  </a:cubicBezTo>
                  <a:cubicBezTo>
                    <a:pt x="144" y="303"/>
                    <a:pt x="150" y="313"/>
                    <a:pt x="150" y="322"/>
                  </a:cubicBezTo>
                  <a:cubicBezTo>
                    <a:pt x="149" y="330"/>
                    <a:pt x="128" y="377"/>
                    <a:pt x="106" y="346"/>
                  </a:cubicBezTo>
                  <a:cubicBezTo>
                    <a:pt x="84" y="316"/>
                    <a:pt x="53" y="275"/>
                    <a:pt x="41" y="235"/>
                  </a:cubicBezTo>
                  <a:cubicBezTo>
                    <a:pt x="29" y="195"/>
                    <a:pt x="0" y="82"/>
                    <a:pt x="20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57"/>
            <p:cNvSpPr>
              <a:spLocks/>
            </p:cNvSpPr>
            <p:nvPr/>
          </p:nvSpPr>
          <p:spPr bwMode="auto">
            <a:xfrm>
              <a:off x="-11264900" y="3014663"/>
              <a:ext cx="293688" cy="1081088"/>
            </a:xfrm>
            <a:custGeom>
              <a:avLst/>
              <a:gdLst>
                <a:gd name="T0" fmla="*/ 48 w 69"/>
                <a:gd name="T1" fmla="*/ 255 h 255"/>
                <a:gd name="T2" fmla="*/ 32 w 69"/>
                <a:gd name="T3" fmla="*/ 170 h 255"/>
                <a:gd name="T4" fmla="*/ 25 w 69"/>
                <a:gd name="T5" fmla="*/ 65 h 255"/>
                <a:gd name="T6" fmla="*/ 43 w 69"/>
                <a:gd name="T7" fmla="*/ 26 h 255"/>
                <a:gd name="T8" fmla="*/ 61 w 69"/>
                <a:gd name="T9" fmla="*/ 15 h 255"/>
                <a:gd name="T10" fmla="*/ 69 w 69"/>
                <a:gd name="T11" fmla="*/ 2 h 255"/>
                <a:gd name="T12" fmla="*/ 20 w 69"/>
                <a:gd name="T13" fmla="*/ 1 h 255"/>
                <a:gd name="T14" fmla="*/ 41 w 69"/>
                <a:gd name="T15" fmla="*/ 236 h 255"/>
                <a:gd name="T16" fmla="*/ 48 w 69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55">
                  <a:moveTo>
                    <a:pt x="48" y="255"/>
                  </a:moveTo>
                  <a:cubicBezTo>
                    <a:pt x="44" y="227"/>
                    <a:pt x="39" y="198"/>
                    <a:pt x="32" y="170"/>
                  </a:cubicBezTo>
                  <a:cubicBezTo>
                    <a:pt x="25" y="136"/>
                    <a:pt x="20" y="100"/>
                    <a:pt x="25" y="65"/>
                  </a:cubicBezTo>
                  <a:cubicBezTo>
                    <a:pt x="27" y="51"/>
                    <a:pt x="32" y="36"/>
                    <a:pt x="43" y="26"/>
                  </a:cubicBezTo>
                  <a:cubicBezTo>
                    <a:pt x="48" y="21"/>
                    <a:pt x="55" y="19"/>
                    <a:pt x="61" y="15"/>
                  </a:cubicBezTo>
                  <a:cubicBezTo>
                    <a:pt x="66" y="12"/>
                    <a:pt x="68" y="8"/>
                    <a:pt x="69" y="2"/>
                  </a:cubicBezTo>
                  <a:cubicBezTo>
                    <a:pt x="51" y="1"/>
                    <a:pt x="21" y="0"/>
                    <a:pt x="20" y="1"/>
                  </a:cubicBezTo>
                  <a:cubicBezTo>
                    <a:pt x="0" y="83"/>
                    <a:pt x="29" y="196"/>
                    <a:pt x="41" y="236"/>
                  </a:cubicBezTo>
                  <a:cubicBezTo>
                    <a:pt x="43" y="242"/>
                    <a:pt x="45" y="249"/>
                    <a:pt x="48" y="25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58"/>
            <p:cNvSpPr>
              <a:spLocks/>
            </p:cNvSpPr>
            <p:nvPr/>
          </p:nvSpPr>
          <p:spPr bwMode="auto">
            <a:xfrm>
              <a:off x="-10907713" y="3629025"/>
              <a:ext cx="168275" cy="542925"/>
            </a:xfrm>
            <a:custGeom>
              <a:avLst/>
              <a:gdLst>
                <a:gd name="T0" fmla="*/ 2 w 40"/>
                <a:gd name="T1" fmla="*/ 87 h 128"/>
                <a:gd name="T2" fmla="*/ 3 w 40"/>
                <a:gd name="T3" fmla="*/ 89 h 128"/>
                <a:gd name="T4" fmla="*/ 5 w 40"/>
                <a:gd name="T5" fmla="*/ 96 h 128"/>
                <a:gd name="T6" fmla="*/ 40 w 40"/>
                <a:gd name="T7" fmla="*/ 128 h 128"/>
                <a:gd name="T8" fmla="*/ 29 w 40"/>
                <a:gd name="T9" fmla="*/ 111 h 128"/>
                <a:gd name="T10" fmla="*/ 12 w 40"/>
                <a:gd name="T11" fmla="*/ 80 h 128"/>
                <a:gd name="T12" fmla="*/ 24 w 40"/>
                <a:gd name="T13" fmla="*/ 0 h 128"/>
                <a:gd name="T14" fmla="*/ 1 w 40"/>
                <a:gd name="T15" fmla="*/ 25 h 128"/>
                <a:gd name="T16" fmla="*/ 1 w 40"/>
                <a:gd name="T17" fmla="*/ 83 h 128"/>
                <a:gd name="T18" fmla="*/ 2 w 40"/>
                <a:gd name="T19" fmla="*/ 8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28">
                  <a:moveTo>
                    <a:pt x="2" y="87"/>
                  </a:moveTo>
                  <a:cubicBezTo>
                    <a:pt x="2" y="87"/>
                    <a:pt x="2" y="88"/>
                    <a:pt x="3" y="89"/>
                  </a:cubicBezTo>
                  <a:cubicBezTo>
                    <a:pt x="3" y="91"/>
                    <a:pt x="4" y="94"/>
                    <a:pt x="5" y="96"/>
                  </a:cubicBezTo>
                  <a:cubicBezTo>
                    <a:pt x="16" y="107"/>
                    <a:pt x="28" y="117"/>
                    <a:pt x="40" y="128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9" y="111"/>
                    <a:pt x="15" y="89"/>
                    <a:pt x="12" y="80"/>
                  </a:cubicBezTo>
                  <a:cubicBezTo>
                    <a:pt x="9" y="73"/>
                    <a:pt x="17" y="37"/>
                    <a:pt x="24" y="0"/>
                  </a:cubicBezTo>
                  <a:cubicBezTo>
                    <a:pt x="18" y="10"/>
                    <a:pt x="11" y="19"/>
                    <a:pt x="1" y="25"/>
                  </a:cubicBezTo>
                  <a:cubicBezTo>
                    <a:pt x="0" y="44"/>
                    <a:pt x="0" y="63"/>
                    <a:pt x="1" y="83"/>
                  </a:cubicBezTo>
                  <a:cubicBezTo>
                    <a:pt x="2" y="84"/>
                    <a:pt x="2" y="85"/>
                    <a:pt x="2" y="87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759"/>
            <p:cNvSpPr>
              <a:spLocks/>
            </p:cNvSpPr>
            <p:nvPr/>
          </p:nvSpPr>
          <p:spPr bwMode="auto">
            <a:xfrm>
              <a:off x="-11425238" y="3187700"/>
              <a:ext cx="334963" cy="966788"/>
            </a:xfrm>
            <a:custGeom>
              <a:avLst/>
              <a:gdLst>
                <a:gd name="T0" fmla="*/ 10 w 79"/>
                <a:gd name="T1" fmla="*/ 0 h 228"/>
                <a:gd name="T2" fmla="*/ 5 w 79"/>
                <a:gd name="T3" fmla="*/ 128 h 228"/>
                <a:gd name="T4" fmla="*/ 28 w 79"/>
                <a:gd name="T5" fmla="*/ 228 h 228"/>
                <a:gd name="T6" fmla="*/ 74 w 79"/>
                <a:gd name="T7" fmla="*/ 223 h 228"/>
                <a:gd name="T8" fmla="*/ 79 w 79"/>
                <a:gd name="T9" fmla="*/ 200 h 228"/>
                <a:gd name="T10" fmla="*/ 35 w 79"/>
                <a:gd name="T11" fmla="*/ 86 h 228"/>
                <a:gd name="T12" fmla="*/ 21 w 79"/>
                <a:gd name="T13" fmla="*/ 0 h 228"/>
                <a:gd name="T14" fmla="*/ 10 w 7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228">
                  <a:moveTo>
                    <a:pt x="10" y="0"/>
                  </a:moveTo>
                  <a:cubicBezTo>
                    <a:pt x="10" y="0"/>
                    <a:pt x="0" y="81"/>
                    <a:pt x="5" y="128"/>
                  </a:cubicBezTo>
                  <a:cubicBezTo>
                    <a:pt x="10" y="174"/>
                    <a:pt x="28" y="228"/>
                    <a:pt x="28" y="228"/>
                  </a:cubicBezTo>
                  <a:cubicBezTo>
                    <a:pt x="44" y="228"/>
                    <a:pt x="61" y="227"/>
                    <a:pt x="74" y="22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9" y="200"/>
                    <a:pt x="40" y="119"/>
                    <a:pt x="35" y="86"/>
                  </a:cubicBezTo>
                  <a:cubicBezTo>
                    <a:pt x="29" y="53"/>
                    <a:pt x="21" y="0"/>
                    <a:pt x="21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760"/>
            <p:cNvSpPr>
              <a:spLocks/>
            </p:cNvSpPr>
            <p:nvPr/>
          </p:nvSpPr>
          <p:spPr bwMode="auto">
            <a:xfrm>
              <a:off x="-11396663" y="3187700"/>
              <a:ext cx="280988" cy="1047750"/>
            </a:xfrm>
            <a:custGeom>
              <a:avLst/>
              <a:gdLst>
                <a:gd name="T0" fmla="*/ 8 w 66"/>
                <a:gd name="T1" fmla="*/ 0 h 247"/>
                <a:gd name="T2" fmla="*/ 4 w 66"/>
                <a:gd name="T3" fmla="*/ 128 h 247"/>
                <a:gd name="T4" fmla="*/ 23 w 66"/>
                <a:gd name="T5" fmla="*/ 224 h 247"/>
                <a:gd name="T6" fmla="*/ 58 w 66"/>
                <a:gd name="T7" fmla="*/ 247 h 247"/>
                <a:gd name="T8" fmla="*/ 66 w 66"/>
                <a:gd name="T9" fmla="*/ 200 h 247"/>
                <a:gd name="T10" fmla="*/ 29 w 66"/>
                <a:gd name="T11" fmla="*/ 86 h 247"/>
                <a:gd name="T12" fmla="*/ 17 w 66"/>
                <a:gd name="T13" fmla="*/ 0 h 247"/>
                <a:gd name="T14" fmla="*/ 8 w 66"/>
                <a:gd name="T15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47">
                  <a:moveTo>
                    <a:pt x="8" y="0"/>
                  </a:moveTo>
                  <a:cubicBezTo>
                    <a:pt x="8" y="0"/>
                    <a:pt x="0" y="81"/>
                    <a:pt x="4" y="128"/>
                  </a:cubicBezTo>
                  <a:cubicBezTo>
                    <a:pt x="8" y="174"/>
                    <a:pt x="23" y="224"/>
                    <a:pt x="23" y="224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200"/>
                    <a:pt x="33" y="119"/>
                    <a:pt x="29" y="86"/>
                  </a:cubicBezTo>
                  <a:cubicBezTo>
                    <a:pt x="24" y="53"/>
                    <a:pt x="17" y="0"/>
                    <a:pt x="1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61"/>
            <p:cNvSpPr>
              <a:spLocks/>
            </p:cNvSpPr>
            <p:nvPr/>
          </p:nvSpPr>
          <p:spPr bwMode="auto">
            <a:xfrm>
              <a:off x="-11396663" y="3187700"/>
              <a:ext cx="250825" cy="1047750"/>
            </a:xfrm>
            <a:custGeom>
              <a:avLst/>
              <a:gdLst>
                <a:gd name="T0" fmla="*/ 41 w 59"/>
                <a:gd name="T1" fmla="*/ 190 h 247"/>
                <a:gd name="T2" fmla="*/ 20 w 59"/>
                <a:gd name="T3" fmla="*/ 126 h 247"/>
                <a:gd name="T4" fmla="*/ 12 w 59"/>
                <a:gd name="T5" fmla="*/ 66 h 247"/>
                <a:gd name="T6" fmla="*/ 15 w 59"/>
                <a:gd name="T7" fmla="*/ 17 h 247"/>
                <a:gd name="T8" fmla="*/ 18 w 59"/>
                <a:gd name="T9" fmla="*/ 11 h 247"/>
                <a:gd name="T10" fmla="*/ 17 w 59"/>
                <a:gd name="T11" fmla="*/ 0 h 247"/>
                <a:gd name="T12" fmla="*/ 8 w 59"/>
                <a:gd name="T13" fmla="*/ 0 h 247"/>
                <a:gd name="T14" fmla="*/ 4 w 59"/>
                <a:gd name="T15" fmla="*/ 128 h 247"/>
                <a:gd name="T16" fmla="*/ 23 w 59"/>
                <a:gd name="T17" fmla="*/ 224 h 247"/>
                <a:gd name="T18" fmla="*/ 58 w 59"/>
                <a:gd name="T19" fmla="*/ 247 h 247"/>
                <a:gd name="T20" fmla="*/ 59 w 59"/>
                <a:gd name="T21" fmla="*/ 242 h 247"/>
                <a:gd name="T22" fmla="*/ 41 w 59"/>
                <a:gd name="T23" fmla="*/ 19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47">
                  <a:moveTo>
                    <a:pt x="41" y="190"/>
                  </a:moveTo>
                  <a:cubicBezTo>
                    <a:pt x="34" y="169"/>
                    <a:pt x="27" y="147"/>
                    <a:pt x="20" y="126"/>
                  </a:cubicBezTo>
                  <a:cubicBezTo>
                    <a:pt x="15" y="107"/>
                    <a:pt x="10" y="86"/>
                    <a:pt x="12" y="66"/>
                  </a:cubicBezTo>
                  <a:cubicBezTo>
                    <a:pt x="13" y="51"/>
                    <a:pt x="10" y="32"/>
                    <a:pt x="15" y="17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8" y="4"/>
                    <a:pt x="17" y="0"/>
                    <a:pt x="1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1"/>
                    <a:pt x="4" y="128"/>
                  </a:cubicBezTo>
                  <a:cubicBezTo>
                    <a:pt x="8" y="174"/>
                    <a:pt x="23" y="224"/>
                    <a:pt x="23" y="224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59" y="242"/>
                    <a:pt x="59" y="242"/>
                    <a:pt x="59" y="242"/>
                  </a:cubicBezTo>
                  <a:cubicBezTo>
                    <a:pt x="52" y="225"/>
                    <a:pt x="47" y="207"/>
                    <a:pt x="41" y="190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62"/>
            <p:cNvSpPr>
              <a:spLocks/>
            </p:cNvSpPr>
            <p:nvPr/>
          </p:nvSpPr>
          <p:spPr bwMode="auto">
            <a:xfrm>
              <a:off x="-11387138" y="3121025"/>
              <a:ext cx="101600" cy="88900"/>
            </a:xfrm>
            <a:custGeom>
              <a:avLst/>
              <a:gdLst>
                <a:gd name="T0" fmla="*/ 2 w 24"/>
                <a:gd name="T1" fmla="*/ 0 h 21"/>
                <a:gd name="T2" fmla="*/ 18 w 24"/>
                <a:gd name="T3" fmla="*/ 3 h 21"/>
                <a:gd name="T4" fmla="*/ 18 w 24"/>
                <a:gd name="T5" fmla="*/ 20 h 21"/>
                <a:gd name="T6" fmla="*/ 1 w 24"/>
                <a:gd name="T7" fmla="*/ 16 h 21"/>
                <a:gd name="T8" fmla="*/ 2 w 2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1">
                  <a:moveTo>
                    <a:pt x="2" y="0"/>
                  </a:moveTo>
                  <a:cubicBezTo>
                    <a:pt x="2" y="0"/>
                    <a:pt x="7" y="2"/>
                    <a:pt x="18" y="3"/>
                  </a:cubicBezTo>
                  <a:cubicBezTo>
                    <a:pt x="18" y="3"/>
                    <a:pt x="24" y="19"/>
                    <a:pt x="18" y="20"/>
                  </a:cubicBezTo>
                  <a:cubicBezTo>
                    <a:pt x="13" y="21"/>
                    <a:pt x="2" y="21"/>
                    <a:pt x="1" y="16"/>
                  </a:cubicBezTo>
                  <a:cubicBezTo>
                    <a:pt x="0" y="1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763"/>
            <p:cNvSpPr>
              <a:spLocks/>
            </p:cNvSpPr>
            <p:nvPr/>
          </p:nvSpPr>
          <p:spPr bwMode="auto">
            <a:xfrm>
              <a:off x="-11914188" y="2925763"/>
              <a:ext cx="476250" cy="1763713"/>
            </a:xfrm>
            <a:custGeom>
              <a:avLst/>
              <a:gdLst>
                <a:gd name="T0" fmla="*/ 98 w 112"/>
                <a:gd name="T1" fmla="*/ 23 h 416"/>
                <a:gd name="T2" fmla="*/ 89 w 112"/>
                <a:gd name="T3" fmla="*/ 22 h 416"/>
                <a:gd name="T4" fmla="*/ 4 w 112"/>
                <a:gd name="T5" fmla="*/ 15 h 416"/>
                <a:gd name="T6" fmla="*/ 5 w 112"/>
                <a:gd name="T7" fmla="*/ 30 h 416"/>
                <a:gd name="T8" fmla="*/ 32 w 112"/>
                <a:gd name="T9" fmla="*/ 148 h 416"/>
                <a:gd name="T10" fmla="*/ 47 w 112"/>
                <a:gd name="T11" fmla="*/ 215 h 416"/>
                <a:gd name="T12" fmla="*/ 57 w 112"/>
                <a:gd name="T13" fmla="*/ 242 h 416"/>
                <a:gd name="T14" fmla="*/ 57 w 112"/>
                <a:gd name="T15" fmla="*/ 278 h 416"/>
                <a:gd name="T16" fmla="*/ 38 w 112"/>
                <a:gd name="T17" fmla="*/ 365 h 416"/>
                <a:gd name="T18" fmla="*/ 33 w 112"/>
                <a:gd name="T19" fmla="*/ 408 h 416"/>
                <a:gd name="T20" fmla="*/ 76 w 112"/>
                <a:gd name="T21" fmla="*/ 416 h 416"/>
                <a:gd name="T22" fmla="*/ 103 w 112"/>
                <a:gd name="T23" fmla="*/ 410 h 416"/>
                <a:gd name="T24" fmla="*/ 107 w 112"/>
                <a:gd name="T25" fmla="*/ 386 h 416"/>
                <a:gd name="T26" fmla="*/ 109 w 112"/>
                <a:gd name="T27" fmla="*/ 361 h 416"/>
                <a:gd name="T28" fmla="*/ 109 w 112"/>
                <a:gd name="T29" fmla="*/ 304 h 416"/>
                <a:gd name="T30" fmla="*/ 108 w 112"/>
                <a:gd name="T31" fmla="*/ 137 h 416"/>
                <a:gd name="T32" fmla="*/ 106 w 112"/>
                <a:gd name="T33" fmla="*/ 65 h 416"/>
                <a:gd name="T34" fmla="*/ 98 w 112"/>
                <a:gd name="T35" fmla="*/ 2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416">
                  <a:moveTo>
                    <a:pt x="98" y="23"/>
                  </a:moveTo>
                  <a:cubicBezTo>
                    <a:pt x="98" y="23"/>
                    <a:pt x="95" y="21"/>
                    <a:pt x="89" y="22"/>
                  </a:cubicBezTo>
                  <a:cubicBezTo>
                    <a:pt x="70" y="24"/>
                    <a:pt x="8" y="0"/>
                    <a:pt x="4" y="15"/>
                  </a:cubicBezTo>
                  <a:cubicBezTo>
                    <a:pt x="0" y="30"/>
                    <a:pt x="5" y="30"/>
                    <a:pt x="5" y="30"/>
                  </a:cubicBezTo>
                  <a:cubicBezTo>
                    <a:pt x="5" y="30"/>
                    <a:pt x="19" y="65"/>
                    <a:pt x="32" y="148"/>
                  </a:cubicBezTo>
                  <a:cubicBezTo>
                    <a:pt x="35" y="170"/>
                    <a:pt x="40" y="193"/>
                    <a:pt x="47" y="215"/>
                  </a:cubicBezTo>
                  <a:cubicBezTo>
                    <a:pt x="50" y="224"/>
                    <a:pt x="56" y="232"/>
                    <a:pt x="57" y="242"/>
                  </a:cubicBezTo>
                  <a:cubicBezTo>
                    <a:pt x="59" y="254"/>
                    <a:pt x="57" y="266"/>
                    <a:pt x="57" y="278"/>
                  </a:cubicBezTo>
                  <a:cubicBezTo>
                    <a:pt x="55" y="307"/>
                    <a:pt x="46" y="337"/>
                    <a:pt x="38" y="365"/>
                  </a:cubicBezTo>
                  <a:cubicBezTo>
                    <a:pt x="36" y="375"/>
                    <a:pt x="27" y="400"/>
                    <a:pt x="33" y="408"/>
                  </a:cubicBezTo>
                  <a:cubicBezTo>
                    <a:pt x="38" y="415"/>
                    <a:pt x="76" y="416"/>
                    <a:pt x="76" y="416"/>
                  </a:cubicBezTo>
                  <a:cubicBezTo>
                    <a:pt x="76" y="416"/>
                    <a:pt x="99" y="415"/>
                    <a:pt x="103" y="410"/>
                  </a:cubicBezTo>
                  <a:cubicBezTo>
                    <a:pt x="106" y="406"/>
                    <a:pt x="106" y="391"/>
                    <a:pt x="107" y="386"/>
                  </a:cubicBezTo>
                  <a:cubicBezTo>
                    <a:pt x="108" y="378"/>
                    <a:pt x="109" y="369"/>
                    <a:pt x="109" y="361"/>
                  </a:cubicBezTo>
                  <a:cubicBezTo>
                    <a:pt x="110" y="342"/>
                    <a:pt x="108" y="323"/>
                    <a:pt x="109" y="304"/>
                  </a:cubicBezTo>
                  <a:cubicBezTo>
                    <a:pt x="112" y="248"/>
                    <a:pt x="107" y="192"/>
                    <a:pt x="108" y="137"/>
                  </a:cubicBezTo>
                  <a:cubicBezTo>
                    <a:pt x="108" y="113"/>
                    <a:pt x="108" y="89"/>
                    <a:pt x="106" y="65"/>
                  </a:cubicBezTo>
                  <a:cubicBezTo>
                    <a:pt x="105" y="52"/>
                    <a:pt x="105" y="34"/>
                    <a:pt x="98" y="23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764"/>
            <p:cNvSpPr>
              <a:spLocks/>
            </p:cNvSpPr>
            <p:nvPr/>
          </p:nvSpPr>
          <p:spPr bwMode="auto">
            <a:xfrm>
              <a:off x="-11747500" y="3014663"/>
              <a:ext cx="304800" cy="860425"/>
            </a:xfrm>
            <a:custGeom>
              <a:avLst/>
              <a:gdLst>
                <a:gd name="T0" fmla="*/ 59 w 72"/>
                <a:gd name="T1" fmla="*/ 2 h 203"/>
                <a:gd name="T2" fmla="*/ 50 w 72"/>
                <a:gd name="T3" fmla="*/ 1 h 203"/>
                <a:gd name="T4" fmla="*/ 14 w 72"/>
                <a:gd name="T5" fmla="*/ 10 h 203"/>
                <a:gd name="T6" fmla="*/ 26 w 72"/>
                <a:gd name="T7" fmla="*/ 19 h 203"/>
                <a:gd name="T8" fmla="*/ 58 w 72"/>
                <a:gd name="T9" fmla="*/ 98 h 203"/>
                <a:gd name="T10" fmla="*/ 58 w 72"/>
                <a:gd name="T11" fmla="*/ 99 h 203"/>
                <a:gd name="T12" fmla="*/ 56 w 72"/>
                <a:gd name="T13" fmla="*/ 143 h 203"/>
                <a:gd name="T14" fmla="*/ 58 w 72"/>
                <a:gd name="T15" fmla="*/ 157 h 203"/>
                <a:gd name="T16" fmla="*/ 65 w 72"/>
                <a:gd name="T17" fmla="*/ 203 h 203"/>
                <a:gd name="T18" fmla="*/ 59 w 72"/>
                <a:gd name="T19" fmla="*/ 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03">
                  <a:moveTo>
                    <a:pt x="59" y="2"/>
                  </a:moveTo>
                  <a:cubicBezTo>
                    <a:pt x="59" y="2"/>
                    <a:pt x="56" y="0"/>
                    <a:pt x="50" y="1"/>
                  </a:cubicBezTo>
                  <a:cubicBezTo>
                    <a:pt x="42" y="2"/>
                    <a:pt x="28" y="6"/>
                    <a:pt x="14" y="10"/>
                  </a:cubicBezTo>
                  <a:cubicBezTo>
                    <a:pt x="14" y="10"/>
                    <a:pt x="0" y="20"/>
                    <a:pt x="26" y="19"/>
                  </a:cubicBezTo>
                  <a:cubicBezTo>
                    <a:pt x="52" y="19"/>
                    <a:pt x="61" y="60"/>
                    <a:pt x="58" y="98"/>
                  </a:cubicBezTo>
                  <a:cubicBezTo>
                    <a:pt x="58" y="98"/>
                    <a:pt x="58" y="98"/>
                    <a:pt x="58" y="99"/>
                  </a:cubicBezTo>
                  <a:cubicBezTo>
                    <a:pt x="57" y="114"/>
                    <a:pt x="57" y="128"/>
                    <a:pt x="56" y="143"/>
                  </a:cubicBezTo>
                  <a:cubicBezTo>
                    <a:pt x="57" y="148"/>
                    <a:pt x="58" y="152"/>
                    <a:pt x="58" y="157"/>
                  </a:cubicBezTo>
                  <a:cubicBezTo>
                    <a:pt x="61" y="172"/>
                    <a:pt x="63" y="188"/>
                    <a:pt x="65" y="203"/>
                  </a:cubicBezTo>
                  <a:cubicBezTo>
                    <a:pt x="70" y="133"/>
                    <a:pt x="72" y="23"/>
                    <a:pt x="59" y="2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765"/>
            <p:cNvSpPr>
              <a:spLocks/>
            </p:cNvSpPr>
            <p:nvPr/>
          </p:nvSpPr>
          <p:spPr bwMode="auto">
            <a:xfrm>
              <a:off x="-11744325" y="3484563"/>
              <a:ext cx="153988" cy="852488"/>
            </a:xfrm>
            <a:custGeom>
              <a:avLst/>
              <a:gdLst>
                <a:gd name="T0" fmla="*/ 18 w 36"/>
                <a:gd name="T1" fmla="*/ 143 h 201"/>
                <a:gd name="T2" fmla="*/ 8 w 36"/>
                <a:gd name="T3" fmla="*/ 201 h 201"/>
                <a:gd name="T4" fmla="*/ 21 w 36"/>
                <a:gd name="T5" fmla="*/ 169 h 201"/>
                <a:gd name="T6" fmla="*/ 31 w 36"/>
                <a:gd name="T7" fmla="*/ 129 h 201"/>
                <a:gd name="T8" fmla="*/ 35 w 36"/>
                <a:gd name="T9" fmla="*/ 119 h 201"/>
                <a:gd name="T10" fmla="*/ 36 w 36"/>
                <a:gd name="T11" fmla="*/ 109 h 201"/>
                <a:gd name="T12" fmla="*/ 26 w 36"/>
                <a:gd name="T13" fmla="*/ 47 h 201"/>
                <a:gd name="T14" fmla="*/ 14 w 36"/>
                <a:gd name="T15" fmla="*/ 0 h 201"/>
                <a:gd name="T16" fmla="*/ 14 w 36"/>
                <a:gd name="T17" fmla="*/ 18 h 201"/>
                <a:gd name="T18" fmla="*/ 5 w 36"/>
                <a:gd name="T19" fmla="*/ 54 h 201"/>
                <a:gd name="T20" fmla="*/ 0 w 36"/>
                <a:gd name="T21" fmla="*/ 60 h 201"/>
                <a:gd name="T22" fmla="*/ 18 w 36"/>
                <a:gd name="T23" fmla="*/ 14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201">
                  <a:moveTo>
                    <a:pt x="18" y="143"/>
                  </a:moveTo>
                  <a:cubicBezTo>
                    <a:pt x="15" y="162"/>
                    <a:pt x="14" y="183"/>
                    <a:pt x="8" y="201"/>
                  </a:cubicBezTo>
                  <a:cubicBezTo>
                    <a:pt x="12" y="192"/>
                    <a:pt x="17" y="178"/>
                    <a:pt x="21" y="169"/>
                  </a:cubicBezTo>
                  <a:cubicBezTo>
                    <a:pt x="27" y="155"/>
                    <a:pt x="27" y="143"/>
                    <a:pt x="31" y="129"/>
                  </a:cubicBezTo>
                  <a:cubicBezTo>
                    <a:pt x="32" y="126"/>
                    <a:pt x="35" y="122"/>
                    <a:pt x="35" y="119"/>
                  </a:cubicBezTo>
                  <a:cubicBezTo>
                    <a:pt x="35" y="115"/>
                    <a:pt x="36" y="113"/>
                    <a:pt x="36" y="109"/>
                  </a:cubicBezTo>
                  <a:cubicBezTo>
                    <a:pt x="33" y="88"/>
                    <a:pt x="30" y="68"/>
                    <a:pt x="26" y="47"/>
                  </a:cubicBezTo>
                  <a:cubicBezTo>
                    <a:pt x="23" y="31"/>
                    <a:pt x="19" y="16"/>
                    <a:pt x="14" y="0"/>
                  </a:cubicBezTo>
                  <a:cubicBezTo>
                    <a:pt x="14" y="6"/>
                    <a:pt x="14" y="12"/>
                    <a:pt x="14" y="18"/>
                  </a:cubicBezTo>
                  <a:cubicBezTo>
                    <a:pt x="14" y="30"/>
                    <a:pt x="13" y="43"/>
                    <a:pt x="5" y="54"/>
                  </a:cubicBezTo>
                  <a:cubicBezTo>
                    <a:pt x="4" y="56"/>
                    <a:pt x="2" y="58"/>
                    <a:pt x="0" y="60"/>
                  </a:cubicBezTo>
                  <a:cubicBezTo>
                    <a:pt x="12" y="106"/>
                    <a:pt x="20" y="120"/>
                    <a:pt x="18" y="14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766"/>
            <p:cNvSpPr>
              <a:spLocks/>
            </p:cNvSpPr>
            <p:nvPr/>
          </p:nvSpPr>
          <p:spPr bwMode="auto">
            <a:xfrm>
              <a:off x="-11010900" y="4448175"/>
              <a:ext cx="111125" cy="160338"/>
            </a:xfrm>
            <a:custGeom>
              <a:avLst/>
              <a:gdLst>
                <a:gd name="T0" fmla="*/ 0 w 26"/>
                <a:gd name="T1" fmla="*/ 1 h 38"/>
                <a:gd name="T2" fmla="*/ 26 w 26"/>
                <a:gd name="T3" fmla="*/ 38 h 38"/>
                <a:gd name="T4" fmla="*/ 12 w 26"/>
                <a:gd name="T5" fmla="*/ 0 h 38"/>
                <a:gd name="T6" fmla="*/ 0 w 26"/>
                <a:gd name="T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8">
                  <a:moveTo>
                    <a:pt x="0" y="1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18" y="16"/>
                    <a:pt x="1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1403869" y="7527718"/>
            <a:ext cx="2438400" cy="4743450"/>
            <a:chOff x="-15378113" y="1357313"/>
            <a:chExt cx="2438400" cy="4743450"/>
          </a:xfrm>
        </p:grpSpPr>
        <p:sp>
          <p:nvSpPr>
            <p:cNvPr id="579" name="Freeform 769"/>
            <p:cNvSpPr>
              <a:spLocks/>
            </p:cNvSpPr>
            <p:nvPr/>
          </p:nvSpPr>
          <p:spPr bwMode="auto">
            <a:xfrm>
              <a:off x="-15378113" y="3001963"/>
              <a:ext cx="547688" cy="1289050"/>
            </a:xfrm>
            <a:custGeom>
              <a:avLst/>
              <a:gdLst>
                <a:gd name="T0" fmla="*/ 65 w 129"/>
                <a:gd name="T1" fmla="*/ 0 h 304"/>
                <a:gd name="T2" fmla="*/ 26 w 129"/>
                <a:gd name="T3" fmla="*/ 94 h 304"/>
                <a:gd name="T4" fmla="*/ 7 w 129"/>
                <a:gd name="T5" fmla="*/ 191 h 304"/>
                <a:gd name="T6" fmla="*/ 98 w 129"/>
                <a:gd name="T7" fmla="*/ 304 h 304"/>
                <a:gd name="T8" fmla="*/ 129 w 129"/>
                <a:gd name="T9" fmla="*/ 223 h 304"/>
                <a:gd name="T10" fmla="*/ 81 w 129"/>
                <a:gd name="T11" fmla="*/ 180 h 304"/>
                <a:gd name="T12" fmla="*/ 108 w 129"/>
                <a:gd name="T13" fmla="*/ 119 h 304"/>
                <a:gd name="T14" fmla="*/ 84 w 129"/>
                <a:gd name="T15" fmla="*/ 3 h 304"/>
                <a:gd name="T16" fmla="*/ 65 w 129"/>
                <a:gd name="T1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304">
                  <a:moveTo>
                    <a:pt x="65" y="0"/>
                  </a:moveTo>
                  <a:cubicBezTo>
                    <a:pt x="65" y="0"/>
                    <a:pt x="41" y="44"/>
                    <a:pt x="26" y="94"/>
                  </a:cubicBezTo>
                  <a:cubicBezTo>
                    <a:pt x="11" y="144"/>
                    <a:pt x="0" y="168"/>
                    <a:pt x="7" y="191"/>
                  </a:cubicBezTo>
                  <a:cubicBezTo>
                    <a:pt x="13" y="214"/>
                    <a:pt x="98" y="304"/>
                    <a:pt x="98" y="304"/>
                  </a:cubicBezTo>
                  <a:cubicBezTo>
                    <a:pt x="129" y="223"/>
                    <a:pt x="129" y="223"/>
                    <a:pt x="129" y="223"/>
                  </a:cubicBezTo>
                  <a:cubicBezTo>
                    <a:pt x="129" y="223"/>
                    <a:pt x="93" y="200"/>
                    <a:pt x="81" y="180"/>
                  </a:cubicBezTo>
                  <a:cubicBezTo>
                    <a:pt x="69" y="160"/>
                    <a:pt x="108" y="119"/>
                    <a:pt x="108" y="119"/>
                  </a:cubicBezTo>
                  <a:cubicBezTo>
                    <a:pt x="84" y="3"/>
                    <a:pt x="84" y="3"/>
                    <a:pt x="84" y="3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767"/>
            <p:cNvSpPr>
              <a:spLocks/>
            </p:cNvSpPr>
            <p:nvPr/>
          </p:nvSpPr>
          <p:spPr bwMode="auto">
            <a:xfrm>
              <a:off x="-14028738" y="2943225"/>
              <a:ext cx="733425" cy="923925"/>
            </a:xfrm>
            <a:custGeom>
              <a:avLst/>
              <a:gdLst>
                <a:gd name="T0" fmla="*/ 24 w 173"/>
                <a:gd name="T1" fmla="*/ 0 h 218"/>
                <a:gd name="T2" fmla="*/ 173 w 173"/>
                <a:gd name="T3" fmla="*/ 130 h 218"/>
                <a:gd name="T4" fmla="*/ 159 w 173"/>
                <a:gd name="T5" fmla="*/ 218 h 218"/>
                <a:gd name="T6" fmla="*/ 0 w 173"/>
                <a:gd name="T7" fmla="*/ 97 h 218"/>
                <a:gd name="T8" fmla="*/ 24 w 173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18">
                  <a:moveTo>
                    <a:pt x="24" y="0"/>
                  </a:moveTo>
                  <a:cubicBezTo>
                    <a:pt x="24" y="0"/>
                    <a:pt x="125" y="126"/>
                    <a:pt x="173" y="130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59" y="218"/>
                    <a:pt x="33" y="161"/>
                    <a:pt x="0" y="97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768"/>
            <p:cNvSpPr>
              <a:spLocks/>
            </p:cNvSpPr>
            <p:nvPr/>
          </p:nvSpPr>
          <p:spPr bwMode="auto">
            <a:xfrm>
              <a:off x="-14028738" y="2943225"/>
              <a:ext cx="733425" cy="923925"/>
            </a:xfrm>
            <a:custGeom>
              <a:avLst/>
              <a:gdLst>
                <a:gd name="T0" fmla="*/ 109 w 173"/>
                <a:gd name="T1" fmla="*/ 91 h 218"/>
                <a:gd name="T2" fmla="*/ 102 w 173"/>
                <a:gd name="T3" fmla="*/ 126 h 218"/>
                <a:gd name="T4" fmla="*/ 73 w 173"/>
                <a:gd name="T5" fmla="*/ 119 h 218"/>
                <a:gd name="T6" fmla="*/ 34 w 173"/>
                <a:gd name="T7" fmla="*/ 114 h 218"/>
                <a:gd name="T8" fmla="*/ 30 w 173"/>
                <a:gd name="T9" fmla="*/ 63 h 218"/>
                <a:gd name="T10" fmla="*/ 43 w 173"/>
                <a:gd name="T11" fmla="*/ 29 h 218"/>
                <a:gd name="T12" fmla="*/ 44 w 173"/>
                <a:gd name="T13" fmla="*/ 24 h 218"/>
                <a:gd name="T14" fmla="*/ 24 w 173"/>
                <a:gd name="T15" fmla="*/ 0 h 218"/>
                <a:gd name="T16" fmla="*/ 0 w 173"/>
                <a:gd name="T17" fmla="*/ 97 h 218"/>
                <a:gd name="T18" fmla="*/ 159 w 173"/>
                <a:gd name="T19" fmla="*/ 218 h 218"/>
                <a:gd name="T20" fmla="*/ 173 w 173"/>
                <a:gd name="T21" fmla="*/ 130 h 218"/>
                <a:gd name="T22" fmla="*/ 109 w 173"/>
                <a:gd name="T23" fmla="*/ 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218">
                  <a:moveTo>
                    <a:pt x="109" y="91"/>
                  </a:moveTo>
                  <a:cubicBezTo>
                    <a:pt x="112" y="106"/>
                    <a:pt x="113" y="122"/>
                    <a:pt x="102" y="126"/>
                  </a:cubicBezTo>
                  <a:cubicBezTo>
                    <a:pt x="93" y="130"/>
                    <a:pt x="82" y="121"/>
                    <a:pt x="73" y="119"/>
                  </a:cubicBezTo>
                  <a:cubicBezTo>
                    <a:pt x="60" y="116"/>
                    <a:pt x="46" y="123"/>
                    <a:pt x="34" y="114"/>
                  </a:cubicBezTo>
                  <a:cubicBezTo>
                    <a:pt x="20" y="102"/>
                    <a:pt x="26" y="79"/>
                    <a:pt x="30" y="63"/>
                  </a:cubicBezTo>
                  <a:cubicBezTo>
                    <a:pt x="34" y="52"/>
                    <a:pt x="39" y="40"/>
                    <a:pt x="43" y="29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32" y="10"/>
                    <a:pt x="24" y="0"/>
                    <a:pt x="24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3" y="161"/>
                    <a:pt x="159" y="218"/>
                    <a:pt x="159" y="218"/>
                  </a:cubicBezTo>
                  <a:cubicBezTo>
                    <a:pt x="173" y="130"/>
                    <a:pt x="173" y="130"/>
                    <a:pt x="173" y="130"/>
                  </a:cubicBezTo>
                  <a:cubicBezTo>
                    <a:pt x="156" y="128"/>
                    <a:pt x="133" y="112"/>
                    <a:pt x="109" y="9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770"/>
            <p:cNvSpPr>
              <a:spLocks/>
            </p:cNvSpPr>
            <p:nvPr/>
          </p:nvSpPr>
          <p:spPr bwMode="auto">
            <a:xfrm>
              <a:off x="-15017750" y="3867150"/>
              <a:ext cx="187325" cy="423863"/>
            </a:xfrm>
            <a:custGeom>
              <a:avLst/>
              <a:gdLst>
                <a:gd name="T0" fmla="*/ 19 w 44"/>
                <a:gd name="T1" fmla="*/ 0 h 100"/>
                <a:gd name="T2" fmla="*/ 8 w 44"/>
                <a:gd name="T3" fmla="*/ 60 h 100"/>
                <a:gd name="T4" fmla="*/ 0 w 44"/>
                <a:gd name="T5" fmla="*/ 86 h 100"/>
                <a:gd name="T6" fmla="*/ 13 w 44"/>
                <a:gd name="T7" fmla="*/ 100 h 100"/>
                <a:gd name="T8" fmla="*/ 44 w 44"/>
                <a:gd name="T9" fmla="*/ 19 h 100"/>
                <a:gd name="T10" fmla="*/ 19 w 44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0">
                  <a:moveTo>
                    <a:pt x="19" y="0"/>
                  </a:moveTo>
                  <a:cubicBezTo>
                    <a:pt x="17" y="21"/>
                    <a:pt x="14" y="40"/>
                    <a:pt x="8" y="60"/>
                  </a:cubicBezTo>
                  <a:cubicBezTo>
                    <a:pt x="5" y="68"/>
                    <a:pt x="3" y="77"/>
                    <a:pt x="0" y="86"/>
                  </a:cubicBezTo>
                  <a:cubicBezTo>
                    <a:pt x="8" y="95"/>
                    <a:pt x="13" y="100"/>
                    <a:pt x="13" y="10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31" y="11"/>
                    <a:pt x="19" y="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771"/>
            <p:cNvSpPr>
              <a:spLocks/>
            </p:cNvSpPr>
            <p:nvPr/>
          </p:nvSpPr>
          <p:spPr bwMode="auto">
            <a:xfrm>
              <a:off x="-15152688" y="3001963"/>
              <a:ext cx="233363" cy="614363"/>
            </a:xfrm>
            <a:custGeom>
              <a:avLst/>
              <a:gdLst>
                <a:gd name="T0" fmla="*/ 20 w 55"/>
                <a:gd name="T1" fmla="*/ 90 h 145"/>
                <a:gd name="T2" fmla="*/ 35 w 55"/>
                <a:gd name="T3" fmla="*/ 145 h 145"/>
                <a:gd name="T4" fmla="*/ 55 w 55"/>
                <a:gd name="T5" fmla="*/ 119 h 145"/>
                <a:gd name="T6" fmla="*/ 31 w 55"/>
                <a:gd name="T7" fmla="*/ 3 h 145"/>
                <a:gd name="T8" fmla="*/ 12 w 55"/>
                <a:gd name="T9" fmla="*/ 0 h 145"/>
                <a:gd name="T10" fmla="*/ 0 w 55"/>
                <a:gd name="T11" fmla="*/ 23 h 145"/>
                <a:gd name="T12" fmla="*/ 20 w 55"/>
                <a:gd name="T13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45">
                  <a:moveTo>
                    <a:pt x="20" y="90"/>
                  </a:moveTo>
                  <a:cubicBezTo>
                    <a:pt x="24" y="109"/>
                    <a:pt x="27" y="128"/>
                    <a:pt x="35" y="145"/>
                  </a:cubicBezTo>
                  <a:cubicBezTo>
                    <a:pt x="44" y="131"/>
                    <a:pt x="55" y="119"/>
                    <a:pt x="55" y="119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7" y="9"/>
                    <a:pt x="0" y="23"/>
                  </a:cubicBezTo>
                  <a:cubicBezTo>
                    <a:pt x="9" y="45"/>
                    <a:pt x="16" y="67"/>
                    <a:pt x="20" y="9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772"/>
            <p:cNvSpPr>
              <a:spLocks/>
            </p:cNvSpPr>
            <p:nvPr/>
          </p:nvSpPr>
          <p:spPr bwMode="auto">
            <a:xfrm>
              <a:off x="-14839950" y="4260850"/>
              <a:ext cx="395288" cy="1747838"/>
            </a:xfrm>
            <a:custGeom>
              <a:avLst/>
              <a:gdLst>
                <a:gd name="T0" fmla="*/ 28 w 93"/>
                <a:gd name="T1" fmla="*/ 10 h 412"/>
                <a:gd name="T2" fmla="*/ 2 w 93"/>
                <a:gd name="T3" fmla="*/ 34 h 412"/>
                <a:gd name="T4" fmla="*/ 17 w 93"/>
                <a:gd name="T5" fmla="*/ 409 h 412"/>
                <a:gd name="T6" fmla="*/ 29 w 93"/>
                <a:gd name="T7" fmla="*/ 410 h 412"/>
                <a:gd name="T8" fmla="*/ 80 w 93"/>
                <a:gd name="T9" fmla="*/ 412 h 412"/>
                <a:gd name="T10" fmla="*/ 90 w 93"/>
                <a:gd name="T11" fmla="*/ 399 h 412"/>
                <a:gd name="T12" fmla="*/ 85 w 93"/>
                <a:gd name="T13" fmla="*/ 239 h 412"/>
                <a:gd name="T14" fmla="*/ 72 w 93"/>
                <a:gd name="T15" fmla="*/ 188 h 412"/>
                <a:gd name="T16" fmla="*/ 85 w 93"/>
                <a:gd name="T17" fmla="*/ 41 h 412"/>
                <a:gd name="T18" fmla="*/ 28 w 93"/>
                <a:gd name="T19" fmla="*/ 1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412">
                  <a:moveTo>
                    <a:pt x="28" y="10"/>
                  </a:moveTo>
                  <a:cubicBezTo>
                    <a:pt x="28" y="10"/>
                    <a:pt x="0" y="9"/>
                    <a:pt x="2" y="34"/>
                  </a:cubicBezTo>
                  <a:cubicBezTo>
                    <a:pt x="4" y="59"/>
                    <a:pt x="17" y="409"/>
                    <a:pt x="17" y="409"/>
                  </a:cubicBezTo>
                  <a:cubicBezTo>
                    <a:pt x="29" y="410"/>
                    <a:pt x="29" y="410"/>
                    <a:pt x="29" y="410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0" y="399"/>
                    <a:pt x="93" y="268"/>
                    <a:pt x="85" y="239"/>
                  </a:cubicBezTo>
                  <a:cubicBezTo>
                    <a:pt x="77" y="209"/>
                    <a:pt x="70" y="212"/>
                    <a:pt x="72" y="188"/>
                  </a:cubicBezTo>
                  <a:cubicBezTo>
                    <a:pt x="74" y="164"/>
                    <a:pt x="85" y="41"/>
                    <a:pt x="85" y="41"/>
                  </a:cubicBezTo>
                  <a:cubicBezTo>
                    <a:pt x="85" y="41"/>
                    <a:pt x="65" y="0"/>
                    <a:pt x="28" y="1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773"/>
            <p:cNvSpPr>
              <a:spLocks/>
            </p:cNvSpPr>
            <p:nvPr/>
          </p:nvSpPr>
          <p:spPr bwMode="auto">
            <a:xfrm>
              <a:off x="-14835188" y="4303713"/>
              <a:ext cx="96838" cy="211138"/>
            </a:xfrm>
            <a:custGeom>
              <a:avLst/>
              <a:gdLst>
                <a:gd name="T0" fmla="*/ 3 w 23"/>
                <a:gd name="T1" fmla="*/ 50 h 50"/>
                <a:gd name="T2" fmla="*/ 11 w 23"/>
                <a:gd name="T3" fmla="*/ 31 h 50"/>
                <a:gd name="T4" fmla="*/ 23 w 23"/>
                <a:gd name="T5" fmla="*/ 0 h 50"/>
                <a:gd name="T6" fmla="*/ 1 w 23"/>
                <a:gd name="T7" fmla="*/ 24 h 50"/>
                <a:gd name="T8" fmla="*/ 3 w 2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3" y="50"/>
                  </a:moveTo>
                  <a:cubicBezTo>
                    <a:pt x="6" y="45"/>
                    <a:pt x="9" y="39"/>
                    <a:pt x="11" y="31"/>
                  </a:cubicBezTo>
                  <a:cubicBezTo>
                    <a:pt x="15" y="21"/>
                    <a:pt x="19" y="11"/>
                    <a:pt x="23" y="0"/>
                  </a:cubicBezTo>
                  <a:cubicBezTo>
                    <a:pt x="15" y="1"/>
                    <a:pt x="0" y="5"/>
                    <a:pt x="1" y="24"/>
                  </a:cubicBezTo>
                  <a:cubicBezTo>
                    <a:pt x="1" y="28"/>
                    <a:pt x="2" y="37"/>
                    <a:pt x="3" y="5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774"/>
            <p:cNvSpPr>
              <a:spLocks/>
            </p:cNvSpPr>
            <p:nvPr/>
          </p:nvSpPr>
          <p:spPr bwMode="auto">
            <a:xfrm>
              <a:off x="-14571663" y="4329113"/>
              <a:ext cx="127000" cy="1679575"/>
            </a:xfrm>
            <a:custGeom>
              <a:avLst/>
              <a:gdLst>
                <a:gd name="T0" fmla="*/ 22 w 30"/>
                <a:gd name="T1" fmla="*/ 223 h 396"/>
                <a:gd name="T2" fmla="*/ 9 w 30"/>
                <a:gd name="T3" fmla="*/ 172 h 396"/>
                <a:gd name="T4" fmla="*/ 22 w 30"/>
                <a:gd name="T5" fmla="*/ 25 h 396"/>
                <a:gd name="T6" fmla="*/ 0 w 30"/>
                <a:gd name="T7" fmla="*/ 0 h 396"/>
                <a:gd name="T8" fmla="*/ 7 w 30"/>
                <a:gd name="T9" fmla="*/ 90 h 396"/>
                <a:gd name="T10" fmla="*/ 3 w 30"/>
                <a:gd name="T11" fmla="*/ 149 h 396"/>
                <a:gd name="T12" fmla="*/ 7 w 30"/>
                <a:gd name="T13" fmla="*/ 203 h 396"/>
                <a:gd name="T14" fmla="*/ 17 w 30"/>
                <a:gd name="T15" fmla="*/ 321 h 396"/>
                <a:gd name="T16" fmla="*/ 12 w 30"/>
                <a:gd name="T17" fmla="*/ 396 h 396"/>
                <a:gd name="T18" fmla="*/ 17 w 30"/>
                <a:gd name="T19" fmla="*/ 396 h 396"/>
                <a:gd name="T20" fmla="*/ 27 w 30"/>
                <a:gd name="T21" fmla="*/ 383 h 396"/>
                <a:gd name="T22" fmla="*/ 22 w 30"/>
                <a:gd name="T23" fmla="*/ 22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6">
                  <a:moveTo>
                    <a:pt x="22" y="223"/>
                  </a:moveTo>
                  <a:cubicBezTo>
                    <a:pt x="14" y="193"/>
                    <a:pt x="7" y="196"/>
                    <a:pt x="9" y="172"/>
                  </a:cubicBezTo>
                  <a:cubicBezTo>
                    <a:pt x="11" y="148"/>
                    <a:pt x="22" y="25"/>
                    <a:pt x="22" y="25"/>
                  </a:cubicBezTo>
                  <a:cubicBezTo>
                    <a:pt x="22" y="25"/>
                    <a:pt x="14" y="10"/>
                    <a:pt x="0" y="0"/>
                  </a:cubicBezTo>
                  <a:cubicBezTo>
                    <a:pt x="9" y="29"/>
                    <a:pt x="10" y="59"/>
                    <a:pt x="7" y="90"/>
                  </a:cubicBezTo>
                  <a:cubicBezTo>
                    <a:pt x="6" y="110"/>
                    <a:pt x="5" y="129"/>
                    <a:pt x="3" y="149"/>
                  </a:cubicBezTo>
                  <a:cubicBezTo>
                    <a:pt x="2" y="167"/>
                    <a:pt x="5" y="185"/>
                    <a:pt x="7" y="203"/>
                  </a:cubicBezTo>
                  <a:cubicBezTo>
                    <a:pt x="12" y="242"/>
                    <a:pt x="18" y="282"/>
                    <a:pt x="17" y="321"/>
                  </a:cubicBezTo>
                  <a:cubicBezTo>
                    <a:pt x="17" y="346"/>
                    <a:pt x="14" y="371"/>
                    <a:pt x="12" y="396"/>
                  </a:cubicBezTo>
                  <a:cubicBezTo>
                    <a:pt x="17" y="396"/>
                    <a:pt x="17" y="396"/>
                    <a:pt x="17" y="396"/>
                  </a:cubicBezTo>
                  <a:cubicBezTo>
                    <a:pt x="27" y="383"/>
                    <a:pt x="27" y="383"/>
                    <a:pt x="27" y="383"/>
                  </a:cubicBezTo>
                  <a:cubicBezTo>
                    <a:pt x="27" y="383"/>
                    <a:pt x="30" y="252"/>
                    <a:pt x="22" y="22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775"/>
            <p:cNvSpPr>
              <a:spLocks/>
            </p:cNvSpPr>
            <p:nvPr/>
          </p:nvSpPr>
          <p:spPr bwMode="auto">
            <a:xfrm>
              <a:off x="-14873288" y="4049713"/>
              <a:ext cx="827088" cy="406400"/>
            </a:xfrm>
            <a:custGeom>
              <a:avLst/>
              <a:gdLst>
                <a:gd name="T0" fmla="*/ 19 w 195"/>
                <a:gd name="T1" fmla="*/ 8 h 96"/>
                <a:gd name="T2" fmla="*/ 0 w 195"/>
                <a:gd name="T3" fmla="*/ 67 h 96"/>
                <a:gd name="T4" fmla="*/ 107 w 195"/>
                <a:gd name="T5" fmla="*/ 93 h 96"/>
                <a:gd name="T6" fmla="*/ 188 w 195"/>
                <a:gd name="T7" fmla="*/ 72 h 96"/>
                <a:gd name="T8" fmla="*/ 195 w 195"/>
                <a:gd name="T9" fmla="*/ 63 h 96"/>
                <a:gd name="T10" fmla="*/ 164 w 195"/>
                <a:gd name="T11" fmla="*/ 0 h 96"/>
                <a:gd name="T12" fmla="*/ 19 w 195"/>
                <a:gd name="T13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96">
                  <a:moveTo>
                    <a:pt x="19" y="8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36" y="96"/>
                    <a:pt x="107" y="93"/>
                  </a:cubicBezTo>
                  <a:cubicBezTo>
                    <a:pt x="177" y="89"/>
                    <a:pt x="188" y="72"/>
                    <a:pt x="188" y="72"/>
                  </a:cubicBezTo>
                  <a:cubicBezTo>
                    <a:pt x="195" y="63"/>
                    <a:pt x="195" y="63"/>
                    <a:pt x="195" y="63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93" y="34"/>
                    <a:pt x="19" y="8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776"/>
            <p:cNvSpPr>
              <a:spLocks/>
            </p:cNvSpPr>
            <p:nvPr/>
          </p:nvSpPr>
          <p:spPr bwMode="auto">
            <a:xfrm>
              <a:off x="-14500225" y="4291013"/>
              <a:ext cx="588963" cy="1695450"/>
            </a:xfrm>
            <a:custGeom>
              <a:avLst/>
              <a:gdLst>
                <a:gd name="T0" fmla="*/ 100 w 139"/>
                <a:gd name="T1" fmla="*/ 0 h 400"/>
                <a:gd name="T2" fmla="*/ 118 w 139"/>
                <a:gd name="T3" fmla="*/ 214 h 400"/>
                <a:gd name="T4" fmla="*/ 139 w 139"/>
                <a:gd name="T5" fmla="*/ 397 h 400"/>
                <a:gd name="T6" fmla="*/ 85 w 139"/>
                <a:gd name="T7" fmla="*/ 400 h 400"/>
                <a:gd name="T8" fmla="*/ 0 w 139"/>
                <a:gd name="T9" fmla="*/ 24 h 400"/>
                <a:gd name="T10" fmla="*/ 100 w 139"/>
                <a:gd name="T1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400">
                  <a:moveTo>
                    <a:pt x="100" y="0"/>
                  </a:moveTo>
                  <a:cubicBezTo>
                    <a:pt x="100" y="0"/>
                    <a:pt x="106" y="184"/>
                    <a:pt x="118" y="214"/>
                  </a:cubicBezTo>
                  <a:cubicBezTo>
                    <a:pt x="131" y="244"/>
                    <a:pt x="139" y="397"/>
                    <a:pt x="139" y="397"/>
                  </a:cubicBezTo>
                  <a:cubicBezTo>
                    <a:pt x="85" y="400"/>
                    <a:pt x="85" y="400"/>
                    <a:pt x="85" y="400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77"/>
            <p:cNvSpPr>
              <a:spLocks/>
            </p:cNvSpPr>
            <p:nvPr/>
          </p:nvSpPr>
          <p:spPr bwMode="auto">
            <a:xfrm>
              <a:off x="-14454188" y="4418013"/>
              <a:ext cx="352425" cy="1550988"/>
            </a:xfrm>
            <a:custGeom>
              <a:avLst/>
              <a:gdLst>
                <a:gd name="T0" fmla="*/ 71 w 83"/>
                <a:gd name="T1" fmla="*/ 305 h 366"/>
                <a:gd name="T2" fmla="*/ 42 w 83"/>
                <a:gd name="T3" fmla="*/ 181 h 366"/>
                <a:gd name="T4" fmla="*/ 26 w 83"/>
                <a:gd name="T5" fmla="*/ 0 h 366"/>
                <a:gd name="T6" fmla="*/ 17 w 83"/>
                <a:gd name="T7" fmla="*/ 10 h 366"/>
                <a:gd name="T8" fmla="*/ 2 w 83"/>
                <a:gd name="T9" fmla="*/ 28 h 366"/>
                <a:gd name="T10" fmla="*/ 0 w 83"/>
                <a:gd name="T11" fmla="*/ 42 h 366"/>
                <a:gd name="T12" fmla="*/ 69 w 83"/>
                <a:gd name="T13" fmla="*/ 361 h 366"/>
                <a:gd name="T14" fmla="*/ 83 w 83"/>
                <a:gd name="T15" fmla="*/ 366 h 366"/>
                <a:gd name="T16" fmla="*/ 71 w 83"/>
                <a:gd name="T17" fmla="*/ 30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66">
                  <a:moveTo>
                    <a:pt x="71" y="305"/>
                  </a:moveTo>
                  <a:cubicBezTo>
                    <a:pt x="61" y="264"/>
                    <a:pt x="53" y="222"/>
                    <a:pt x="42" y="181"/>
                  </a:cubicBezTo>
                  <a:cubicBezTo>
                    <a:pt x="26" y="124"/>
                    <a:pt x="5" y="58"/>
                    <a:pt x="26" y="0"/>
                  </a:cubicBezTo>
                  <a:cubicBezTo>
                    <a:pt x="22" y="4"/>
                    <a:pt x="19" y="7"/>
                    <a:pt x="17" y="10"/>
                  </a:cubicBezTo>
                  <a:cubicBezTo>
                    <a:pt x="12" y="16"/>
                    <a:pt x="6" y="21"/>
                    <a:pt x="2" y="28"/>
                  </a:cubicBezTo>
                  <a:cubicBezTo>
                    <a:pt x="1" y="30"/>
                    <a:pt x="2" y="40"/>
                    <a:pt x="0" y="42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83" y="366"/>
                    <a:pt x="83" y="366"/>
                    <a:pt x="83" y="366"/>
                  </a:cubicBezTo>
                  <a:cubicBezTo>
                    <a:pt x="80" y="346"/>
                    <a:pt x="76" y="325"/>
                    <a:pt x="71" y="305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778"/>
            <p:cNvSpPr>
              <a:spLocks/>
            </p:cNvSpPr>
            <p:nvPr/>
          </p:nvSpPr>
          <p:spPr bwMode="auto">
            <a:xfrm>
              <a:off x="-14873288" y="4049713"/>
              <a:ext cx="827088" cy="338138"/>
            </a:xfrm>
            <a:custGeom>
              <a:avLst/>
              <a:gdLst>
                <a:gd name="T0" fmla="*/ 164 w 195"/>
                <a:gd name="T1" fmla="*/ 0 h 80"/>
                <a:gd name="T2" fmla="*/ 19 w 195"/>
                <a:gd name="T3" fmla="*/ 8 h 80"/>
                <a:gd name="T4" fmla="*/ 0 w 195"/>
                <a:gd name="T5" fmla="*/ 67 h 80"/>
                <a:gd name="T6" fmla="*/ 24 w 195"/>
                <a:gd name="T7" fmla="*/ 80 h 80"/>
                <a:gd name="T8" fmla="*/ 31 w 195"/>
                <a:gd name="T9" fmla="*/ 53 h 80"/>
                <a:gd name="T10" fmla="*/ 37 w 195"/>
                <a:gd name="T11" fmla="*/ 43 h 80"/>
                <a:gd name="T12" fmla="*/ 52 w 195"/>
                <a:gd name="T13" fmla="*/ 39 h 80"/>
                <a:gd name="T14" fmla="*/ 157 w 195"/>
                <a:gd name="T15" fmla="*/ 45 h 80"/>
                <a:gd name="T16" fmla="*/ 178 w 195"/>
                <a:gd name="T17" fmla="*/ 79 h 80"/>
                <a:gd name="T18" fmla="*/ 188 w 195"/>
                <a:gd name="T19" fmla="*/ 72 h 80"/>
                <a:gd name="T20" fmla="*/ 195 w 195"/>
                <a:gd name="T21" fmla="*/ 63 h 80"/>
                <a:gd name="T22" fmla="*/ 164 w 195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80">
                  <a:moveTo>
                    <a:pt x="164" y="0"/>
                  </a:moveTo>
                  <a:cubicBezTo>
                    <a:pt x="164" y="0"/>
                    <a:pt x="93" y="34"/>
                    <a:pt x="19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8" y="73"/>
                    <a:pt x="24" y="80"/>
                  </a:cubicBezTo>
                  <a:cubicBezTo>
                    <a:pt x="26" y="71"/>
                    <a:pt x="29" y="62"/>
                    <a:pt x="31" y="53"/>
                  </a:cubicBezTo>
                  <a:cubicBezTo>
                    <a:pt x="32" y="48"/>
                    <a:pt x="34" y="44"/>
                    <a:pt x="37" y="43"/>
                  </a:cubicBezTo>
                  <a:cubicBezTo>
                    <a:pt x="41" y="39"/>
                    <a:pt x="46" y="37"/>
                    <a:pt x="52" y="39"/>
                  </a:cubicBezTo>
                  <a:cubicBezTo>
                    <a:pt x="86" y="46"/>
                    <a:pt x="127" y="21"/>
                    <a:pt x="157" y="45"/>
                  </a:cubicBezTo>
                  <a:cubicBezTo>
                    <a:pt x="167" y="54"/>
                    <a:pt x="173" y="66"/>
                    <a:pt x="178" y="79"/>
                  </a:cubicBezTo>
                  <a:cubicBezTo>
                    <a:pt x="186" y="75"/>
                    <a:pt x="188" y="72"/>
                    <a:pt x="188" y="72"/>
                  </a:cubicBezTo>
                  <a:cubicBezTo>
                    <a:pt x="195" y="63"/>
                    <a:pt x="195" y="63"/>
                    <a:pt x="195" y="63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779"/>
            <p:cNvSpPr>
              <a:spLocks/>
            </p:cNvSpPr>
            <p:nvPr/>
          </p:nvSpPr>
          <p:spPr bwMode="auto">
            <a:xfrm>
              <a:off x="-14584363" y="4384675"/>
              <a:ext cx="266700" cy="385763"/>
            </a:xfrm>
            <a:custGeom>
              <a:avLst/>
              <a:gdLst>
                <a:gd name="T0" fmla="*/ 40 w 63"/>
                <a:gd name="T1" fmla="*/ 91 h 91"/>
                <a:gd name="T2" fmla="*/ 21 w 63"/>
                <a:gd name="T3" fmla="*/ 24 h 91"/>
                <a:gd name="T4" fmla="*/ 0 w 63"/>
                <a:gd name="T5" fmla="*/ 10 h 91"/>
                <a:gd name="T6" fmla="*/ 63 w 63"/>
                <a:gd name="T7" fmla="*/ 0 h 91"/>
                <a:gd name="T8" fmla="*/ 41 w 63"/>
                <a:gd name="T9" fmla="*/ 28 h 91"/>
                <a:gd name="T10" fmla="*/ 40 w 63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1">
                  <a:moveTo>
                    <a:pt x="40" y="91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5" y="23"/>
                    <a:pt x="63" y="0"/>
                  </a:cubicBezTo>
                  <a:cubicBezTo>
                    <a:pt x="41" y="28"/>
                    <a:pt x="41" y="28"/>
                    <a:pt x="41" y="28"/>
                  </a:cubicBezTo>
                  <a:lnTo>
                    <a:pt x="40" y="91"/>
                  </a:ln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780"/>
            <p:cNvSpPr>
              <a:spLocks/>
            </p:cNvSpPr>
            <p:nvPr/>
          </p:nvSpPr>
          <p:spPr bwMode="auto">
            <a:xfrm>
              <a:off x="-14932025" y="5778500"/>
              <a:ext cx="528638" cy="322263"/>
            </a:xfrm>
            <a:custGeom>
              <a:avLst/>
              <a:gdLst>
                <a:gd name="T0" fmla="*/ 13 w 125"/>
                <a:gd name="T1" fmla="*/ 75 h 76"/>
                <a:gd name="T2" fmla="*/ 55 w 125"/>
                <a:gd name="T3" fmla="*/ 3 h 76"/>
                <a:gd name="T4" fmla="*/ 120 w 125"/>
                <a:gd name="T5" fmla="*/ 43 h 76"/>
                <a:gd name="T6" fmla="*/ 125 w 125"/>
                <a:gd name="T7" fmla="*/ 76 h 76"/>
                <a:gd name="T8" fmla="*/ 13 w 125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6">
                  <a:moveTo>
                    <a:pt x="13" y="75"/>
                  </a:moveTo>
                  <a:cubicBezTo>
                    <a:pt x="13" y="75"/>
                    <a:pt x="0" y="5"/>
                    <a:pt x="55" y="3"/>
                  </a:cubicBezTo>
                  <a:cubicBezTo>
                    <a:pt x="110" y="0"/>
                    <a:pt x="120" y="43"/>
                    <a:pt x="120" y="43"/>
                  </a:cubicBezTo>
                  <a:cubicBezTo>
                    <a:pt x="125" y="76"/>
                    <a:pt x="125" y="76"/>
                    <a:pt x="125" y="76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781"/>
            <p:cNvSpPr>
              <a:spLocks/>
            </p:cNvSpPr>
            <p:nvPr/>
          </p:nvSpPr>
          <p:spPr bwMode="auto">
            <a:xfrm>
              <a:off x="-14878050" y="5783263"/>
              <a:ext cx="423863" cy="215900"/>
            </a:xfrm>
            <a:custGeom>
              <a:avLst/>
              <a:gdLst>
                <a:gd name="T0" fmla="*/ 44 w 100"/>
                <a:gd name="T1" fmla="*/ 51 h 51"/>
                <a:gd name="T2" fmla="*/ 0 w 100"/>
                <a:gd name="T3" fmla="*/ 38 h 51"/>
                <a:gd name="T4" fmla="*/ 42 w 100"/>
                <a:gd name="T5" fmla="*/ 2 h 51"/>
                <a:gd name="T6" fmla="*/ 100 w 100"/>
                <a:gd name="T7" fmla="*/ 28 h 51"/>
                <a:gd name="T8" fmla="*/ 44 w 10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44" y="51"/>
                  </a:moveTo>
                  <a:cubicBezTo>
                    <a:pt x="29" y="51"/>
                    <a:pt x="14" y="47"/>
                    <a:pt x="0" y="38"/>
                  </a:cubicBezTo>
                  <a:cubicBezTo>
                    <a:pt x="4" y="20"/>
                    <a:pt x="15" y="3"/>
                    <a:pt x="42" y="2"/>
                  </a:cubicBezTo>
                  <a:cubicBezTo>
                    <a:pt x="75" y="0"/>
                    <a:pt x="92" y="15"/>
                    <a:pt x="100" y="28"/>
                  </a:cubicBezTo>
                  <a:cubicBezTo>
                    <a:pt x="90" y="43"/>
                    <a:pt x="67" y="50"/>
                    <a:pt x="44" y="51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782"/>
            <p:cNvSpPr>
              <a:spLocks/>
            </p:cNvSpPr>
            <p:nvPr/>
          </p:nvSpPr>
          <p:spPr bwMode="auto">
            <a:xfrm>
              <a:off x="-14728825" y="5829300"/>
              <a:ext cx="109538" cy="47625"/>
            </a:xfrm>
            <a:custGeom>
              <a:avLst/>
              <a:gdLst>
                <a:gd name="T0" fmla="*/ 0 w 26"/>
                <a:gd name="T1" fmla="*/ 4 h 11"/>
                <a:gd name="T2" fmla="*/ 12 w 26"/>
                <a:gd name="T3" fmla="*/ 10 h 11"/>
                <a:gd name="T4" fmla="*/ 25 w 26"/>
                <a:gd name="T5" fmla="*/ 7 h 11"/>
                <a:gd name="T6" fmla="*/ 13 w 26"/>
                <a:gd name="T7" fmla="*/ 1 h 11"/>
                <a:gd name="T8" fmla="*/ 0 w 26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4"/>
                  </a:moveTo>
                  <a:cubicBezTo>
                    <a:pt x="0" y="6"/>
                    <a:pt x="5" y="9"/>
                    <a:pt x="12" y="10"/>
                  </a:cubicBezTo>
                  <a:cubicBezTo>
                    <a:pt x="19" y="11"/>
                    <a:pt x="25" y="10"/>
                    <a:pt x="25" y="7"/>
                  </a:cubicBezTo>
                  <a:cubicBezTo>
                    <a:pt x="26" y="5"/>
                    <a:pt x="20" y="2"/>
                    <a:pt x="13" y="1"/>
                  </a:cubicBezTo>
                  <a:cubicBezTo>
                    <a:pt x="6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783"/>
            <p:cNvSpPr>
              <a:spLocks/>
            </p:cNvSpPr>
            <p:nvPr/>
          </p:nvSpPr>
          <p:spPr bwMode="auto">
            <a:xfrm>
              <a:off x="-14160500" y="5749925"/>
              <a:ext cx="555625" cy="342900"/>
            </a:xfrm>
            <a:custGeom>
              <a:avLst/>
              <a:gdLst>
                <a:gd name="T0" fmla="*/ 124 w 131"/>
                <a:gd name="T1" fmla="*/ 70 h 81"/>
                <a:gd name="T2" fmla="*/ 76 w 131"/>
                <a:gd name="T3" fmla="*/ 2 h 81"/>
                <a:gd name="T4" fmla="*/ 14 w 131"/>
                <a:gd name="T5" fmla="*/ 48 h 81"/>
                <a:gd name="T6" fmla="*/ 0 w 131"/>
                <a:gd name="T7" fmla="*/ 47 h 81"/>
                <a:gd name="T8" fmla="*/ 4 w 131"/>
                <a:gd name="T9" fmla="*/ 81 h 81"/>
                <a:gd name="T10" fmla="*/ 124 w 131"/>
                <a:gd name="T11" fmla="*/ 7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81">
                  <a:moveTo>
                    <a:pt x="124" y="70"/>
                  </a:moveTo>
                  <a:cubicBezTo>
                    <a:pt x="124" y="70"/>
                    <a:pt x="131" y="0"/>
                    <a:pt x="76" y="2"/>
                  </a:cubicBezTo>
                  <a:cubicBezTo>
                    <a:pt x="21" y="4"/>
                    <a:pt x="14" y="48"/>
                    <a:pt x="14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" y="81"/>
                    <a:pt x="4" y="81"/>
                    <a:pt x="4" y="81"/>
                  </a:cubicBezTo>
                  <a:lnTo>
                    <a:pt x="124" y="70"/>
                  </a:lnTo>
                  <a:close/>
                </a:path>
              </a:pathLst>
            </a:custGeom>
            <a:solidFill>
              <a:srgbClr val="3F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784"/>
            <p:cNvSpPr>
              <a:spLocks/>
            </p:cNvSpPr>
            <p:nvPr/>
          </p:nvSpPr>
          <p:spPr bwMode="auto">
            <a:xfrm>
              <a:off x="-14076363" y="5753100"/>
              <a:ext cx="423863" cy="215900"/>
            </a:xfrm>
            <a:custGeom>
              <a:avLst/>
              <a:gdLst>
                <a:gd name="T0" fmla="*/ 58 w 100"/>
                <a:gd name="T1" fmla="*/ 50 h 51"/>
                <a:gd name="T2" fmla="*/ 100 w 100"/>
                <a:gd name="T3" fmla="*/ 33 h 51"/>
                <a:gd name="T4" fmla="*/ 56 w 100"/>
                <a:gd name="T5" fmla="*/ 1 h 51"/>
                <a:gd name="T6" fmla="*/ 0 w 100"/>
                <a:gd name="T7" fmla="*/ 31 h 51"/>
                <a:gd name="T8" fmla="*/ 58 w 100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1">
                  <a:moveTo>
                    <a:pt x="58" y="50"/>
                  </a:moveTo>
                  <a:cubicBezTo>
                    <a:pt x="73" y="49"/>
                    <a:pt x="88" y="44"/>
                    <a:pt x="100" y="33"/>
                  </a:cubicBezTo>
                  <a:cubicBezTo>
                    <a:pt x="95" y="16"/>
                    <a:pt x="83" y="0"/>
                    <a:pt x="56" y="1"/>
                  </a:cubicBezTo>
                  <a:cubicBezTo>
                    <a:pt x="23" y="2"/>
                    <a:pt x="7" y="19"/>
                    <a:pt x="0" y="31"/>
                  </a:cubicBezTo>
                  <a:cubicBezTo>
                    <a:pt x="12" y="46"/>
                    <a:pt x="35" y="51"/>
                    <a:pt x="58" y="50"/>
                  </a:cubicBezTo>
                  <a:close/>
                </a:path>
              </a:pathLst>
            </a:custGeom>
            <a:solidFill>
              <a:srgbClr val="49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785"/>
            <p:cNvSpPr>
              <a:spLocks/>
            </p:cNvSpPr>
            <p:nvPr/>
          </p:nvSpPr>
          <p:spPr bwMode="auto">
            <a:xfrm>
              <a:off x="-13914438" y="5795963"/>
              <a:ext cx="114300" cy="50800"/>
            </a:xfrm>
            <a:custGeom>
              <a:avLst/>
              <a:gdLst>
                <a:gd name="T0" fmla="*/ 26 w 27"/>
                <a:gd name="T1" fmla="*/ 3 h 12"/>
                <a:gd name="T2" fmla="*/ 15 w 27"/>
                <a:gd name="T3" fmla="*/ 10 h 12"/>
                <a:gd name="T4" fmla="*/ 1 w 27"/>
                <a:gd name="T5" fmla="*/ 9 h 12"/>
                <a:gd name="T6" fmla="*/ 12 w 27"/>
                <a:gd name="T7" fmla="*/ 2 h 12"/>
                <a:gd name="T8" fmla="*/ 26 w 27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2">
                  <a:moveTo>
                    <a:pt x="26" y="3"/>
                  </a:moveTo>
                  <a:cubicBezTo>
                    <a:pt x="27" y="6"/>
                    <a:pt x="22" y="9"/>
                    <a:pt x="15" y="10"/>
                  </a:cubicBezTo>
                  <a:cubicBezTo>
                    <a:pt x="8" y="12"/>
                    <a:pt x="2" y="11"/>
                    <a:pt x="1" y="9"/>
                  </a:cubicBezTo>
                  <a:cubicBezTo>
                    <a:pt x="0" y="6"/>
                    <a:pt x="6" y="3"/>
                    <a:pt x="12" y="2"/>
                  </a:cubicBezTo>
                  <a:cubicBezTo>
                    <a:pt x="19" y="0"/>
                    <a:pt x="25" y="1"/>
                    <a:pt x="26" y="3"/>
                  </a:cubicBezTo>
                  <a:close/>
                </a:path>
              </a:pathLst>
            </a:custGeom>
            <a:solidFill>
              <a:srgbClr val="58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86"/>
            <p:cNvSpPr>
              <a:spLocks/>
            </p:cNvSpPr>
            <p:nvPr/>
          </p:nvSpPr>
          <p:spPr bwMode="auto">
            <a:xfrm>
              <a:off x="-14182725" y="4222750"/>
              <a:ext cx="106363" cy="220663"/>
            </a:xfrm>
            <a:custGeom>
              <a:avLst/>
              <a:gdLst>
                <a:gd name="T0" fmla="*/ 4 w 25"/>
                <a:gd name="T1" fmla="*/ 13 h 52"/>
                <a:gd name="T2" fmla="*/ 25 w 25"/>
                <a:gd name="T3" fmla="*/ 52 h 52"/>
                <a:gd name="T4" fmla="*/ 25 w 25"/>
                <a:gd name="T5" fmla="*/ 25 h 52"/>
                <a:gd name="T6" fmla="*/ 23 w 25"/>
                <a:gd name="T7" fmla="*/ 0 h 52"/>
                <a:gd name="T8" fmla="*/ 0 w 25"/>
                <a:gd name="T9" fmla="*/ 8 h 52"/>
                <a:gd name="T10" fmla="*/ 4 w 25"/>
                <a:gd name="T11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2">
                  <a:moveTo>
                    <a:pt x="4" y="13"/>
                  </a:moveTo>
                  <a:cubicBezTo>
                    <a:pt x="11" y="27"/>
                    <a:pt x="18" y="39"/>
                    <a:pt x="25" y="5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9"/>
                    <a:pt x="3" y="11"/>
                    <a:pt x="4" y="13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87"/>
            <p:cNvSpPr>
              <a:spLocks/>
            </p:cNvSpPr>
            <p:nvPr/>
          </p:nvSpPr>
          <p:spPr bwMode="auto">
            <a:xfrm>
              <a:off x="-14776450" y="2789238"/>
              <a:ext cx="555625" cy="1395413"/>
            </a:xfrm>
            <a:custGeom>
              <a:avLst/>
              <a:gdLst>
                <a:gd name="T0" fmla="*/ 4 w 131"/>
                <a:gd name="T1" fmla="*/ 18 h 329"/>
                <a:gd name="T2" fmla="*/ 0 w 131"/>
                <a:gd name="T3" fmla="*/ 290 h 329"/>
                <a:gd name="T4" fmla="*/ 131 w 131"/>
                <a:gd name="T5" fmla="*/ 284 h 329"/>
                <a:gd name="T6" fmla="*/ 106 w 131"/>
                <a:gd name="T7" fmla="*/ 19 h 329"/>
                <a:gd name="T8" fmla="*/ 107 w 131"/>
                <a:gd name="T9" fmla="*/ 2 h 329"/>
                <a:gd name="T10" fmla="*/ 4 w 131"/>
                <a:gd name="T11" fmla="*/ 0 h 329"/>
                <a:gd name="T12" fmla="*/ 4 w 131"/>
                <a:gd name="T13" fmla="*/ 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329">
                  <a:moveTo>
                    <a:pt x="4" y="18"/>
                  </a:moveTo>
                  <a:cubicBezTo>
                    <a:pt x="4" y="18"/>
                    <a:pt x="15" y="239"/>
                    <a:pt x="0" y="290"/>
                  </a:cubicBezTo>
                  <a:cubicBezTo>
                    <a:pt x="0" y="290"/>
                    <a:pt x="81" y="329"/>
                    <a:pt x="131" y="284"/>
                  </a:cubicBezTo>
                  <a:cubicBezTo>
                    <a:pt x="131" y="284"/>
                    <a:pt x="83" y="98"/>
                    <a:pt x="106" y="19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88"/>
            <p:cNvSpPr>
              <a:spLocks/>
            </p:cNvSpPr>
            <p:nvPr/>
          </p:nvSpPr>
          <p:spPr bwMode="auto">
            <a:xfrm>
              <a:off x="-14690725" y="2862263"/>
              <a:ext cx="284163" cy="157163"/>
            </a:xfrm>
            <a:custGeom>
              <a:avLst/>
              <a:gdLst>
                <a:gd name="T0" fmla="*/ 67 w 67"/>
                <a:gd name="T1" fmla="*/ 4 h 37"/>
                <a:gd name="T2" fmla="*/ 0 w 67"/>
                <a:gd name="T3" fmla="*/ 0 h 37"/>
                <a:gd name="T4" fmla="*/ 0 w 67"/>
                <a:gd name="T5" fmla="*/ 6 h 37"/>
                <a:gd name="T6" fmla="*/ 4 w 67"/>
                <a:gd name="T7" fmla="*/ 7 h 37"/>
                <a:gd name="T8" fmla="*/ 26 w 67"/>
                <a:gd name="T9" fmla="*/ 32 h 37"/>
                <a:gd name="T10" fmla="*/ 61 w 67"/>
                <a:gd name="T11" fmla="*/ 10 h 37"/>
                <a:gd name="T12" fmla="*/ 67 w 67"/>
                <a:gd name="T13" fmla="*/ 10 h 37"/>
                <a:gd name="T14" fmla="*/ 67 w 67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7">
                  <a:moveTo>
                    <a:pt x="67" y="4"/>
                  </a:moveTo>
                  <a:cubicBezTo>
                    <a:pt x="48" y="6"/>
                    <a:pt x="23" y="4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7"/>
                    <a:pt x="4" y="7"/>
                  </a:cubicBezTo>
                  <a:cubicBezTo>
                    <a:pt x="13" y="8"/>
                    <a:pt x="2" y="28"/>
                    <a:pt x="26" y="32"/>
                  </a:cubicBezTo>
                  <a:cubicBezTo>
                    <a:pt x="65" y="37"/>
                    <a:pt x="49" y="8"/>
                    <a:pt x="61" y="10"/>
                  </a:cubicBezTo>
                  <a:cubicBezTo>
                    <a:pt x="63" y="10"/>
                    <a:pt x="65" y="10"/>
                    <a:pt x="67" y="10"/>
                  </a:cubicBezTo>
                  <a:lnTo>
                    <a:pt x="67" y="4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789"/>
            <p:cNvSpPr>
              <a:spLocks/>
            </p:cNvSpPr>
            <p:nvPr/>
          </p:nvSpPr>
          <p:spPr bwMode="auto">
            <a:xfrm>
              <a:off x="-14789150" y="2946400"/>
              <a:ext cx="212725" cy="225425"/>
            </a:xfrm>
            <a:custGeom>
              <a:avLst/>
              <a:gdLst>
                <a:gd name="T0" fmla="*/ 31 w 50"/>
                <a:gd name="T1" fmla="*/ 0 h 53"/>
                <a:gd name="T2" fmla="*/ 0 w 50"/>
                <a:gd name="T3" fmla="*/ 1 h 53"/>
                <a:gd name="T4" fmla="*/ 35 w 50"/>
                <a:gd name="T5" fmla="*/ 53 h 53"/>
                <a:gd name="T6" fmla="*/ 42 w 50"/>
                <a:gd name="T7" fmla="*/ 41 h 53"/>
                <a:gd name="T8" fmla="*/ 46 w 50"/>
                <a:gd name="T9" fmla="*/ 34 h 53"/>
                <a:gd name="T10" fmla="*/ 49 w 50"/>
                <a:gd name="T11" fmla="*/ 27 h 53"/>
                <a:gd name="T12" fmla="*/ 44 w 50"/>
                <a:gd name="T13" fmla="*/ 24 h 53"/>
                <a:gd name="T14" fmla="*/ 31 w 50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3">
                  <a:moveTo>
                    <a:pt x="3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50"/>
                    <a:pt x="35" y="53"/>
                  </a:cubicBezTo>
                  <a:cubicBezTo>
                    <a:pt x="37" y="49"/>
                    <a:pt x="40" y="45"/>
                    <a:pt x="42" y="41"/>
                  </a:cubicBezTo>
                  <a:cubicBezTo>
                    <a:pt x="44" y="39"/>
                    <a:pt x="44" y="36"/>
                    <a:pt x="46" y="34"/>
                  </a:cubicBezTo>
                  <a:cubicBezTo>
                    <a:pt x="48" y="32"/>
                    <a:pt x="50" y="30"/>
                    <a:pt x="49" y="27"/>
                  </a:cubicBezTo>
                  <a:cubicBezTo>
                    <a:pt x="48" y="25"/>
                    <a:pt x="45" y="25"/>
                    <a:pt x="44" y="24"/>
                  </a:cubicBezTo>
                  <a:cubicBezTo>
                    <a:pt x="37" y="18"/>
                    <a:pt x="32" y="9"/>
                    <a:pt x="31" y="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90"/>
            <p:cNvSpPr>
              <a:spLocks/>
            </p:cNvSpPr>
            <p:nvPr/>
          </p:nvSpPr>
          <p:spPr bwMode="auto">
            <a:xfrm>
              <a:off x="-14525625" y="2925763"/>
              <a:ext cx="182563" cy="236538"/>
            </a:xfrm>
            <a:custGeom>
              <a:avLst/>
              <a:gdLst>
                <a:gd name="T0" fmla="*/ 0 w 43"/>
                <a:gd name="T1" fmla="*/ 30 h 56"/>
                <a:gd name="T2" fmla="*/ 0 w 43"/>
                <a:gd name="T3" fmla="*/ 30 h 56"/>
                <a:gd name="T4" fmla="*/ 5 w 43"/>
                <a:gd name="T5" fmla="*/ 39 h 56"/>
                <a:gd name="T6" fmla="*/ 13 w 43"/>
                <a:gd name="T7" fmla="*/ 50 h 56"/>
                <a:gd name="T8" fmla="*/ 17 w 43"/>
                <a:gd name="T9" fmla="*/ 56 h 56"/>
                <a:gd name="T10" fmla="*/ 43 w 43"/>
                <a:gd name="T11" fmla="*/ 3 h 56"/>
                <a:gd name="T12" fmla="*/ 25 w 43"/>
                <a:gd name="T13" fmla="*/ 1 h 56"/>
                <a:gd name="T14" fmla="*/ 21 w 43"/>
                <a:gd name="T15" fmla="*/ 3 h 56"/>
                <a:gd name="T16" fmla="*/ 13 w 43"/>
                <a:gd name="T17" fmla="*/ 15 h 56"/>
                <a:gd name="T18" fmla="*/ 5 w 43"/>
                <a:gd name="T19" fmla="*/ 24 h 56"/>
                <a:gd name="T20" fmla="*/ 0 w 43"/>
                <a:gd name="T21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4" y="37"/>
                    <a:pt x="5" y="39"/>
                  </a:cubicBezTo>
                  <a:cubicBezTo>
                    <a:pt x="8" y="43"/>
                    <a:pt x="11" y="46"/>
                    <a:pt x="13" y="50"/>
                  </a:cubicBezTo>
                  <a:cubicBezTo>
                    <a:pt x="14" y="51"/>
                    <a:pt x="16" y="56"/>
                    <a:pt x="17" y="56"/>
                  </a:cubicBezTo>
                  <a:cubicBezTo>
                    <a:pt x="17" y="56"/>
                    <a:pt x="36" y="48"/>
                    <a:pt x="43" y="3"/>
                  </a:cubicBezTo>
                  <a:cubicBezTo>
                    <a:pt x="37" y="1"/>
                    <a:pt x="31" y="2"/>
                    <a:pt x="25" y="1"/>
                  </a:cubicBezTo>
                  <a:cubicBezTo>
                    <a:pt x="22" y="1"/>
                    <a:pt x="23" y="0"/>
                    <a:pt x="21" y="3"/>
                  </a:cubicBezTo>
                  <a:cubicBezTo>
                    <a:pt x="20" y="6"/>
                    <a:pt x="15" y="12"/>
                    <a:pt x="13" y="15"/>
                  </a:cubicBezTo>
                  <a:cubicBezTo>
                    <a:pt x="11" y="18"/>
                    <a:pt x="8" y="21"/>
                    <a:pt x="5" y="24"/>
                  </a:cubicBezTo>
                  <a:cubicBezTo>
                    <a:pt x="4" y="25"/>
                    <a:pt x="0" y="27"/>
                    <a:pt x="0" y="30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91"/>
            <p:cNvSpPr>
              <a:spLocks/>
            </p:cNvSpPr>
            <p:nvPr/>
          </p:nvSpPr>
          <p:spPr bwMode="auto">
            <a:xfrm>
              <a:off x="-14784388" y="2882900"/>
              <a:ext cx="207963" cy="228600"/>
            </a:xfrm>
            <a:custGeom>
              <a:avLst/>
              <a:gdLst>
                <a:gd name="T0" fmla="*/ 30 w 49"/>
                <a:gd name="T1" fmla="*/ 0 h 54"/>
                <a:gd name="T2" fmla="*/ 0 w 49"/>
                <a:gd name="T3" fmla="*/ 2 h 54"/>
                <a:gd name="T4" fmla="*/ 34 w 49"/>
                <a:gd name="T5" fmla="*/ 54 h 54"/>
                <a:gd name="T6" fmla="*/ 42 w 49"/>
                <a:gd name="T7" fmla="*/ 41 h 54"/>
                <a:gd name="T8" fmla="*/ 45 w 49"/>
                <a:gd name="T9" fmla="*/ 34 h 54"/>
                <a:gd name="T10" fmla="*/ 48 w 49"/>
                <a:gd name="T11" fmla="*/ 28 h 54"/>
                <a:gd name="T12" fmla="*/ 43 w 49"/>
                <a:gd name="T13" fmla="*/ 24 h 54"/>
                <a:gd name="T14" fmla="*/ 30 w 4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4">
                  <a:moveTo>
                    <a:pt x="3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7" y="50"/>
                    <a:pt x="34" y="54"/>
                  </a:cubicBezTo>
                  <a:cubicBezTo>
                    <a:pt x="36" y="50"/>
                    <a:pt x="39" y="45"/>
                    <a:pt x="42" y="41"/>
                  </a:cubicBezTo>
                  <a:cubicBezTo>
                    <a:pt x="43" y="39"/>
                    <a:pt x="44" y="36"/>
                    <a:pt x="45" y="34"/>
                  </a:cubicBezTo>
                  <a:cubicBezTo>
                    <a:pt x="47" y="32"/>
                    <a:pt x="49" y="30"/>
                    <a:pt x="48" y="28"/>
                  </a:cubicBezTo>
                  <a:cubicBezTo>
                    <a:pt x="47" y="26"/>
                    <a:pt x="44" y="26"/>
                    <a:pt x="43" y="24"/>
                  </a:cubicBezTo>
                  <a:cubicBezTo>
                    <a:pt x="36" y="18"/>
                    <a:pt x="31" y="9"/>
                    <a:pt x="30" y="0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792"/>
            <p:cNvSpPr>
              <a:spLocks/>
            </p:cNvSpPr>
            <p:nvPr/>
          </p:nvSpPr>
          <p:spPr bwMode="auto">
            <a:xfrm>
              <a:off x="-14543088" y="2878138"/>
              <a:ext cx="182563" cy="238125"/>
            </a:xfrm>
            <a:custGeom>
              <a:avLst/>
              <a:gdLst>
                <a:gd name="T0" fmla="*/ 0 w 43"/>
                <a:gd name="T1" fmla="*/ 29 h 56"/>
                <a:gd name="T2" fmla="*/ 0 w 43"/>
                <a:gd name="T3" fmla="*/ 30 h 56"/>
                <a:gd name="T4" fmla="*/ 6 w 43"/>
                <a:gd name="T5" fmla="*/ 39 h 56"/>
                <a:gd name="T6" fmla="*/ 14 w 43"/>
                <a:gd name="T7" fmla="*/ 50 h 56"/>
                <a:gd name="T8" fmla="*/ 18 w 43"/>
                <a:gd name="T9" fmla="*/ 56 h 56"/>
                <a:gd name="T10" fmla="*/ 43 w 43"/>
                <a:gd name="T11" fmla="*/ 3 h 56"/>
                <a:gd name="T12" fmla="*/ 25 w 43"/>
                <a:gd name="T13" fmla="*/ 1 h 56"/>
                <a:gd name="T14" fmla="*/ 22 w 43"/>
                <a:gd name="T15" fmla="*/ 3 h 56"/>
                <a:gd name="T16" fmla="*/ 13 w 43"/>
                <a:gd name="T17" fmla="*/ 15 h 56"/>
                <a:gd name="T18" fmla="*/ 6 w 43"/>
                <a:gd name="T19" fmla="*/ 23 h 56"/>
                <a:gd name="T20" fmla="*/ 0 w 43"/>
                <a:gd name="T21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6">
                  <a:moveTo>
                    <a:pt x="0" y="29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5" y="37"/>
                    <a:pt x="6" y="39"/>
                  </a:cubicBezTo>
                  <a:cubicBezTo>
                    <a:pt x="9" y="43"/>
                    <a:pt x="11" y="46"/>
                    <a:pt x="14" y="50"/>
                  </a:cubicBezTo>
                  <a:cubicBezTo>
                    <a:pt x="14" y="51"/>
                    <a:pt x="17" y="56"/>
                    <a:pt x="18" y="56"/>
                  </a:cubicBezTo>
                  <a:cubicBezTo>
                    <a:pt x="18" y="56"/>
                    <a:pt x="36" y="47"/>
                    <a:pt x="43" y="3"/>
                  </a:cubicBezTo>
                  <a:cubicBezTo>
                    <a:pt x="37" y="1"/>
                    <a:pt x="32" y="2"/>
                    <a:pt x="25" y="1"/>
                  </a:cubicBezTo>
                  <a:cubicBezTo>
                    <a:pt x="23" y="1"/>
                    <a:pt x="23" y="0"/>
                    <a:pt x="22" y="3"/>
                  </a:cubicBezTo>
                  <a:cubicBezTo>
                    <a:pt x="20" y="6"/>
                    <a:pt x="15" y="12"/>
                    <a:pt x="13" y="15"/>
                  </a:cubicBezTo>
                  <a:cubicBezTo>
                    <a:pt x="11" y="18"/>
                    <a:pt x="9" y="21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FBF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793"/>
            <p:cNvSpPr>
              <a:spLocks/>
            </p:cNvSpPr>
            <p:nvPr/>
          </p:nvSpPr>
          <p:spPr bwMode="auto">
            <a:xfrm>
              <a:off x="-14733588" y="2882900"/>
              <a:ext cx="157163" cy="200025"/>
            </a:xfrm>
            <a:custGeom>
              <a:avLst/>
              <a:gdLst>
                <a:gd name="T0" fmla="*/ 21 w 37"/>
                <a:gd name="T1" fmla="*/ 27 h 47"/>
                <a:gd name="T2" fmla="*/ 33 w 37"/>
                <a:gd name="T3" fmla="*/ 34 h 47"/>
                <a:gd name="T4" fmla="*/ 34 w 37"/>
                <a:gd name="T5" fmla="*/ 34 h 47"/>
                <a:gd name="T6" fmla="*/ 36 w 37"/>
                <a:gd name="T7" fmla="*/ 28 h 47"/>
                <a:gd name="T8" fmla="*/ 31 w 37"/>
                <a:gd name="T9" fmla="*/ 24 h 47"/>
                <a:gd name="T10" fmla="*/ 18 w 37"/>
                <a:gd name="T11" fmla="*/ 0 h 47"/>
                <a:gd name="T12" fmla="*/ 0 w 37"/>
                <a:gd name="T13" fmla="*/ 0 h 47"/>
                <a:gd name="T14" fmla="*/ 11 w 37"/>
                <a:gd name="T15" fmla="*/ 47 h 47"/>
                <a:gd name="T16" fmla="*/ 13 w 37"/>
                <a:gd name="T17" fmla="*/ 21 h 47"/>
                <a:gd name="T18" fmla="*/ 21 w 37"/>
                <a:gd name="T1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7">
                  <a:moveTo>
                    <a:pt x="21" y="27"/>
                  </a:moveTo>
                  <a:cubicBezTo>
                    <a:pt x="25" y="29"/>
                    <a:pt x="29" y="34"/>
                    <a:pt x="33" y="34"/>
                  </a:cubicBezTo>
                  <a:cubicBezTo>
                    <a:pt x="33" y="34"/>
                    <a:pt x="33" y="34"/>
                    <a:pt x="34" y="34"/>
                  </a:cubicBezTo>
                  <a:cubicBezTo>
                    <a:pt x="35" y="32"/>
                    <a:pt x="37" y="30"/>
                    <a:pt x="36" y="28"/>
                  </a:cubicBezTo>
                  <a:cubicBezTo>
                    <a:pt x="35" y="26"/>
                    <a:pt x="32" y="26"/>
                    <a:pt x="31" y="24"/>
                  </a:cubicBezTo>
                  <a:cubicBezTo>
                    <a:pt x="24" y="18"/>
                    <a:pt x="19" y="9"/>
                    <a:pt x="18" y="0"/>
                  </a:cubicBezTo>
                  <a:cubicBezTo>
                    <a:pt x="18" y="0"/>
                    <a:pt x="1" y="0"/>
                    <a:pt x="0" y="0"/>
                  </a:cubicBezTo>
                  <a:cubicBezTo>
                    <a:pt x="3" y="15"/>
                    <a:pt x="1" y="34"/>
                    <a:pt x="11" y="47"/>
                  </a:cubicBezTo>
                  <a:cubicBezTo>
                    <a:pt x="13" y="42"/>
                    <a:pt x="13" y="26"/>
                    <a:pt x="13" y="21"/>
                  </a:cubicBezTo>
                  <a:cubicBezTo>
                    <a:pt x="15" y="22"/>
                    <a:pt x="18" y="25"/>
                    <a:pt x="21" y="27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794"/>
            <p:cNvSpPr>
              <a:spLocks/>
            </p:cNvSpPr>
            <p:nvPr/>
          </p:nvSpPr>
          <p:spPr bwMode="auto">
            <a:xfrm>
              <a:off x="-14543088" y="2878138"/>
              <a:ext cx="165100" cy="192088"/>
            </a:xfrm>
            <a:custGeom>
              <a:avLst/>
              <a:gdLst>
                <a:gd name="T0" fmla="*/ 25 w 39"/>
                <a:gd name="T1" fmla="*/ 1 h 45"/>
                <a:gd name="T2" fmla="*/ 22 w 39"/>
                <a:gd name="T3" fmla="*/ 3 h 45"/>
                <a:gd name="T4" fmla="*/ 13 w 39"/>
                <a:gd name="T5" fmla="*/ 15 h 45"/>
                <a:gd name="T6" fmla="*/ 6 w 39"/>
                <a:gd name="T7" fmla="*/ 23 h 45"/>
                <a:gd name="T8" fmla="*/ 0 w 39"/>
                <a:gd name="T9" fmla="*/ 29 h 45"/>
                <a:gd name="T10" fmla="*/ 0 w 39"/>
                <a:gd name="T11" fmla="*/ 30 h 45"/>
                <a:gd name="T12" fmla="*/ 2 w 39"/>
                <a:gd name="T13" fmla="*/ 34 h 45"/>
                <a:gd name="T14" fmla="*/ 4 w 39"/>
                <a:gd name="T15" fmla="*/ 34 h 45"/>
                <a:gd name="T16" fmla="*/ 26 w 39"/>
                <a:gd name="T17" fmla="*/ 21 h 45"/>
                <a:gd name="T18" fmla="*/ 29 w 39"/>
                <a:gd name="T19" fmla="*/ 45 h 45"/>
                <a:gd name="T20" fmla="*/ 37 w 39"/>
                <a:gd name="T21" fmla="*/ 39 h 45"/>
                <a:gd name="T22" fmla="*/ 38 w 39"/>
                <a:gd name="T23" fmla="*/ 25 h 45"/>
                <a:gd name="T24" fmla="*/ 37 w 39"/>
                <a:gd name="T25" fmla="*/ 9 h 45"/>
                <a:gd name="T26" fmla="*/ 37 w 39"/>
                <a:gd name="T27" fmla="*/ 2 h 45"/>
                <a:gd name="T28" fmla="*/ 25 w 39"/>
                <a:gd name="T2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1"/>
                  </a:moveTo>
                  <a:cubicBezTo>
                    <a:pt x="23" y="1"/>
                    <a:pt x="23" y="0"/>
                    <a:pt x="22" y="3"/>
                  </a:cubicBezTo>
                  <a:cubicBezTo>
                    <a:pt x="20" y="6"/>
                    <a:pt x="15" y="12"/>
                    <a:pt x="13" y="15"/>
                  </a:cubicBezTo>
                  <a:cubicBezTo>
                    <a:pt x="11" y="18"/>
                    <a:pt x="9" y="21"/>
                    <a:pt x="6" y="23"/>
                  </a:cubicBezTo>
                  <a:cubicBezTo>
                    <a:pt x="4" y="25"/>
                    <a:pt x="1" y="27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17" y="28"/>
                    <a:pt x="18" y="25"/>
                    <a:pt x="26" y="21"/>
                  </a:cubicBezTo>
                  <a:cubicBezTo>
                    <a:pt x="26" y="33"/>
                    <a:pt x="28" y="37"/>
                    <a:pt x="29" y="45"/>
                  </a:cubicBezTo>
                  <a:cubicBezTo>
                    <a:pt x="32" y="42"/>
                    <a:pt x="35" y="43"/>
                    <a:pt x="37" y="39"/>
                  </a:cubicBezTo>
                  <a:cubicBezTo>
                    <a:pt x="39" y="35"/>
                    <a:pt x="38" y="29"/>
                    <a:pt x="38" y="25"/>
                  </a:cubicBezTo>
                  <a:cubicBezTo>
                    <a:pt x="38" y="20"/>
                    <a:pt x="36" y="14"/>
                    <a:pt x="37" y="9"/>
                  </a:cubicBezTo>
                  <a:cubicBezTo>
                    <a:pt x="37" y="5"/>
                    <a:pt x="39" y="4"/>
                    <a:pt x="37" y="2"/>
                  </a:cubicBezTo>
                  <a:cubicBezTo>
                    <a:pt x="35" y="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795"/>
            <p:cNvSpPr>
              <a:spLocks/>
            </p:cNvSpPr>
            <p:nvPr/>
          </p:nvSpPr>
          <p:spPr bwMode="auto">
            <a:xfrm>
              <a:off x="-14792325" y="3994150"/>
              <a:ext cx="614363" cy="292100"/>
            </a:xfrm>
            <a:custGeom>
              <a:avLst/>
              <a:gdLst>
                <a:gd name="T0" fmla="*/ 4 w 145"/>
                <a:gd name="T1" fmla="*/ 6 h 69"/>
                <a:gd name="T2" fmla="*/ 135 w 145"/>
                <a:gd name="T3" fmla="*/ 0 h 69"/>
                <a:gd name="T4" fmla="*/ 145 w 145"/>
                <a:gd name="T5" fmla="*/ 22 h 69"/>
                <a:gd name="T6" fmla="*/ 0 w 145"/>
                <a:gd name="T7" fmla="*/ 24 h 69"/>
                <a:gd name="T8" fmla="*/ 4 w 145"/>
                <a:gd name="T9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9">
                  <a:moveTo>
                    <a:pt x="4" y="6"/>
                  </a:moveTo>
                  <a:cubicBezTo>
                    <a:pt x="4" y="6"/>
                    <a:pt x="84" y="37"/>
                    <a:pt x="135" y="0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70" y="69"/>
                    <a:pt x="0" y="2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3A3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796"/>
            <p:cNvSpPr>
              <a:spLocks/>
            </p:cNvSpPr>
            <p:nvPr/>
          </p:nvSpPr>
          <p:spPr bwMode="auto">
            <a:xfrm>
              <a:off x="-14792325" y="3994150"/>
              <a:ext cx="614363" cy="185738"/>
            </a:xfrm>
            <a:custGeom>
              <a:avLst/>
              <a:gdLst>
                <a:gd name="T0" fmla="*/ 128 w 145"/>
                <a:gd name="T1" fmla="*/ 31 h 44"/>
                <a:gd name="T2" fmla="*/ 145 w 145"/>
                <a:gd name="T3" fmla="*/ 22 h 44"/>
                <a:gd name="T4" fmla="*/ 135 w 145"/>
                <a:gd name="T5" fmla="*/ 0 h 44"/>
                <a:gd name="T6" fmla="*/ 4 w 145"/>
                <a:gd name="T7" fmla="*/ 6 h 44"/>
                <a:gd name="T8" fmla="*/ 0 w 145"/>
                <a:gd name="T9" fmla="*/ 24 h 44"/>
                <a:gd name="T10" fmla="*/ 15 w 145"/>
                <a:gd name="T11" fmla="*/ 32 h 44"/>
                <a:gd name="T12" fmla="*/ 17 w 145"/>
                <a:gd name="T13" fmla="*/ 26 h 44"/>
                <a:gd name="T14" fmla="*/ 30 w 145"/>
                <a:gd name="T15" fmla="*/ 17 h 44"/>
                <a:gd name="T16" fmla="*/ 58 w 145"/>
                <a:gd name="T17" fmla="*/ 25 h 44"/>
                <a:gd name="T18" fmla="*/ 72 w 145"/>
                <a:gd name="T19" fmla="*/ 44 h 44"/>
                <a:gd name="T20" fmla="*/ 104 w 145"/>
                <a:gd name="T21" fmla="*/ 39 h 44"/>
                <a:gd name="T22" fmla="*/ 105 w 145"/>
                <a:gd name="T23" fmla="*/ 37 h 44"/>
                <a:gd name="T24" fmla="*/ 108 w 145"/>
                <a:gd name="T25" fmla="*/ 21 h 44"/>
                <a:gd name="T26" fmla="*/ 121 w 145"/>
                <a:gd name="T27" fmla="*/ 13 h 44"/>
                <a:gd name="T28" fmla="*/ 129 w 145"/>
                <a:gd name="T29" fmla="*/ 26 h 44"/>
                <a:gd name="T30" fmla="*/ 128 w 145"/>
                <a:gd name="T31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44">
                  <a:moveTo>
                    <a:pt x="128" y="31"/>
                  </a:moveTo>
                  <a:cubicBezTo>
                    <a:pt x="139" y="26"/>
                    <a:pt x="145" y="22"/>
                    <a:pt x="145" y="2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" y="37"/>
                    <a:pt x="4" y="6"/>
                    <a:pt x="4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27"/>
                    <a:pt x="10" y="30"/>
                    <a:pt x="15" y="32"/>
                  </a:cubicBezTo>
                  <a:cubicBezTo>
                    <a:pt x="15" y="30"/>
                    <a:pt x="15" y="28"/>
                    <a:pt x="17" y="26"/>
                  </a:cubicBezTo>
                  <a:cubicBezTo>
                    <a:pt x="18" y="21"/>
                    <a:pt x="23" y="16"/>
                    <a:pt x="30" y="17"/>
                  </a:cubicBezTo>
                  <a:cubicBezTo>
                    <a:pt x="39" y="19"/>
                    <a:pt x="49" y="21"/>
                    <a:pt x="58" y="25"/>
                  </a:cubicBezTo>
                  <a:cubicBezTo>
                    <a:pt x="67" y="29"/>
                    <a:pt x="71" y="34"/>
                    <a:pt x="72" y="44"/>
                  </a:cubicBezTo>
                  <a:cubicBezTo>
                    <a:pt x="84" y="43"/>
                    <a:pt x="95" y="41"/>
                    <a:pt x="104" y="39"/>
                  </a:cubicBezTo>
                  <a:cubicBezTo>
                    <a:pt x="105" y="38"/>
                    <a:pt x="105" y="37"/>
                    <a:pt x="105" y="37"/>
                  </a:cubicBezTo>
                  <a:cubicBezTo>
                    <a:pt x="106" y="31"/>
                    <a:pt x="107" y="26"/>
                    <a:pt x="108" y="21"/>
                  </a:cubicBezTo>
                  <a:cubicBezTo>
                    <a:pt x="110" y="15"/>
                    <a:pt x="116" y="12"/>
                    <a:pt x="121" y="13"/>
                  </a:cubicBezTo>
                  <a:cubicBezTo>
                    <a:pt x="127" y="15"/>
                    <a:pt x="130" y="21"/>
                    <a:pt x="129" y="26"/>
                  </a:cubicBezTo>
                  <a:cubicBezTo>
                    <a:pt x="128" y="28"/>
                    <a:pt x="128" y="29"/>
                    <a:pt x="128" y="31"/>
                  </a:cubicBezTo>
                  <a:close/>
                </a:path>
              </a:pathLst>
            </a:custGeom>
            <a:solidFill>
              <a:srgbClr val="2B2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797"/>
            <p:cNvSpPr>
              <a:spLocks/>
            </p:cNvSpPr>
            <p:nvPr/>
          </p:nvSpPr>
          <p:spPr bwMode="auto">
            <a:xfrm>
              <a:off x="-14538325" y="4049713"/>
              <a:ext cx="185738" cy="165100"/>
            </a:xfrm>
            <a:custGeom>
              <a:avLst/>
              <a:gdLst>
                <a:gd name="T0" fmla="*/ 0 w 44"/>
                <a:gd name="T1" fmla="*/ 4 h 39"/>
                <a:gd name="T2" fmla="*/ 6 w 44"/>
                <a:gd name="T3" fmla="*/ 31 h 39"/>
                <a:gd name="T4" fmla="*/ 44 w 44"/>
                <a:gd name="T5" fmla="*/ 26 h 39"/>
                <a:gd name="T6" fmla="*/ 40 w 44"/>
                <a:gd name="T7" fmla="*/ 0 h 39"/>
                <a:gd name="T8" fmla="*/ 0 w 44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4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22" y="39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20" y="5"/>
                    <a:pt x="0" y="4"/>
                  </a:cubicBezTo>
                  <a:close/>
                </a:path>
              </a:pathLst>
            </a:custGeom>
            <a:solidFill>
              <a:srgbClr val="D9B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798"/>
            <p:cNvSpPr>
              <a:spLocks/>
            </p:cNvSpPr>
            <p:nvPr/>
          </p:nvSpPr>
          <p:spPr bwMode="auto">
            <a:xfrm>
              <a:off x="-14538325" y="4049713"/>
              <a:ext cx="185738" cy="122238"/>
            </a:xfrm>
            <a:custGeom>
              <a:avLst/>
              <a:gdLst>
                <a:gd name="T0" fmla="*/ 2 w 44"/>
                <a:gd name="T1" fmla="*/ 7 h 29"/>
                <a:gd name="T2" fmla="*/ 19 w 44"/>
                <a:gd name="T3" fmla="*/ 18 h 29"/>
                <a:gd name="T4" fmla="*/ 30 w 44"/>
                <a:gd name="T5" fmla="*/ 23 h 29"/>
                <a:gd name="T6" fmla="*/ 40 w 44"/>
                <a:gd name="T7" fmla="*/ 28 h 29"/>
                <a:gd name="T8" fmla="*/ 44 w 44"/>
                <a:gd name="T9" fmla="*/ 26 h 29"/>
                <a:gd name="T10" fmla="*/ 40 w 44"/>
                <a:gd name="T11" fmla="*/ 0 h 29"/>
                <a:gd name="T12" fmla="*/ 0 w 44"/>
                <a:gd name="T13" fmla="*/ 5 h 29"/>
                <a:gd name="T14" fmla="*/ 2 w 44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9">
                  <a:moveTo>
                    <a:pt x="2" y="7"/>
                  </a:moveTo>
                  <a:cubicBezTo>
                    <a:pt x="7" y="11"/>
                    <a:pt x="13" y="15"/>
                    <a:pt x="19" y="18"/>
                  </a:cubicBezTo>
                  <a:cubicBezTo>
                    <a:pt x="22" y="20"/>
                    <a:pt x="26" y="21"/>
                    <a:pt x="30" y="23"/>
                  </a:cubicBezTo>
                  <a:cubicBezTo>
                    <a:pt x="31" y="24"/>
                    <a:pt x="39" y="29"/>
                    <a:pt x="40" y="28"/>
                  </a:cubicBezTo>
                  <a:cubicBezTo>
                    <a:pt x="41" y="27"/>
                    <a:pt x="43" y="27"/>
                    <a:pt x="44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2"/>
                    <a:pt x="3" y="5"/>
                    <a:pt x="0" y="5"/>
                  </a:cubicBezTo>
                  <a:cubicBezTo>
                    <a:pt x="1" y="5"/>
                    <a:pt x="2" y="6"/>
                    <a:pt x="2" y="7"/>
                  </a:cubicBezTo>
                  <a:close/>
                </a:path>
              </a:pathLst>
            </a:custGeom>
            <a:solidFill>
              <a:srgbClr val="CE9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799"/>
            <p:cNvSpPr>
              <a:spLocks/>
            </p:cNvSpPr>
            <p:nvPr/>
          </p:nvSpPr>
          <p:spPr bwMode="auto">
            <a:xfrm>
              <a:off x="-14482763" y="2882900"/>
              <a:ext cx="652463" cy="1674813"/>
            </a:xfrm>
            <a:custGeom>
              <a:avLst/>
              <a:gdLst>
                <a:gd name="T0" fmla="*/ 22 w 154"/>
                <a:gd name="T1" fmla="*/ 0 h 395"/>
                <a:gd name="T2" fmla="*/ 104 w 154"/>
                <a:gd name="T3" fmla="*/ 2 h 395"/>
                <a:gd name="T4" fmla="*/ 127 w 154"/>
                <a:gd name="T5" fmla="*/ 8 h 395"/>
                <a:gd name="T6" fmla="*/ 139 w 154"/>
                <a:gd name="T7" fmla="*/ 15 h 395"/>
                <a:gd name="T8" fmla="*/ 141 w 154"/>
                <a:gd name="T9" fmla="*/ 29 h 395"/>
                <a:gd name="T10" fmla="*/ 135 w 154"/>
                <a:gd name="T11" fmla="*/ 46 h 395"/>
                <a:gd name="T12" fmla="*/ 125 w 154"/>
                <a:gd name="T13" fmla="*/ 82 h 395"/>
                <a:gd name="T14" fmla="*/ 117 w 154"/>
                <a:gd name="T15" fmla="*/ 119 h 395"/>
                <a:gd name="T16" fmla="*/ 98 w 154"/>
                <a:gd name="T17" fmla="*/ 235 h 395"/>
                <a:gd name="T18" fmla="*/ 116 w 154"/>
                <a:gd name="T19" fmla="*/ 268 h 395"/>
                <a:gd name="T20" fmla="*/ 148 w 154"/>
                <a:gd name="T21" fmla="*/ 318 h 395"/>
                <a:gd name="T22" fmla="*/ 153 w 154"/>
                <a:gd name="T23" fmla="*/ 338 h 395"/>
                <a:gd name="T24" fmla="*/ 108 w 154"/>
                <a:gd name="T25" fmla="*/ 363 h 395"/>
                <a:gd name="T26" fmla="*/ 41 w 154"/>
                <a:gd name="T27" fmla="*/ 246 h 395"/>
                <a:gd name="T28" fmla="*/ 22 w 154"/>
                <a:gd name="T2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395">
                  <a:moveTo>
                    <a:pt x="22" y="0"/>
                  </a:moveTo>
                  <a:cubicBezTo>
                    <a:pt x="22" y="0"/>
                    <a:pt x="91" y="0"/>
                    <a:pt x="104" y="2"/>
                  </a:cubicBezTo>
                  <a:cubicBezTo>
                    <a:pt x="112" y="4"/>
                    <a:pt x="120" y="5"/>
                    <a:pt x="127" y="8"/>
                  </a:cubicBezTo>
                  <a:cubicBezTo>
                    <a:pt x="131" y="10"/>
                    <a:pt x="137" y="12"/>
                    <a:pt x="139" y="15"/>
                  </a:cubicBezTo>
                  <a:cubicBezTo>
                    <a:pt x="142" y="18"/>
                    <a:pt x="141" y="26"/>
                    <a:pt x="141" y="29"/>
                  </a:cubicBezTo>
                  <a:cubicBezTo>
                    <a:pt x="140" y="35"/>
                    <a:pt x="137" y="41"/>
                    <a:pt x="135" y="46"/>
                  </a:cubicBezTo>
                  <a:cubicBezTo>
                    <a:pt x="131" y="58"/>
                    <a:pt x="129" y="70"/>
                    <a:pt x="125" y="82"/>
                  </a:cubicBezTo>
                  <a:cubicBezTo>
                    <a:pt x="122" y="94"/>
                    <a:pt x="119" y="107"/>
                    <a:pt x="117" y="119"/>
                  </a:cubicBezTo>
                  <a:cubicBezTo>
                    <a:pt x="111" y="166"/>
                    <a:pt x="95" y="225"/>
                    <a:pt x="98" y="235"/>
                  </a:cubicBezTo>
                  <a:cubicBezTo>
                    <a:pt x="102" y="245"/>
                    <a:pt x="116" y="268"/>
                    <a:pt x="116" y="268"/>
                  </a:cubicBezTo>
                  <a:cubicBezTo>
                    <a:pt x="148" y="318"/>
                    <a:pt x="148" y="318"/>
                    <a:pt x="148" y="318"/>
                  </a:cubicBezTo>
                  <a:cubicBezTo>
                    <a:pt x="148" y="318"/>
                    <a:pt x="154" y="329"/>
                    <a:pt x="153" y="338"/>
                  </a:cubicBezTo>
                  <a:cubicBezTo>
                    <a:pt x="153" y="347"/>
                    <a:pt x="131" y="395"/>
                    <a:pt x="108" y="363"/>
                  </a:cubicBezTo>
                  <a:cubicBezTo>
                    <a:pt x="85" y="331"/>
                    <a:pt x="53" y="288"/>
                    <a:pt x="41" y="246"/>
                  </a:cubicBezTo>
                  <a:cubicBezTo>
                    <a:pt x="29" y="204"/>
                    <a:pt x="0" y="86"/>
                    <a:pt x="22" y="0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800"/>
            <p:cNvSpPr>
              <a:spLocks/>
            </p:cNvSpPr>
            <p:nvPr/>
          </p:nvSpPr>
          <p:spPr bwMode="auto">
            <a:xfrm>
              <a:off x="-14131925" y="3625850"/>
              <a:ext cx="242888" cy="554038"/>
            </a:xfrm>
            <a:custGeom>
              <a:avLst/>
              <a:gdLst>
                <a:gd name="T0" fmla="*/ 15 w 57"/>
                <a:gd name="T1" fmla="*/ 60 h 131"/>
                <a:gd name="T2" fmla="*/ 25 w 57"/>
                <a:gd name="T3" fmla="*/ 0 h 131"/>
                <a:gd name="T4" fmla="*/ 5 w 57"/>
                <a:gd name="T5" fmla="*/ 69 h 131"/>
                <a:gd name="T6" fmla="*/ 21 w 57"/>
                <a:gd name="T7" fmla="*/ 109 h 131"/>
                <a:gd name="T8" fmla="*/ 32 w 57"/>
                <a:gd name="T9" fmla="*/ 118 h 131"/>
                <a:gd name="T10" fmla="*/ 57 w 57"/>
                <a:gd name="T11" fmla="*/ 131 h 131"/>
                <a:gd name="T12" fmla="*/ 33 w 57"/>
                <a:gd name="T13" fmla="*/ 93 h 131"/>
                <a:gd name="T14" fmla="*/ 15 w 57"/>
                <a:gd name="T15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31">
                  <a:moveTo>
                    <a:pt x="15" y="60"/>
                  </a:moveTo>
                  <a:cubicBezTo>
                    <a:pt x="13" y="54"/>
                    <a:pt x="19" y="29"/>
                    <a:pt x="25" y="0"/>
                  </a:cubicBezTo>
                  <a:cubicBezTo>
                    <a:pt x="13" y="22"/>
                    <a:pt x="0" y="44"/>
                    <a:pt x="5" y="69"/>
                  </a:cubicBezTo>
                  <a:cubicBezTo>
                    <a:pt x="8" y="83"/>
                    <a:pt x="14" y="96"/>
                    <a:pt x="21" y="109"/>
                  </a:cubicBezTo>
                  <a:cubicBezTo>
                    <a:pt x="24" y="112"/>
                    <a:pt x="28" y="116"/>
                    <a:pt x="32" y="118"/>
                  </a:cubicBezTo>
                  <a:cubicBezTo>
                    <a:pt x="40" y="123"/>
                    <a:pt x="48" y="127"/>
                    <a:pt x="57" y="131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19" y="70"/>
                    <a:pt x="15" y="60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801"/>
            <p:cNvSpPr>
              <a:spLocks/>
            </p:cNvSpPr>
            <p:nvPr/>
          </p:nvSpPr>
          <p:spPr bwMode="auto">
            <a:xfrm>
              <a:off x="-14482763" y="2882900"/>
              <a:ext cx="312738" cy="1128713"/>
            </a:xfrm>
            <a:custGeom>
              <a:avLst/>
              <a:gdLst>
                <a:gd name="T0" fmla="*/ 48 w 74"/>
                <a:gd name="T1" fmla="*/ 266 h 266"/>
                <a:gd name="T2" fmla="*/ 33 w 74"/>
                <a:gd name="T3" fmla="*/ 177 h 266"/>
                <a:gd name="T4" fmla="*/ 27 w 74"/>
                <a:gd name="T5" fmla="*/ 67 h 266"/>
                <a:gd name="T6" fmla="*/ 46 w 74"/>
                <a:gd name="T7" fmla="*/ 26 h 266"/>
                <a:gd name="T8" fmla="*/ 64 w 74"/>
                <a:gd name="T9" fmla="*/ 15 h 266"/>
                <a:gd name="T10" fmla="*/ 74 w 74"/>
                <a:gd name="T11" fmla="*/ 1 h 266"/>
                <a:gd name="T12" fmla="*/ 22 w 74"/>
                <a:gd name="T13" fmla="*/ 0 h 266"/>
                <a:gd name="T14" fmla="*/ 41 w 74"/>
                <a:gd name="T15" fmla="*/ 246 h 266"/>
                <a:gd name="T16" fmla="*/ 48 w 74"/>
                <a:gd name="T1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66">
                  <a:moveTo>
                    <a:pt x="48" y="266"/>
                  </a:moveTo>
                  <a:cubicBezTo>
                    <a:pt x="44" y="236"/>
                    <a:pt x="39" y="207"/>
                    <a:pt x="33" y="177"/>
                  </a:cubicBezTo>
                  <a:cubicBezTo>
                    <a:pt x="25" y="141"/>
                    <a:pt x="21" y="104"/>
                    <a:pt x="27" y="67"/>
                  </a:cubicBezTo>
                  <a:cubicBezTo>
                    <a:pt x="29" y="52"/>
                    <a:pt x="34" y="37"/>
                    <a:pt x="46" y="26"/>
                  </a:cubicBezTo>
                  <a:cubicBezTo>
                    <a:pt x="52" y="22"/>
                    <a:pt x="58" y="19"/>
                    <a:pt x="64" y="15"/>
                  </a:cubicBezTo>
                  <a:cubicBezTo>
                    <a:pt x="70" y="12"/>
                    <a:pt x="72" y="7"/>
                    <a:pt x="74" y="1"/>
                  </a:cubicBezTo>
                  <a:cubicBezTo>
                    <a:pt x="50" y="0"/>
                    <a:pt x="22" y="0"/>
                    <a:pt x="22" y="0"/>
                  </a:cubicBezTo>
                  <a:cubicBezTo>
                    <a:pt x="0" y="86"/>
                    <a:pt x="29" y="204"/>
                    <a:pt x="41" y="246"/>
                  </a:cubicBezTo>
                  <a:cubicBezTo>
                    <a:pt x="43" y="253"/>
                    <a:pt x="45" y="260"/>
                    <a:pt x="48" y="266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802"/>
            <p:cNvSpPr>
              <a:spLocks/>
            </p:cNvSpPr>
            <p:nvPr/>
          </p:nvSpPr>
          <p:spPr bwMode="auto">
            <a:xfrm>
              <a:off x="-14652625" y="3060700"/>
              <a:ext cx="342900" cy="1004888"/>
            </a:xfrm>
            <a:custGeom>
              <a:avLst/>
              <a:gdLst>
                <a:gd name="T0" fmla="*/ 11 w 81"/>
                <a:gd name="T1" fmla="*/ 0 h 237"/>
                <a:gd name="T2" fmla="*/ 5 w 81"/>
                <a:gd name="T3" fmla="*/ 133 h 237"/>
                <a:gd name="T4" fmla="*/ 27 w 81"/>
                <a:gd name="T5" fmla="*/ 237 h 237"/>
                <a:gd name="T6" fmla="*/ 76 w 81"/>
                <a:gd name="T7" fmla="*/ 233 h 237"/>
                <a:gd name="T8" fmla="*/ 81 w 81"/>
                <a:gd name="T9" fmla="*/ 209 h 237"/>
                <a:gd name="T10" fmla="*/ 36 w 81"/>
                <a:gd name="T11" fmla="*/ 89 h 237"/>
                <a:gd name="T12" fmla="*/ 23 w 81"/>
                <a:gd name="T13" fmla="*/ 0 h 237"/>
                <a:gd name="T14" fmla="*/ 11 w 81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7">
                  <a:moveTo>
                    <a:pt x="11" y="0"/>
                  </a:moveTo>
                  <a:cubicBezTo>
                    <a:pt x="11" y="0"/>
                    <a:pt x="0" y="84"/>
                    <a:pt x="5" y="133"/>
                  </a:cubicBezTo>
                  <a:cubicBezTo>
                    <a:pt x="9" y="181"/>
                    <a:pt x="27" y="237"/>
                    <a:pt x="27" y="237"/>
                  </a:cubicBezTo>
                  <a:cubicBezTo>
                    <a:pt x="47" y="237"/>
                    <a:pt x="66" y="237"/>
                    <a:pt x="76" y="233"/>
                  </a:cubicBezTo>
                  <a:cubicBezTo>
                    <a:pt x="81" y="209"/>
                    <a:pt x="81" y="209"/>
                    <a:pt x="81" y="209"/>
                  </a:cubicBezTo>
                  <a:cubicBezTo>
                    <a:pt x="81" y="209"/>
                    <a:pt x="42" y="124"/>
                    <a:pt x="36" y="89"/>
                  </a:cubicBezTo>
                  <a:cubicBezTo>
                    <a:pt x="31" y="55"/>
                    <a:pt x="23" y="0"/>
                    <a:pt x="23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803"/>
            <p:cNvSpPr>
              <a:spLocks/>
            </p:cNvSpPr>
            <p:nvPr/>
          </p:nvSpPr>
          <p:spPr bwMode="auto">
            <a:xfrm>
              <a:off x="-14622463" y="3060700"/>
              <a:ext cx="282575" cy="1093788"/>
            </a:xfrm>
            <a:custGeom>
              <a:avLst/>
              <a:gdLst>
                <a:gd name="T0" fmla="*/ 9 w 67"/>
                <a:gd name="T1" fmla="*/ 0 h 258"/>
                <a:gd name="T2" fmla="*/ 4 w 67"/>
                <a:gd name="T3" fmla="*/ 133 h 258"/>
                <a:gd name="T4" fmla="*/ 22 w 67"/>
                <a:gd name="T5" fmla="*/ 233 h 258"/>
                <a:gd name="T6" fmla="*/ 59 w 67"/>
                <a:gd name="T7" fmla="*/ 258 h 258"/>
                <a:gd name="T8" fmla="*/ 67 w 67"/>
                <a:gd name="T9" fmla="*/ 209 h 258"/>
                <a:gd name="T10" fmla="*/ 30 w 67"/>
                <a:gd name="T11" fmla="*/ 89 h 258"/>
                <a:gd name="T12" fmla="*/ 19 w 67"/>
                <a:gd name="T13" fmla="*/ 0 h 258"/>
                <a:gd name="T14" fmla="*/ 9 w 67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258">
                  <a:moveTo>
                    <a:pt x="9" y="0"/>
                  </a:moveTo>
                  <a:cubicBezTo>
                    <a:pt x="9" y="0"/>
                    <a:pt x="0" y="84"/>
                    <a:pt x="4" y="133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8"/>
                    <a:pt x="59" y="258"/>
                    <a:pt x="59" y="258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67" y="209"/>
                    <a:pt x="35" y="124"/>
                    <a:pt x="30" y="89"/>
                  </a:cubicBezTo>
                  <a:cubicBezTo>
                    <a:pt x="26" y="55"/>
                    <a:pt x="19" y="0"/>
                    <a:pt x="19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804"/>
            <p:cNvSpPr>
              <a:spLocks/>
            </p:cNvSpPr>
            <p:nvPr/>
          </p:nvSpPr>
          <p:spPr bwMode="auto">
            <a:xfrm>
              <a:off x="-14622463" y="3060700"/>
              <a:ext cx="254000" cy="1093788"/>
            </a:xfrm>
            <a:custGeom>
              <a:avLst/>
              <a:gdLst>
                <a:gd name="T0" fmla="*/ 42 w 60"/>
                <a:gd name="T1" fmla="*/ 198 h 258"/>
                <a:gd name="T2" fmla="*/ 21 w 60"/>
                <a:gd name="T3" fmla="*/ 131 h 258"/>
                <a:gd name="T4" fmla="*/ 13 w 60"/>
                <a:gd name="T5" fmla="*/ 69 h 258"/>
                <a:gd name="T6" fmla="*/ 17 w 60"/>
                <a:gd name="T7" fmla="*/ 17 h 258"/>
                <a:gd name="T8" fmla="*/ 20 w 60"/>
                <a:gd name="T9" fmla="*/ 11 h 258"/>
                <a:gd name="T10" fmla="*/ 19 w 60"/>
                <a:gd name="T11" fmla="*/ 0 h 258"/>
                <a:gd name="T12" fmla="*/ 9 w 60"/>
                <a:gd name="T13" fmla="*/ 0 h 258"/>
                <a:gd name="T14" fmla="*/ 4 w 60"/>
                <a:gd name="T15" fmla="*/ 133 h 258"/>
                <a:gd name="T16" fmla="*/ 22 w 60"/>
                <a:gd name="T17" fmla="*/ 233 h 258"/>
                <a:gd name="T18" fmla="*/ 59 w 60"/>
                <a:gd name="T19" fmla="*/ 258 h 258"/>
                <a:gd name="T20" fmla="*/ 60 w 60"/>
                <a:gd name="T21" fmla="*/ 253 h 258"/>
                <a:gd name="T22" fmla="*/ 42 w 60"/>
                <a:gd name="T23" fmla="*/ 19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58">
                  <a:moveTo>
                    <a:pt x="42" y="198"/>
                  </a:moveTo>
                  <a:cubicBezTo>
                    <a:pt x="35" y="176"/>
                    <a:pt x="27" y="154"/>
                    <a:pt x="21" y="131"/>
                  </a:cubicBezTo>
                  <a:cubicBezTo>
                    <a:pt x="15" y="111"/>
                    <a:pt x="11" y="90"/>
                    <a:pt x="13" y="69"/>
                  </a:cubicBezTo>
                  <a:cubicBezTo>
                    <a:pt x="14" y="52"/>
                    <a:pt x="11" y="33"/>
                    <a:pt x="17" y="17"/>
                  </a:cubicBezTo>
                  <a:cubicBezTo>
                    <a:pt x="18" y="15"/>
                    <a:pt x="19" y="12"/>
                    <a:pt x="20" y="11"/>
                  </a:cubicBezTo>
                  <a:cubicBezTo>
                    <a:pt x="20" y="4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84"/>
                    <a:pt x="4" y="133"/>
                  </a:cubicBezTo>
                  <a:cubicBezTo>
                    <a:pt x="7" y="181"/>
                    <a:pt x="22" y="233"/>
                    <a:pt x="22" y="233"/>
                  </a:cubicBezTo>
                  <a:cubicBezTo>
                    <a:pt x="59" y="258"/>
                    <a:pt x="59" y="258"/>
                    <a:pt x="59" y="258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53" y="235"/>
                    <a:pt x="47" y="216"/>
                    <a:pt x="42" y="198"/>
                  </a:cubicBezTo>
                  <a:close/>
                </a:path>
              </a:pathLst>
            </a:custGeom>
            <a:solidFill>
              <a:srgbClr val="D25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805"/>
            <p:cNvSpPr>
              <a:spLocks/>
            </p:cNvSpPr>
            <p:nvPr/>
          </p:nvSpPr>
          <p:spPr bwMode="auto">
            <a:xfrm>
              <a:off x="-14606588" y="2989263"/>
              <a:ext cx="101600" cy="93663"/>
            </a:xfrm>
            <a:custGeom>
              <a:avLst/>
              <a:gdLst>
                <a:gd name="T0" fmla="*/ 1 w 24"/>
                <a:gd name="T1" fmla="*/ 0 h 22"/>
                <a:gd name="T2" fmla="*/ 19 w 24"/>
                <a:gd name="T3" fmla="*/ 3 h 22"/>
                <a:gd name="T4" fmla="*/ 18 w 24"/>
                <a:gd name="T5" fmla="*/ 21 h 22"/>
                <a:gd name="T6" fmla="*/ 1 w 24"/>
                <a:gd name="T7" fmla="*/ 16 h 22"/>
                <a:gd name="T8" fmla="*/ 1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1" y="0"/>
                  </a:moveTo>
                  <a:cubicBezTo>
                    <a:pt x="1" y="0"/>
                    <a:pt x="7" y="2"/>
                    <a:pt x="19" y="3"/>
                  </a:cubicBezTo>
                  <a:cubicBezTo>
                    <a:pt x="19" y="3"/>
                    <a:pt x="24" y="20"/>
                    <a:pt x="18" y="21"/>
                  </a:cubicBezTo>
                  <a:cubicBezTo>
                    <a:pt x="13" y="22"/>
                    <a:pt x="1" y="22"/>
                    <a:pt x="1" y="16"/>
                  </a:cubicBezTo>
                  <a:cubicBezTo>
                    <a:pt x="0" y="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4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806"/>
            <p:cNvSpPr>
              <a:spLocks/>
            </p:cNvSpPr>
            <p:nvPr/>
          </p:nvSpPr>
          <p:spPr bwMode="auto">
            <a:xfrm>
              <a:off x="-15157450" y="2878138"/>
              <a:ext cx="500063" cy="1636713"/>
            </a:xfrm>
            <a:custGeom>
              <a:avLst/>
              <a:gdLst>
                <a:gd name="T0" fmla="*/ 76 w 118"/>
                <a:gd name="T1" fmla="*/ 375 h 386"/>
                <a:gd name="T2" fmla="*/ 53 w 118"/>
                <a:gd name="T3" fmla="*/ 385 h 386"/>
                <a:gd name="T4" fmla="*/ 15 w 118"/>
                <a:gd name="T5" fmla="*/ 360 h 386"/>
                <a:gd name="T6" fmla="*/ 38 w 118"/>
                <a:gd name="T7" fmla="*/ 325 h 386"/>
                <a:gd name="T8" fmla="*/ 57 w 118"/>
                <a:gd name="T9" fmla="*/ 264 h 386"/>
                <a:gd name="T10" fmla="*/ 32 w 118"/>
                <a:gd name="T11" fmla="*/ 131 h 386"/>
                <a:gd name="T12" fmla="*/ 5 w 118"/>
                <a:gd name="T13" fmla="*/ 51 h 386"/>
                <a:gd name="T14" fmla="*/ 4 w 118"/>
                <a:gd name="T15" fmla="*/ 35 h 386"/>
                <a:gd name="T16" fmla="*/ 94 w 118"/>
                <a:gd name="T17" fmla="*/ 0 h 386"/>
                <a:gd name="T18" fmla="*/ 102 w 118"/>
                <a:gd name="T19" fmla="*/ 1 h 386"/>
                <a:gd name="T20" fmla="*/ 104 w 118"/>
                <a:gd name="T21" fmla="*/ 243 h 386"/>
                <a:gd name="T22" fmla="*/ 76 w 118"/>
                <a:gd name="T23" fmla="*/ 3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386">
                  <a:moveTo>
                    <a:pt x="76" y="375"/>
                  </a:moveTo>
                  <a:cubicBezTo>
                    <a:pt x="66" y="383"/>
                    <a:pt x="58" y="385"/>
                    <a:pt x="53" y="385"/>
                  </a:cubicBezTo>
                  <a:cubicBezTo>
                    <a:pt x="37" y="386"/>
                    <a:pt x="16" y="372"/>
                    <a:pt x="15" y="360"/>
                  </a:cubicBezTo>
                  <a:cubicBezTo>
                    <a:pt x="13" y="349"/>
                    <a:pt x="34" y="340"/>
                    <a:pt x="38" y="325"/>
                  </a:cubicBezTo>
                  <a:cubicBezTo>
                    <a:pt x="45" y="305"/>
                    <a:pt x="51" y="284"/>
                    <a:pt x="57" y="264"/>
                  </a:cubicBezTo>
                  <a:cubicBezTo>
                    <a:pt x="66" y="235"/>
                    <a:pt x="44" y="218"/>
                    <a:pt x="32" y="131"/>
                  </a:cubicBezTo>
                  <a:cubicBezTo>
                    <a:pt x="19" y="44"/>
                    <a:pt x="5" y="51"/>
                    <a:pt x="5" y="51"/>
                  </a:cubicBezTo>
                  <a:cubicBezTo>
                    <a:pt x="5" y="51"/>
                    <a:pt x="0" y="51"/>
                    <a:pt x="4" y="35"/>
                  </a:cubicBezTo>
                  <a:cubicBezTo>
                    <a:pt x="9" y="19"/>
                    <a:pt x="73" y="2"/>
                    <a:pt x="94" y="0"/>
                  </a:cubicBezTo>
                  <a:cubicBezTo>
                    <a:pt x="100" y="0"/>
                    <a:pt x="102" y="1"/>
                    <a:pt x="102" y="1"/>
                  </a:cubicBezTo>
                  <a:cubicBezTo>
                    <a:pt x="118" y="27"/>
                    <a:pt x="112" y="178"/>
                    <a:pt x="104" y="243"/>
                  </a:cubicBezTo>
                  <a:cubicBezTo>
                    <a:pt x="98" y="287"/>
                    <a:pt x="91" y="364"/>
                    <a:pt x="76" y="375"/>
                  </a:cubicBezTo>
                  <a:close/>
                </a:path>
              </a:pathLst>
            </a:custGeom>
            <a:solidFill>
              <a:srgbClr val="126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807"/>
            <p:cNvSpPr>
              <a:spLocks/>
            </p:cNvSpPr>
            <p:nvPr/>
          </p:nvSpPr>
          <p:spPr bwMode="auto">
            <a:xfrm>
              <a:off x="-14984413" y="2878138"/>
              <a:ext cx="319088" cy="895350"/>
            </a:xfrm>
            <a:custGeom>
              <a:avLst/>
              <a:gdLst>
                <a:gd name="T0" fmla="*/ 61 w 75"/>
                <a:gd name="T1" fmla="*/ 1 h 211"/>
                <a:gd name="T2" fmla="*/ 53 w 75"/>
                <a:gd name="T3" fmla="*/ 0 h 211"/>
                <a:gd name="T4" fmla="*/ 14 w 75"/>
                <a:gd name="T5" fmla="*/ 9 h 211"/>
                <a:gd name="T6" fmla="*/ 27 w 75"/>
                <a:gd name="T7" fmla="*/ 19 h 211"/>
                <a:gd name="T8" fmla="*/ 59 w 75"/>
                <a:gd name="T9" fmla="*/ 101 h 211"/>
                <a:gd name="T10" fmla="*/ 59 w 75"/>
                <a:gd name="T11" fmla="*/ 102 h 211"/>
                <a:gd name="T12" fmla="*/ 57 w 75"/>
                <a:gd name="T13" fmla="*/ 149 h 211"/>
                <a:gd name="T14" fmla="*/ 59 w 75"/>
                <a:gd name="T15" fmla="*/ 163 h 211"/>
                <a:gd name="T16" fmla="*/ 66 w 75"/>
                <a:gd name="T17" fmla="*/ 211 h 211"/>
                <a:gd name="T18" fmla="*/ 61 w 75"/>
                <a:gd name="T19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211">
                  <a:moveTo>
                    <a:pt x="61" y="1"/>
                  </a:moveTo>
                  <a:cubicBezTo>
                    <a:pt x="61" y="1"/>
                    <a:pt x="59" y="0"/>
                    <a:pt x="53" y="0"/>
                  </a:cubicBezTo>
                  <a:cubicBezTo>
                    <a:pt x="44" y="1"/>
                    <a:pt x="30" y="5"/>
                    <a:pt x="14" y="9"/>
                  </a:cubicBezTo>
                  <a:cubicBezTo>
                    <a:pt x="14" y="9"/>
                    <a:pt x="0" y="19"/>
                    <a:pt x="27" y="19"/>
                  </a:cubicBezTo>
                  <a:cubicBezTo>
                    <a:pt x="54" y="19"/>
                    <a:pt x="63" y="62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18"/>
                    <a:pt x="58" y="133"/>
                    <a:pt x="57" y="149"/>
                  </a:cubicBezTo>
                  <a:cubicBezTo>
                    <a:pt x="58" y="154"/>
                    <a:pt x="58" y="158"/>
                    <a:pt x="59" y="163"/>
                  </a:cubicBezTo>
                  <a:cubicBezTo>
                    <a:pt x="61" y="179"/>
                    <a:pt x="64" y="195"/>
                    <a:pt x="66" y="211"/>
                  </a:cubicBezTo>
                  <a:cubicBezTo>
                    <a:pt x="72" y="138"/>
                    <a:pt x="75" y="23"/>
                    <a:pt x="61" y="1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808"/>
            <p:cNvSpPr>
              <a:spLocks/>
            </p:cNvSpPr>
            <p:nvPr/>
          </p:nvSpPr>
          <p:spPr bwMode="auto">
            <a:xfrm>
              <a:off x="-14992350" y="3659188"/>
              <a:ext cx="136525" cy="581025"/>
            </a:xfrm>
            <a:custGeom>
              <a:avLst/>
              <a:gdLst>
                <a:gd name="T0" fmla="*/ 17 w 32"/>
                <a:gd name="T1" fmla="*/ 24 h 137"/>
                <a:gd name="T2" fmla="*/ 3 w 32"/>
                <a:gd name="T3" fmla="*/ 0 h 137"/>
                <a:gd name="T4" fmla="*/ 18 w 32"/>
                <a:gd name="T5" fmla="*/ 80 h 137"/>
                <a:gd name="T6" fmla="*/ 0 w 32"/>
                <a:gd name="T7" fmla="*/ 137 h 137"/>
                <a:gd name="T8" fmla="*/ 13 w 32"/>
                <a:gd name="T9" fmla="*/ 107 h 137"/>
                <a:gd name="T10" fmla="*/ 32 w 32"/>
                <a:gd name="T11" fmla="*/ 67 h 137"/>
                <a:gd name="T12" fmla="*/ 17 w 32"/>
                <a:gd name="T13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7">
                  <a:moveTo>
                    <a:pt x="17" y="24"/>
                  </a:moveTo>
                  <a:cubicBezTo>
                    <a:pt x="13" y="16"/>
                    <a:pt x="8" y="8"/>
                    <a:pt x="3" y="0"/>
                  </a:cubicBezTo>
                  <a:cubicBezTo>
                    <a:pt x="14" y="43"/>
                    <a:pt x="25" y="58"/>
                    <a:pt x="18" y="80"/>
                  </a:cubicBezTo>
                  <a:cubicBezTo>
                    <a:pt x="13" y="99"/>
                    <a:pt x="7" y="118"/>
                    <a:pt x="0" y="137"/>
                  </a:cubicBezTo>
                  <a:cubicBezTo>
                    <a:pt x="5" y="127"/>
                    <a:pt x="9" y="117"/>
                    <a:pt x="13" y="107"/>
                  </a:cubicBezTo>
                  <a:cubicBezTo>
                    <a:pt x="19" y="94"/>
                    <a:pt x="27" y="81"/>
                    <a:pt x="32" y="67"/>
                  </a:cubicBezTo>
                  <a:cubicBezTo>
                    <a:pt x="30" y="52"/>
                    <a:pt x="25" y="38"/>
                    <a:pt x="17" y="24"/>
                  </a:cubicBezTo>
                  <a:close/>
                </a:path>
              </a:pathLst>
            </a:custGeom>
            <a:solidFill>
              <a:srgbClr val="0B5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809"/>
            <p:cNvSpPr>
              <a:spLocks/>
            </p:cNvSpPr>
            <p:nvPr/>
          </p:nvSpPr>
          <p:spPr bwMode="auto">
            <a:xfrm>
              <a:off x="-13949363" y="2840038"/>
              <a:ext cx="915988" cy="1187450"/>
            </a:xfrm>
            <a:custGeom>
              <a:avLst/>
              <a:gdLst>
                <a:gd name="T0" fmla="*/ 216 w 216"/>
                <a:gd name="T1" fmla="*/ 218 h 280"/>
                <a:gd name="T2" fmla="*/ 201 w 216"/>
                <a:gd name="T3" fmla="*/ 259 h 280"/>
                <a:gd name="T4" fmla="*/ 160 w 216"/>
                <a:gd name="T5" fmla="*/ 274 h 280"/>
                <a:gd name="T6" fmla="*/ 143 w 216"/>
                <a:gd name="T7" fmla="*/ 265 h 280"/>
                <a:gd name="T8" fmla="*/ 118 w 216"/>
                <a:gd name="T9" fmla="*/ 268 h 280"/>
                <a:gd name="T10" fmla="*/ 77 w 216"/>
                <a:gd name="T11" fmla="*/ 256 h 280"/>
                <a:gd name="T12" fmla="*/ 55 w 216"/>
                <a:gd name="T13" fmla="*/ 210 h 280"/>
                <a:gd name="T14" fmla="*/ 9 w 216"/>
                <a:gd name="T15" fmla="*/ 188 h 280"/>
                <a:gd name="T16" fmla="*/ 44 w 216"/>
                <a:gd name="T17" fmla="*/ 153 h 280"/>
                <a:gd name="T18" fmla="*/ 77 w 216"/>
                <a:gd name="T19" fmla="*/ 163 h 280"/>
                <a:gd name="T20" fmla="*/ 97 w 216"/>
                <a:gd name="T21" fmla="*/ 184 h 280"/>
                <a:gd name="T22" fmla="*/ 103 w 216"/>
                <a:gd name="T23" fmla="*/ 144 h 280"/>
                <a:gd name="T24" fmla="*/ 106 w 216"/>
                <a:gd name="T25" fmla="*/ 98 h 280"/>
                <a:gd name="T26" fmla="*/ 104 w 216"/>
                <a:gd name="T27" fmla="*/ 54 h 280"/>
                <a:gd name="T28" fmla="*/ 116 w 216"/>
                <a:gd name="T29" fmla="*/ 10 h 280"/>
                <a:gd name="T30" fmla="*/ 145 w 216"/>
                <a:gd name="T31" fmla="*/ 119 h 280"/>
                <a:gd name="T32" fmla="*/ 158 w 216"/>
                <a:gd name="T33" fmla="*/ 67 h 280"/>
                <a:gd name="T34" fmla="*/ 167 w 216"/>
                <a:gd name="T35" fmla="*/ 15 h 280"/>
                <a:gd name="T36" fmla="*/ 193 w 216"/>
                <a:gd name="T37" fmla="*/ 79 h 280"/>
                <a:gd name="T38" fmla="*/ 185 w 216"/>
                <a:gd name="T39" fmla="*/ 138 h 280"/>
                <a:gd name="T40" fmla="*/ 179 w 216"/>
                <a:gd name="T41" fmla="*/ 162 h 280"/>
                <a:gd name="T42" fmla="*/ 190 w 216"/>
                <a:gd name="T43" fmla="*/ 180 h 280"/>
                <a:gd name="T44" fmla="*/ 216 w 216"/>
                <a:gd name="T45" fmla="*/ 2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280">
                  <a:moveTo>
                    <a:pt x="216" y="218"/>
                  </a:moveTo>
                  <a:cubicBezTo>
                    <a:pt x="216" y="230"/>
                    <a:pt x="207" y="250"/>
                    <a:pt x="201" y="259"/>
                  </a:cubicBezTo>
                  <a:cubicBezTo>
                    <a:pt x="191" y="274"/>
                    <a:pt x="177" y="280"/>
                    <a:pt x="160" y="274"/>
                  </a:cubicBezTo>
                  <a:cubicBezTo>
                    <a:pt x="154" y="272"/>
                    <a:pt x="149" y="267"/>
                    <a:pt x="143" y="265"/>
                  </a:cubicBezTo>
                  <a:cubicBezTo>
                    <a:pt x="135" y="263"/>
                    <a:pt x="126" y="266"/>
                    <a:pt x="118" y="268"/>
                  </a:cubicBezTo>
                  <a:cubicBezTo>
                    <a:pt x="103" y="270"/>
                    <a:pt x="87" y="268"/>
                    <a:pt x="77" y="256"/>
                  </a:cubicBezTo>
                  <a:cubicBezTo>
                    <a:pt x="65" y="244"/>
                    <a:pt x="66" y="223"/>
                    <a:pt x="55" y="210"/>
                  </a:cubicBezTo>
                  <a:cubicBezTo>
                    <a:pt x="45" y="197"/>
                    <a:pt x="22" y="198"/>
                    <a:pt x="9" y="188"/>
                  </a:cubicBezTo>
                  <a:cubicBezTo>
                    <a:pt x="0" y="162"/>
                    <a:pt x="22" y="154"/>
                    <a:pt x="44" y="153"/>
                  </a:cubicBezTo>
                  <a:cubicBezTo>
                    <a:pt x="58" y="152"/>
                    <a:pt x="65" y="156"/>
                    <a:pt x="77" y="163"/>
                  </a:cubicBezTo>
                  <a:cubicBezTo>
                    <a:pt x="86" y="168"/>
                    <a:pt x="89" y="177"/>
                    <a:pt x="97" y="184"/>
                  </a:cubicBezTo>
                  <a:cubicBezTo>
                    <a:pt x="99" y="178"/>
                    <a:pt x="103" y="151"/>
                    <a:pt x="103" y="144"/>
                  </a:cubicBezTo>
                  <a:cubicBezTo>
                    <a:pt x="105" y="128"/>
                    <a:pt x="106" y="113"/>
                    <a:pt x="106" y="98"/>
                  </a:cubicBezTo>
                  <a:cubicBezTo>
                    <a:pt x="107" y="83"/>
                    <a:pt x="107" y="67"/>
                    <a:pt x="104" y="54"/>
                  </a:cubicBezTo>
                  <a:cubicBezTo>
                    <a:pt x="100" y="37"/>
                    <a:pt x="92" y="14"/>
                    <a:pt x="116" y="10"/>
                  </a:cubicBezTo>
                  <a:cubicBezTo>
                    <a:pt x="139" y="6"/>
                    <a:pt x="145" y="86"/>
                    <a:pt x="145" y="119"/>
                  </a:cubicBezTo>
                  <a:cubicBezTo>
                    <a:pt x="153" y="102"/>
                    <a:pt x="157" y="84"/>
                    <a:pt x="158" y="67"/>
                  </a:cubicBezTo>
                  <a:cubicBezTo>
                    <a:pt x="159" y="53"/>
                    <a:pt x="156" y="24"/>
                    <a:pt x="167" y="15"/>
                  </a:cubicBezTo>
                  <a:cubicBezTo>
                    <a:pt x="185" y="0"/>
                    <a:pt x="196" y="62"/>
                    <a:pt x="193" y="79"/>
                  </a:cubicBezTo>
                  <a:cubicBezTo>
                    <a:pt x="191" y="95"/>
                    <a:pt x="189" y="123"/>
                    <a:pt x="185" y="138"/>
                  </a:cubicBezTo>
                  <a:cubicBezTo>
                    <a:pt x="183" y="145"/>
                    <a:pt x="178" y="155"/>
                    <a:pt x="179" y="162"/>
                  </a:cubicBezTo>
                  <a:cubicBezTo>
                    <a:pt x="180" y="168"/>
                    <a:pt x="186" y="175"/>
                    <a:pt x="190" y="180"/>
                  </a:cubicBezTo>
                  <a:lnTo>
                    <a:pt x="216" y="2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810"/>
            <p:cNvSpPr>
              <a:spLocks/>
            </p:cNvSpPr>
            <p:nvPr/>
          </p:nvSpPr>
          <p:spPr bwMode="auto">
            <a:xfrm>
              <a:off x="-13774738" y="3298825"/>
              <a:ext cx="296863" cy="390525"/>
            </a:xfrm>
            <a:custGeom>
              <a:avLst/>
              <a:gdLst>
                <a:gd name="T0" fmla="*/ 24 w 70"/>
                <a:gd name="T1" fmla="*/ 52 h 92"/>
                <a:gd name="T2" fmla="*/ 41 w 70"/>
                <a:gd name="T3" fmla="*/ 67 h 92"/>
                <a:gd name="T4" fmla="*/ 51 w 70"/>
                <a:gd name="T5" fmla="*/ 83 h 92"/>
                <a:gd name="T6" fmla="*/ 64 w 70"/>
                <a:gd name="T7" fmla="*/ 71 h 92"/>
                <a:gd name="T8" fmla="*/ 65 w 70"/>
                <a:gd name="T9" fmla="*/ 0 h 92"/>
                <a:gd name="T10" fmla="*/ 62 w 70"/>
                <a:gd name="T11" fmla="*/ 36 h 92"/>
                <a:gd name="T12" fmla="*/ 56 w 70"/>
                <a:gd name="T13" fmla="*/ 76 h 92"/>
                <a:gd name="T14" fmla="*/ 36 w 70"/>
                <a:gd name="T15" fmla="*/ 55 h 92"/>
                <a:gd name="T16" fmla="*/ 3 w 70"/>
                <a:gd name="T17" fmla="*/ 45 h 92"/>
                <a:gd name="T18" fmla="*/ 0 w 70"/>
                <a:gd name="T19" fmla="*/ 45 h 92"/>
                <a:gd name="T20" fmla="*/ 24 w 70"/>
                <a:gd name="T21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92">
                  <a:moveTo>
                    <a:pt x="24" y="52"/>
                  </a:moveTo>
                  <a:cubicBezTo>
                    <a:pt x="31" y="54"/>
                    <a:pt x="37" y="61"/>
                    <a:pt x="41" y="67"/>
                  </a:cubicBezTo>
                  <a:cubicBezTo>
                    <a:pt x="44" y="72"/>
                    <a:pt x="47" y="79"/>
                    <a:pt x="51" y="83"/>
                  </a:cubicBezTo>
                  <a:cubicBezTo>
                    <a:pt x="60" y="92"/>
                    <a:pt x="63" y="75"/>
                    <a:pt x="64" y="71"/>
                  </a:cubicBezTo>
                  <a:cubicBezTo>
                    <a:pt x="70" y="48"/>
                    <a:pt x="69" y="24"/>
                    <a:pt x="65" y="0"/>
                  </a:cubicBezTo>
                  <a:cubicBezTo>
                    <a:pt x="64" y="12"/>
                    <a:pt x="63" y="24"/>
                    <a:pt x="62" y="36"/>
                  </a:cubicBezTo>
                  <a:cubicBezTo>
                    <a:pt x="62" y="43"/>
                    <a:pt x="58" y="70"/>
                    <a:pt x="56" y="76"/>
                  </a:cubicBezTo>
                  <a:cubicBezTo>
                    <a:pt x="48" y="69"/>
                    <a:pt x="45" y="60"/>
                    <a:pt x="36" y="55"/>
                  </a:cubicBezTo>
                  <a:cubicBezTo>
                    <a:pt x="24" y="48"/>
                    <a:pt x="17" y="44"/>
                    <a:pt x="3" y="45"/>
                  </a:cubicBezTo>
                  <a:cubicBezTo>
                    <a:pt x="2" y="45"/>
                    <a:pt x="1" y="45"/>
                    <a:pt x="0" y="45"/>
                  </a:cubicBezTo>
                  <a:cubicBezTo>
                    <a:pt x="8" y="46"/>
                    <a:pt x="16" y="48"/>
                    <a:pt x="24" y="5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811"/>
            <p:cNvSpPr>
              <a:spLocks/>
            </p:cNvSpPr>
            <p:nvPr/>
          </p:nvSpPr>
          <p:spPr bwMode="auto">
            <a:xfrm>
              <a:off x="-13300075" y="3082925"/>
              <a:ext cx="266700" cy="830263"/>
            </a:xfrm>
            <a:custGeom>
              <a:avLst/>
              <a:gdLst>
                <a:gd name="T0" fmla="*/ 40 w 63"/>
                <a:gd name="T1" fmla="*/ 22 h 196"/>
                <a:gd name="T2" fmla="*/ 39 w 63"/>
                <a:gd name="T3" fmla="*/ 0 h 196"/>
                <a:gd name="T4" fmla="*/ 25 w 63"/>
                <a:gd name="T5" fmla="*/ 68 h 196"/>
                <a:gd name="T6" fmla="*/ 4 w 63"/>
                <a:gd name="T7" fmla="*/ 167 h 196"/>
                <a:gd name="T8" fmla="*/ 12 w 63"/>
                <a:gd name="T9" fmla="*/ 189 h 196"/>
                <a:gd name="T10" fmla="*/ 35 w 63"/>
                <a:gd name="T11" fmla="*/ 190 h 196"/>
                <a:gd name="T12" fmla="*/ 47 w 63"/>
                <a:gd name="T13" fmla="*/ 192 h 196"/>
                <a:gd name="T14" fmla="*/ 52 w 63"/>
                <a:gd name="T15" fmla="*/ 196 h 196"/>
                <a:gd name="T16" fmla="*/ 63 w 63"/>
                <a:gd name="T17" fmla="*/ 161 h 196"/>
                <a:gd name="T18" fmla="*/ 37 w 63"/>
                <a:gd name="T19" fmla="*/ 123 h 196"/>
                <a:gd name="T20" fmla="*/ 26 w 63"/>
                <a:gd name="T21" fmla="*/ 105 h 196"/>
                <a:gd name="T22" fmla="*/ 32 w 63"/>
                <a:gd name="T23" fmla="*/ 81 h 196"/>
                <a:gd name="T24" fmla="*/ 40 w 63"/>
                <a:gd name="T25" fmla="*/ 2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196">
                  <a:moveTo>
                    <a:pt x="40" y="22"/>
                  </a:moveTo>
                  <a:cubicBezTo>
                    <a:pt x="41" y="17"/>
                    <a:pt x="40" y="9"/>
                    <a:pt x="39" y="0"/>
                  </a:cubicBezTo>
                  <a:cubicBezTo>
                    <a:pt x="37" y="25"/>
                    <a:pt x="30" y="51"/>
                    <a:pt x="25" y="68"/>
                  </a:cubicBezTo>
                  <a:cubicBezTo>
                    <a:pt x="16" y="101"/>
                    <a:pt x="0" y="133"/>
                    <a:pt x="4" y="167"/>
                  </a:cubicBezTo>
                  <a:cubicBezTo>
                    <a:pt x="5" y="174"/>
                    <a:pt x="6" y="184"/>
                    <a:pt x="12" y="189"/>
                  </a:cubicBezTo>
                  <a:cubicBezTo>
                    <a:pt x="19" y="195"/>
                    <a:pt x="26" y="193"/>
                    <a:pt x="35" y="190"/>
                  </a:cubicBezTo>
                  <a:cubicBezTo>
                    <a:pt x="39" y="189"/>
                    <a:pt x="43" y="190"/>
                    <a:pt x="47" y="192"/>
                  </a:cubicBezTo>
                  <a:cubicBezTo>
                    <a:pt x="48" y="194"/>
                    <a:pt x="50" y="195"/>
                    <a:pt x="52" y="196"/>
                  </a:cubicBezTo>
                  <a:cubicBezTo>
                    <a:pt x="57" y="185"/>
                    <a:pt x="63" y="170"/>
                    <a:pt x="63" y="161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3" y="118"/>
                    <a:pt x="27" y="111"/>
                    <a:pt x="26" y="105"/>
                  </a:cubicBezTo>
                  <a:cubicBezTo>
                    <a:pt x="25" y="98"/>
                    <a:pt x="30" y="88"/>
                    <a:pt x="32" y="81"/>
                  </a:cubicBezTo>
                  <a:cubicBezTo>
                    <a:pt x="36" y="66"/>
                    <a:pt x="38" y="38"/>
                    <a:pt x="40" y="22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812"/>
            <p:cNvSpPr>
              <a:spLocks/>
            </p:cNvSpPr>
            <p:nvPr/>
          </p:nvSpPr>
          <p:spPr bwMode="auto">
            <a:xfrm>
              <a:off x="-13457238" y="2874963"/>
              <a:ext cx="212725" cy="801688"/>
            </a:xfrm>
            <a:custGeom>
              <a:avLst/>
              <a:gdLst>
                <a:gd name="T0" fmla="*/ 10 w 50"/>
                <a:gd name="T1" fmla="*/ 19 h 189"/>
                <a:gd name="T2" fmla="*/ 19 w 50"/>
                <a:gd name="T3" fmla="*/ 166 h 189"/>
                <a:gd name="T4" fmla="*/ 41 w 50"/>
                <a:gd name="T5" fmla="*/ 148 h 189"/>
                <a:gd name="T6" fmla="*/ 49 w 50"/>
                <a:gd name="T7" fmla="*/ 82 h 189"/>
                <a:gd name="T8" fmla="*/ 46 w 50"/>
                <a:gd name="T9" fmla="*/ 21 h 189"/>
                <a:gd name="T10" fmla="*/ 46 w 50"/>
                <a:gd name="T11" fmla="*/ 15 h 189"/>
                <a:gd name="T12" fmla="*/ 42 w 50"/>
                <a:gd name="T13" fmla="*/ 59 h 189"/>
                <a:gd name="T14" fmla="*/ 29 w 50"/>
                <a:gd name="T15" fmla="*/ 111 h 189"/>
                <a:gd name="T16" fmla="*/ 0 w 50"/>
                <a:gd name="T17" fmla="*/ 2 h 189"/>
                <a:gd name="T18" fmla="*/ 10 w 50"/>
                <a:gd name="T19" fmla="*/ 1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89">
                  <a:moveTo>
                    <a:pt x="10" y="19"/>
                  </a:moveTo>
                  <a:cubicBezTo>
                    <a:pt x="24" y="67"/>
                    <a:pt x="9" y="118"/>
                    <a:pt x="19" y="166"/>
                  </a:cubicBezTo>
                  <a:cubicBezTo>
                    <a:pt x="25" y="189"/>
                    <a:pt x="38" y="157"/>
                    <a:pt x="41" y="148"/>
                  </a:cubicBezTo>
                  <a:cubicBezTo>
                    <a:pt x="49" y="127"/>
                    <a:pt x="50" y="104"/>
                    <a:pt x="49" y="82"/>
                  </a:cubicBezTo>
                  <a:cubicBezTo>
                    <a:pt x="48" y="62"/>
                    <a:pt x="46" y="41"/>
                    <a:pt x="46" y="21"/>
                  </a:cubicBezTo>
                  <a:cubicBezTo>
                    <a:pt x="46" y="19"/>
                    <a:pt x="46" y="17"/>
                    <a:pt x="46" y="15"/>
                  </a:cubicBezTo>
                  <a:cubicBezTo>
                    <a:pt x="41" y="27"/>
                    <a:pt x="43" y="47"/>
                    <a:pt x="42" y="59"/>
                  </a:cubicBezTo>
                  <a:cubicBezTo>
                    <a:pt x="41" y="76"/>
                    <a:pt x="37" y="94"/>
                    <a:pt x="29" y="111"/>
                  </a:cubicBezTo>
                  <a:cubicBezTo>
                    <a:pt x="29" y="78"/>
                    <a:pt x="23" y="0"/>
                    <a:pt x="0" y="2"/>
                  </a:cubicBezTo>
                  <a:cubicBezTo>
                    <a:pt x="5" y="7"/>
                    <a:pt x="8" y="13"/>
                    <a:pt x="10" y="19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813"/>
            <p:cNvSpPr>
              <a:spLocks/>
            </p:cNvSpPr>
            <p:nvPr/>
          </p:nvSpPr>
          <p:spPr bwMode="auto">
            <a:xfrm>
              <a:off x="-13931900" y="3519488"/>
              <a:ext cx="695325" cy="492125"/>
            </a:xfrm>
            <a:custGeom>
              <a:avLst/>
              <a:gdLst>
                <a:gd name="T0" fmla="*/ 139 w 164"/>
                <a:gd name="T1" fmla="*/ 97 h 116"/>
                <a:gd name="T2" fmla="*/ 89 w 164"/>
                <a:gd name="T3" fmla="*/ 95 h 116"/>
                <a:gd name="T4" fmla="*/ 71 w 164"/>
                <a:gd name="T5" fmla="*/ 71 h 116"/>
                <a:gd name="T6" fmla="*/ 63 w 164"/>
                <a:gd name="T7" fmla="*/ 47 h 116"/>
                <a:gd name="T8" fmla="*/ 38 w 164"/>
                <a:gd name="T9" fmla="*/ 32 h 116"/>
                <a:gd name="T10" fmla="*/ 14 w 164"/>
                <a:gd name="T11" fmla="*/ 17 h 116"/>
                <a:gd name="T12" fmla="*/ 13 w 164"/>
                <a:gd name="T13" fmla="*/ 0 h 116"/>
                <a:gd name="T14" fmla="*/ 5 w 164"/>
                <a:gd name="T15" fmla="*/ 28 h 116"/>
                <a:gd name="T16" fmla="*/ 51 w 164"/>
                <a:gd name="T17" fmla="*/ 50 h 116"/>
                <a:gd name="T18" fmla="*/ 73 w 164"/>
                <a:gd name="T19" fmla="*/ 96 h 116"/>
                <a:gd name="T20" fmla="*/ 114 w 164"/>
                <a:gd name="T21" fmla="*/ 108 h 116"/>
                <a:gd name="T22" fmla="*/ 139 w 164"/>
                <a:gd name="T23" fmla="*/ 105 h 116"/>
                <a:gd name="T24" fmla="*/ 156 w 164"/>
                <a:gd name="T25" fmla="*/ 114 h 116"/>
                <a:gd name="T26" fmla="*/ 164 w 164"/>
                <a:gd name="T27" fmla="*/ 116 h 116"/>
                <a:gd name="T28" fmla="*/ 139 w 164"/>
                <a:gd name="T2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116">
                  <a:moveTo>
                    <a:pt x="139" y="97"/>
                  </a:moveTo>
                  <a:cubicBezTo>
                    <a:pt x="123" y="94"/>
                    <a:pt x="104" y="104"/>
                    <a:pt x="89" y="95"/>
                  </a:cubicBezTo>
                  <a:cubicBezTo>
                    <a:pt x="79" y="90"/>
                    <a:pt x="75" y="81"/>
                    <a:pt x="71" y="71"/>
                  </a:cubicBezTo>
                  <a:cubicBezTo>
                    <a:pt x="69" y="63"/>
                    <a:pt x="68" y="53"/>
                    <a:pt x="63" y="47"/>
                  </a:cubicBezTo>
                  <a:cubicBezTo>
                    <a:pt x="57" y="37"/>
                    <a:pt x="48" y="35"/>
                    <a:pt x="38" y="32"/>
                  </a:cubicBezTo>
                  <a:cubicBezTo>
                    <a:pt x="29" y="30"/>
                    <a:pt x="17" y="27"/>
                    <a:pt x="14" y="17"/>
                  </a:cubicBezTo>
                  <a:cubicBezTo>
                    <a:pt x="11" y="11"/>
                    <a:pt x="11" y="5"/>
                    <a:pt x="13" y="0"/>
                  </a:cubicBezTo>
                  <a:cubicBezTo>
                    <a:pt x="5" y="5"/>
                    <a:pt x="0" y="14"/>
                    <a:pt x="5" y="28"/>
                  </a:cubicBezTo>
                  <a:cubicBezTo>
                    <a:pt x="18" y="38"/>
                    <a:pt x="41" y="37"/>
                    <a:pt x="51" y="50"/>
                  </a:cubicBezTo>
                  <a:cubicBezTo>
                    <a:pt x="62" y="63"/>
                    <a:pt x="61" y="84"/>
                    <a:pt x="73" y="96"/>
                  </a:cubicBezTo>
                  <a:cubicBezTo>
                    <a:pt x="83" y="108"/>
                    <a:pt x="99" y="110"/>
                    <a:pt x="114" y="108"/>
                  </a:cubicBezTo>
                  <a:cubicBezTo>
                    <a:pt x="122" y="106"/>
                    <a:pt x="131" y="103"/>
                    <a:pt x="139" y="105"/>
                  </a:cubicBezTo>
                  <a:cubicBezTo>
                    <a:pt x="145" y="107"/>
                    <a:pt x="150" y="112"/>
                    <a:pt x="156" y="114"/>
                  </a:cubicBezTo>
                  <a:cubicBezTo>
                    <a:pt x="158" y="115"/>
                    <a:pt x="161" y="116"/>
                    <a:pt x="164" y="116"/>
                  </a:cubicBezTo>
                  <a:cubicBezTo>
                    <a:pt x="155" y="109"/>
                    <a:pt x="149" y="99"/>
                    <a:pt x="139" y="9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814"/>
            <p:cNvSpPr>
              <a:spLocks/>
            </p:cNvSpPr>
            <p:nvPr/>
          </p:nvSpPr>
          <p:spPr bwMode="auto">
            <a:xfrm>
              <a:off x="-13142913" y="3494088"/>
              <a:ext cx="203200" cy="436563"/>
            </a:xfrm>
            <a:custGeom>
              <a:avLst/>
              <a:gdLst>
                <a:gd name="T0" fmla="*/ 9 w 48"/>
                <a:gd name="T1" fmla="*/ 14 h 103"/>
                <a:gd name="T2" fmla="*/ 19 w 48"/>
                <a:gd name="T3" fmla="*/ 0 h 103"/>
                <a:gd name="T4" fmla="*/ 40 w 48"/>
                <a:gd name="T5" fmla="*/ 52 h 103"/>
                <a:gd name="T6" fmla="*/ 9 w 48"/>
                <a:gd name="T7" fmla="*/ 78 h 103"/>
                <a:gd name="T8" fmla="*/ 9 w 48"/>
                <a:gd name="T9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3">
                  <a:moveTo>
                    <a:pt x="9" y="14"/>
                  </a:moveTo>
                  <a:cubicBezTo>
                    <a:pt x="9" y="14"/>
                    <a:pt x="10" y="0"/>
                    <a:pt x="19" y="0"/>
                  </a:cubicBezTo>
                  <a:cubicBezTo>
                    <a:pt x="28" y="0"/>
                    <a:pt x="48" y="10"/>
                    <a:pt x="40" y="52"/>
                  </a:cubicBezTo>
                  <a:cubicBezTo>
                    <a:pt x="33" y="94"/>
                    <a:pt x="18" y="103"/>
                    <a:pt x="9" y="78"/>
                  </a:cubicBezTo>
                  <a:cubicBezTo>
                    <a:pt x="0" y="54"/>
                    <a:pt x="9" y="14"/>
                    <a:pt x="9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815"/>
            <p:cNvSpPr>
              <a:spLocks/>
            </p:cNvSpPr>
            <p:nvPr/>
          </p:nvSpPr>
          <p:spPr bwMode="auto">
            <a:xfrm>
              <a:off x="-13142913" y="3494088"/>
              <a:ext cx="119063" cy="401638"/>
            </a:xfrm>
            <a:custGeom>
              <a:avLst/>
              <a:gdLst>
                <a:gd name="T0" fmla="*/ 20 w 28"/>
                <a:gd name="T1" fmla="*/ 83 h 95"/>
                <a:gd name="T2" fmla="*/ 23 w 28"/>
                <a:gd name="T3" fmla="*/ 54 h 95"/>
                <a:gd name="T4" fmla="*/ 21 w 28"/>
                <a:gd name="T5" fmla="*/ 0 h 95"/>
                <a:gd name="T6" fmla="*/ 19 w 28"/>
                <a:gd name="T7" fmla="*/ 0 h 95"/>
                <a:gd name="T8" fmla="*/ 9 w 28"/>
                <a:gd name="T9" fmla="*/ 14 h 95"/>
                <a:gd name="T10" fmla="*/ 9 w 28"/>
                <a:gd name="T11" fmla="*/ 78 h 95"/>
                <a:gd name="T12" fmla="*/ 28 w 28"/>
                <a:gd name="T13" fmla="*/ 87 h 95"/>
                <a:gd name="T14" fmla="*/ 20 w 28"/>
                <a:gd name="T15" fmla="*/ 8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95">
                  <a:moveTo>
                    <a:pt x="20" y="83"/>
                  </a:moveTo>
                  <a:cubicBezTo>
                    <a:pt x="13" y="77"/>
                    <a:pt x="21" y="61"/>
                    <a:pt x="23" y="54"/>
                  </a:cubicBezTo>
                  <a:cubicBezTo>
                    <a:pt x="27" y="36"/>
                    <a:pt x="27" y="17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0" y="0"/>
                    <a:pt x="9" y="14"/>
                    <a:pt x="9" y="14"/>
                  </a:cubicBezTo>
                  <a:cubicBezTo>
                    <a:pt x="9" y="14"/>
                    <a:pt x="0" y="54"/>
                    <a:pt x="9" y="78"/>
                  </a:cubicBezTo>
                  <a:cubicBezTo>
                    <a:pt x="14" y="92"/>
                    <a:pt x="21" y="95"/>
                    <a:pt x="28" y="87"/>
                  </a:cubicBezTo>
                  <a:cubicBezTo>
                    <a:pt x="25" y="87"/>
                    <a:pt x="23" y="86"/>
                    <a:pt x="20" y="8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816"/>
            <p:cNvSpPr>
              <a:spLocks/>
            </p:cNvSpPr>
            <p:nvPr/>
          </p:nvSpPr>
          <p:spPr bwMode="auto">
            <a:xfrm>
              <a:off x="-13292138" y="3446463"/>
              <a:ext cx="242888" cy="488950"/>
            </a:xfrm>
            <a:custGeom>
              <a:avLst/>
              <a:gdLst>
                <a:gd name="T0" fmla="*/ 53 w 57"/>
                <a:gd name="T1" fmla="*/ 22 h 115"/>
                <a:gd name="T2" fmla="*/ 32 w 57"/>
                <a:gd name="T3" fmla="*/ 0 h 115"/>
                <a:gd name="T4" fmla="*/ 18 w 57"/>
                <a:gd name="T5" fmla="*/ 26 h 115"/>
                <a:gd name="T6" fmla="*/ 13 w 57"/>
                <a:gd name="T7" fmla="*/ 105 h 115"/>
                <a:gd name="T8" fmla="*/ 53 w 57"/>
                <a:gd name="T9" fmla="*/ 2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15">
                  <a:moveTo>
                    <a:pt x="53" y="22"/>
                  </a:moveTo>
                  <a:cubicBezTo>
                    <a:pt x="53" y="22"/>
                    <a:pt x="50" y="0"/>
                    <a:pt x="32" y="0"/>
                  </a:cubicBezTo>
                  <a:cubicBezTo>
                    <a:pt x="26" y="0"/>
                    <a:pt x="24" y="18"/>
                    <a:pt x="18" y="26"/>
                  </a:cubicBezTo>
                  <a:cubicBezTo>
                    <a:pt x="0" y="49"/>
                    <a:pt x="3" y="97"/>
                    <a:pt x="13" y="105"/>
                  </a:cubicBezTo>
                  <a:cubicBezTo>
                    <a:pt x="27" y="115"/>
                    <a:pt x="57" y="111"/>
                    <a:pt x="53" y="22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817"/>
            <p:cNvSpPr>
              <a:spLocks/>
            </p:cNvSpPr>
            <p:nvPr/>
          </p:nvSpPr>
          <p:spPr bwMode="auto">
            <a:xfrm>
              <a:off x="-13292138" y="3451225"/>
              <a:ext cx="207963" cy="471488"/>
            </a:xfrm>
            <a:custGeom>
              <a:avLst/>
              <a:gdLst>
                <a:gd name="T0" fmla="*/ 29 w 49"/>
                <a:gd name="T1" fmla="*/ 98 h 111"/>
                <a:gd name="T2" fmla="*/ 7 w 49"/>
                <a:gd name="T3" fmla="*/ 65 h 111"/>
                <a:gd name="T4" fmla="*/ 18 w 49"/>
                <a:gd name="T5" fmla="*/ 33 h 111"/>
                <a:gd name="T6" fmla="*/ 30 w 49"/>
                <a:gd name="T7" fmla="*/ 0 h 111"/>
                <a:gd name="T8" fmla="*/ 18 w 49"/>
                <a:gd name="T9" fmla="*/ 25 h 111"/>
                <a:gd name="T10" fmla="*/ 13 w 49"/>
                <a:gd name="T11" fmla="*/ 104 h 111"/>
                <a:gd name="T12" fmla="*/ 49 w 49"/>
                <a:gd name="T13" fmla="*/ 81 h 111"/>
                <a:gd name="T14" fmla="*/ 29 w 49"/>
                <a:gd name="T15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29" y="98"/>
                  </a:moveTo>
                  <a:cubicBezTo>
                    <a:pt x="15" y="100"/>
                    <a:pt x="6" y="77"/>
                    <a:pt x="7" y="65"/>
                  </a:cubicBezTo>
                  <a:cubicBezTo>
                    <a:pt x="8" y="53"/>
                    <a:pt x="13" y="43"/>
                    <a:pt x="18" y="33"/>
                  </a:cubicBezTo>
                  <a:cubicBezTo>
                    <a:pt x="24" y="22"/>
                    <a:pt x="27" y="12"/>
                    <a:pt x="30" y="0"/>
                  </a:cubicBezTo>
                  <a:cubicBezTo>
                    <a:pt x="26" y="4"/>
                    <a:pt x="23" y="18"/>
                    <a:pt x="18" y="25"/>
                  </a:cubicBezTo>
                  <a:cubicBezTo>
                    <a:pt x="0" y="48"/>
                    <a:pt x="3" y="96"/>
                    <a:pt x="13" y="104"/>
                  </a:cubicBezTo>
                  <a:cubicBezTo>
                    <a:pt x="22" y="111"/>
                    <a:pt x="40" y="111"/>
                    <a:pt x="49" y="81"/>
                  </a:cubicBezTo>
                  <a:cubicBezTo>
                    <a:pt x="44" y="86"/>
                    <a:pt x="38" y="96"/>
                    <a:pt x="29" y="9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818"/>
            <p:cNvSpPr>
              <a:spLocks/>
            </p:cNvSpPr>
            <p:nvPr/>
          </p:nvSpPr>
          <p:spPr bwMode="auto">
            <a:xfrm>
              <a:off x="-15208250" y="1357313"/>
              <a:ext cx="1293813" cy="936625"/>
            </a:xfrm>
            <a:custGeom>
              <a:avLst/>
              <a:gdLst>
                <a:gd name="T0" fmla="*/ 26 w 305"/>
                <a:gd name="T1" fmla="*/ 221 h 221"/>
                <a:gd name="T2" fmla="*/ 6 w 305"/>
                <a:gd name="T3" fmla="*/ 78 h 221"/>
                <a:gd name="T4" fmla="*/ 23 w 305"/>
                <a:gd name="T5" fmla="*/ 51 h 221"/>
                <a:gd name="T6" fmla="*/ 287 w 305"/>
                <a:gd name="T7" fmla="*/ 0 h 221"/>
                <a:gd name="T8" fmla="*/ 272 w 305"/>
                <a:gd name="T9" fmla="*/ 37 h 221"/>
                <a:gd name="T10" fmla="*/ 295 w 305"/>
                <a:gd name="T11" fmla="*/ 30 h 221"/>
                <a:gd name="T12" fmla="*/ 293 w 305"/>
                <a:gd name="T13" fmla="*/ 54 h 221"/>
                <a:gd name="T14" fmla="*/ 305 w 305"/>
                <a:gd name="T15" fmla="*/ 46 h 221"/>
                <a:gd name="T16" fmla="*/ 280 w 305"/>
                <a:gd name="T17" fmla="*/ 208 h 221"/>
                <a:gd name="T18" fmla="*/ 26 w 305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221">
                  <a:moveTo>
                    <a:pt x="26" y="221"/>
                  </a:move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0" y="54"/>
                    <a:pt x="23" y="51"/>
                  </a:cubicBezTo>
                  <a:cubicBezTo>
                    <a:pt x="47" y="48"/>
                    <a:pt x="274" y="9"/>
                    <a:pt x="287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95" y="30"/>
                    <a:pt x="295" y="30"/>
                    <a:pt x="295" y="30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305" y="46"/>
                    <a:pt x="305" y="46"/>
                    <a:pt x="305" y="46"/>
                  </a:cubicBezTo>
                  <a:cubicBezTo>
                    <a:pt x="305" y="46"/>
                    <a:pt x="270" y="124"/>
                    <a:pt x="280" y="208"/>
                  </a:cubicBezTo>
                  <a:lnTo>
                    <a:pt x="26" y="221"/>
                  </a:ln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819"/>
            <p:cNvSpPr>
              <a:spLocks/>
            </p:cNvSpPr>
            <p:nvPr/>
          </p:nvSpPr>
          <p:spPr bwMode="auto">
            <a:xfrm>
              <a:off x="-15068550" y="1720850"/>
              <a:ext cx="992188" cy="577850"/>
            </a:xfrm>
            <a:custGeom>
              <a:avLst/>
              <a:gdLst>
                <a:gd name="T0" fmla="*/ 4 w 234"/>
                <a:gd name="T1" fmla="*/ 115 h 136"/>
                <a:gd name="T2" fmla="*/ 5 w 234"/>
                <a:gd name="T3" fmla="*/ 39 h 136"/>
                <a:gd name="T4" fmla="*/ 234 w 234"/>
                <a:gd name="T5" fmla="*/ 25 h 136"/>
                <a:gd name="T6" fmla="*/ 230 w 234"/>
                <a:gd name="T7" fmla="*/ 136 h 136"/>
                <a:gd name="T8" fmla="*/ 4 w 234"/>
                <a:gd name="T9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6">
                  <a:moveTo>
                    <a:pt x="4" y="115"/>
                  </a:moveTo>
                  <a:cubicBezTo>
                    <a:pt x="4" y="115"/>
                    <a:pt x="0" y="56"/>
                    <a:pt x="5" y="39"/>
                  </a:cubicBezTo>
                  <a:cubicBezTo>
                    <a:pt x="9" y="21"/>
                    <a:pt x="213" y="0"/>
                    <a:pt x="234" y="25"/>
                  </a:cubicBezTo>
                  <a:cubicBezTo>
                    <a:pt x="230" y="136"/>
                    <a:pt x="230" y="136"/>
                    <a:pt x="230" y="136"/>
                  </a:cubicBezTo>
                  <a:lnTo>
                    <a:pt x="4" y="115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820"/>
            <p:cNvSpPr>
              <a:spLocks/>
            </p:cNvSpPr>
            <p:nvPr/>
          </p:nvSpPr>
          <p:spPr bwMode="auto">
            <a:xfrm>
              <a:off x="-15174913" y="1831975"/>
              <a:ext cx="1209675" cy="1073150"/>
            </a:xfrm>
            <a:custGeom>
              <a:avLst/>
              <a:gdLst>
                <a:gd name="T0" fmla="*/ 38 w 285"/>
                <a:gd name="T1" fmla="*/ 14 h 253"/>
                <a:gd name="T2" fmla="*/ 251 w 285"/>
                <a:gd name="T3" fmla="*/ 24 h 253"/>
                <a:gd name="T4" fmla="*/ 247 w 285"/>
                <a:gd name="T5" fmla="*/ 89 h 253"/>
                <a:gd name="T6" fmla="*/ 284 w 285"/>
                <a:gd name="T7" fmla="*/ 114 h 253"/>
                <a:gd name="T8" fmla="*/ 248 w 285"/>
                <a:gd name="T9" fmla="*/ 135 h 253"/>
                <a:gd name="T10" fmla="*/ 235 w 285"/>
                <a:gd name="T11" fmla="*/ 216 h 253"/>
                <a:gd name="T12" fmla="*/ 205 w 285"/>
                <a:gd name="T13" fmla="*/ 249 h 253"/>
                <a:gd name="T14" fmla="*/ 173 w 285"/>
                <a:gd name="T15" fmla="*/ 252 h 253"/>
                <a:gd name="T16" fmla="*/ 121 w 285"/>
                <a:gd name="T17" fmla="*/ 250 h 253"/>
                <a:gd name="T18" fmla="*/ 76 w 285"/>
                <a:gd name="T19" fmla="*/ 243 h 253"/>
                <a:gd name="T20" fmla="*/ 48 w 285"/>
                <a:gd name="T21" fmla="*/ 205 h 253"/>
                <a:gd name="T22" fmla="*/ 39 w 285"/>
                <a:gd name="T23" fmla="*/ 137 h 253"/>
                <a:gd name="T24" fmla="*/ 6 w 285"/>
                <a:gd name="T25" fmla="*/ 114 h 253"/>
                <a:gd name="T26" fmla="*/ 37 w 285"/>
                <a:gd name="T27" fmla="*/ 88 h 253"/>
                <a:gd name="T28" fmla="*/ 38 w 285"/>
                <a:gd name="T29" fmla="*/ 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53">
                  <a:moveTo>
                    <a:pt x="38" y="14"/>
                  </a:moveTo>
                  <a:cubicBezTo>
                    <a:pt x="38" y="14"/>
                    <a:pt x="157" y="0"/>
                    <a:pt x="251" y="24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9"/>
                    <a:pt x="284" y="85"/>
                    <a:pt x="284" y="114"/>
                  </a:cubicBezTo>
                  <a:cubicBezTo>
                    <a:pt x="285" y="143"/>
                    <a:pt x="248" y="135"/>
                    <a:pt x="248" y="135"/>
                  </a:cubicBezTo>
                  <a:cubicBezTo>
                    <a:pt x="235" y="216"/>
                    <a:pt x="235" y="216"/>
                    <a:pt x="235" y="216"/>
                  </a:cubicBezTo>
                  <a:cubicBezTo>
                    <a:pt x="235" y="216"/>
                    <a:pt x="224" y="246"/>
                    <a:pt x="205" y="249"/>
                  </a:cubicBezTo>
                  <a:cubicBezTo>
                    <a:pt x="201" y="250"/>
                    <a:pt x="182" y="253"/>
                    <a:pt x="173" y="252"/>
                  </a:cubicBezTo>
                  <a:cubicBezTo>
                    <a:pt x="161" y="251"/>
                    <a:pt x="130" y="251"/>
                    <a:pt x="121" y="250"/>
                  </a:cubicBezTo>
                  <a:cubicBezTo>
                    <a:pt x="103" y="248"/>
                    <a:pt x="82" y="245"/>
                    <a:pt x="76" y="243"/>
                  </a:cubicBezTo>
                  <a:cubicBezTo>
                    <a:pt x="50" y="237"/>
                    <a:pt x="48" y="205"/>
                    <a:pt x="48" y="20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9" y="137"/>
                    <a:pt x="12" y="139"/>
                    <a:pt x="6" y="114"/>
                  </a:cubicBezTo>
                  <a:cubicBezTo>
                    <a:pt x="0" y="89"/>
                    <a:pt x="26" y="73"/>
                    <a:pt x="37" y="88"/>
                  </a:cubicBezTo>
                  <a:cubicBezTo>
                    <a:pt x="37" y="88"/>
                    <a:pt x="32" y="33"/>
                    <a:pt x="38" y="14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821"/>
            <p:cNvSpPr>
              <a:spLocks noEditPoints="1"/>
            </p:cNvSpPr>
            <p:nvPr/>
          </p:nvSpPr>
          <p:spPr bwMode="auto">
            <a:xfrm>
              <a:off x="-15174913" y="1831975"/>
              <a:ext cx="1209675" cy="1073150"/>
            </a:xfrm>
            <a:custGeom>
              <a:avLst/>
              <a:gdLst>
                <a:gd name="T0" fmla="*/ 284 w 285"/>
                <a:gd name="T1" fmla="*/ 114 h 253"/>
                <a:gd name="T2" fmla="*/ 247 w 285"/>
                <a:gd name="T3" fmla="*/ 89 h 253"/>
                <a:gd name="T4" fmla="*/ 251 w 285"/>
                <a:gd name="T5" fmla="*/ 24 h 253"/>
                <a:gd name="T6" fmla="*/ 38 w 285"/>
                <a:gd name="T7" fmla="*/ 14 h 253"/>
                <a:gd name="T8" fmla="*/ 37 w 285"/>
                <a:gd name="T9" fmla="*/ 88 h 253"/>
                <a:gd name="T10" fmla="*/ 6 w 285"/>
                <a:gd name="T11" fmla="*/ 114 h 253"/>
                <a:gd name="T12" fmla="*/ 39 w 285"/>
                <a:gd name="T13" fmla="*/ 137 h 253"/>
                <a:gd name="T14" fmla="*/ 48 w 285"/>
                <a:gd name="T15" fmla="*/ 205 h 253"/>
                <a:gd name="T16" fmla="*/ 76 w 285"/>
                <a:gd name="T17" fmla="*/ 243 h 253"/>
                <a:gd name="T18" fmla="*/ 118 w 285"/>
                <a:gd name="T19" fmla="*/ 250 h 253"/>
                <a:gd name="T20" fmla="*/ 175 w 285"/>
                <a:gd name="T21" fmla="*/ 253 h 253"/>
                <a:gd name="T22" fmla="*/ 207 w 285"/>
                <a:gd name="T23" fmla="*/ 251 h 253"/>
                <a:gd name="T24" fmla="*/ 235 w 285"/>
                <a:gd name="T25" fmla="*/ 216 h 253"/>
                <a:gd name="T26" fmla="*/ 248 w 285"/>
                <a:gd name="T27" fmla="*/ 135 h 253"/>
                <a:gd name="T28" fmla="*/ 284 w 285"/>
                <a:gd name="T29" fmla="*/ 114 h 253"/>
                <a:gd name="T30" fmla="*/ 225 w 285"/>
                <a:gd name="T31" fmla="*/ 201 h 253"/>
                <a:gd name="T32" fmla="*/ 201 w 285"/>
                <a:gd name="T33" fmla="*/ 244 h 253"/>
                <a:gd name="T34" fmla="*/ 71 w 285"/>
                <a:gd name="T35" fmla="*/ 224 h 253"/>
                <a:gd name="T36" fmla="*/ 47 w 285"/>
                <a:gd name="T37" fmla="*/ 140 h 253"/>
                <a:gd name="T38" fmla="*/ 42 w 285"/>
                <a:gd name="T39" fmla="*/ 91 h 253"/>
                <a:gd name="T40" fmla="*/ 46 w 285"/>
                <a:gd name="T41" fmla="*/ 36 h 253"/>
                <a:gd name="T42" fmla="*/ 65 w 285"/>
                <a:gd name="T43" fmla="*/ 15 h 253"/>
                <a:gd name="T44" fmla="*/ 192 w 285"/>
                <a:gd name="T45" fmla="*/ 18 h 253"/>
                <a:gd name="T46" fmla="*/ 242 w 285"/>
                <a:gd name="T47" fmla="*/ 63 h 253"/>
                <a:gd name="T48" fmla="*/ 225 w 285"/>
                <a:gd name="T49" fmla="*/ 20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253">
                  <a:moveTo>
                    <a:pt x="284" y="114"/>
                  </a:moveTo>
                  <a:cubicBezTo>
                    <a:pt x="284" y="85"/>
                    <a:pt x="247" y="89"/>
                    <a:pt x="247" y="89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157" y="0"/>
                    <a:pt x="38" y="14"/>
                    <a:pt x="38" y="14"/>
                  </a:cubicBezTo>
                  <a:cubicBezTo>
                    <a:pt x="32" y="33"/>
                    <a:pt x="37" y="88"/>
                    <a:pt x="37" y="88"/>
                  </a:cubicBezTo>
                  <a:cubicBezTo>
                    <a:pt x="26" y="73"/>
                    <a:pt x="0" y="89"/>
                    <a:pt x="6" y="114"/>
                  </a:cubicBezTo>
                  <a:cubicBezTo>
                    <a:pt x="12" y="139"/>
                    <a:pt x="39" y="137"/>
                    <a:pt x="39" y="137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5"/>
                    <a:pt x="50" y="237"/>
                    <a:pt x="76" y="243"/>
                  </a:cubicBezTo>
                  <a:cubicBezTo>
                    <a:pt x="82" y="245"/>
                    <a:pt x="100" y="248"/>
                    <a:pt x="118" y="250"/>
                  </a:cubicBezTo>
                  <a:cubicBezTo>
                    <a:pt x="127" y="251"/>
                    <a:pt x="159" y="253"/>
                    <a:pt x="175" y="253"/>
                  </a:cubicBezTo>
                  <a:cubicBezTo>
                    <a:pt x="185" y="252"/>
                    <a:pt x="203" y="252"/>
                    <a:pt x="207" y="251"/>
                  </a:cubicBezTo>
                  <a:cubicBezTo>
                    <a:pt x="231" y="245"/>
                    <a:pt x="235" y="216"/>
                    <a:pt x="235" y="216"/>
                  </a:cubicBezTo>
                  <a:cubicBezTo>
                    <a:pt x="248" y="135"/>
                    <a:pt x="248" y="135"/>
                    <a:pt x="248" y="135"/>
                  </a:cubicBezTo>
                  <a:cubicBezTo>
                    <a:pt x="248" y="135"/>
                    <a:pt x="285" y="143"/>
                    <a:pt x="284" y="114"/>
                  </a:cubicBezTo>
                  <a:close/>
                  <a:moveTo>
                    <a:pt x="225" y="201"/>
                  </a:moveTo>
                  <a:cubicBezTo>
                    <a:pt x="220" y="223"/>
                    <a:pt x="225" y="235"/>
                    <a:pt x="201" y="244"/>
                  </a:cubicBezTo>
                  <a:cubicBezTo>
                    <a:pt x="177" y="253"/>
                    <a:pt x="90" y="247"/>
                    <a:pt x="71" y="224"/>
                  </a:cubicBezTo>
                  <a:cubicBezTo>
                    <a:pt x="52" y="203"/>
                    <a:pt x="50" y="170"/>
                    <a:pt x="47" y="140"/>
                  </a:cubicBezTo>
                  <a:cubicBezTo>
                    <a:pt x="46" y="119"/>
                    <a:pt x="46" y="112"/>
                    <a:pt x="42" y="91"/>
                  </a:cubicBezTo>
                  <a:cubicBezTo>
                    <a:pt x="41" y="77"/>
                    <a:pt x="39" y="48"/>
                    <a:pt x="46" y="36"/>
                  </a:cubicBezTo>
                  <a:cubicBezTo>
                    <a:pt x="47" y="28"/>
                    <a:pt x="55" y="14"/>
                    <a:pt x="65" y="15"/>
                  </a:cubicBezTo>
                  <a:cubicBezTo>
                    <a:pt x="102" y="18"/>
                    <a:pt x="155" y="18"/>
                    <a:pt x="192" y="18"/>
                  </a:cubicBezTo>
                  <a:cubicBezTo>
                    <a:pt x="245" y="18"/>
                    <a:pt x="237" y="35"/>
                    <a:pt x="242" y="63"/>
                  </a:cubicBezTo>
                  <a:cubicBezTo>
                    <a:pt x="248" y="97"/>
                    <a:pt x="233" y="167"/>
                    <a:pt x="225" y="20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822"/>
            <p:cNvSpPr>
              <a:spLocks/>
            </p:cNvSpPr>
            <p:nvPr/>
          </p:nvSpPr>
          <p:spPr bwMode="auto">
            <a:xfrm>
              <a:off x="-14431963" y="1984375"/>
              <a:ext cx="173038" cy="106363"/>
            </a:xfrm>
            <a:custGeom>
              <a:avLst/>
              <a:gdLst>
                <a:gd name="T0" fmla="*/ 0 w 41"/>
                <a:gd name="T1" fmla="*/ 14 h 25"/>
                <a:gd name="T2" fmla="*/ 40 w 41"/>
                <a:gd name="T3" fmla="*/ 25 h 25"/>
                <a:gd name="T4" fmla="*/ 28 w 41"/>
                <a:gd name="T5" fmla="*/ 3 h 25"/>
                <a:gd name="T6" fmla="*/ 0 w 41"/>
                <a:gd name="T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5">
                  <a:moveTo>
                    <a:pt x="0" y="14"/>
                  </a:moveTo>
                  <a:cubicBezTo>
                    <a:pt x="0" y="14"/>
                    <a:pt x="30" y="10"/>
                    <a:pt x="40" y="25"/>
                  </a:cubicBezTo>
                  <a:cubicBezTo>
                    <a:pt x="40" y="25"/>
                    <a:pt x="41" y="7"/>
                    <a:pt x="28" y="3"/>
                  </a:cubicBezTo>
                  <a:cubicBezTo>
                    <a:pt x="17" y="0"/>
                    <a:pt x="6" y="2"/>
                    <a:pt x="0" y="14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823"/>
            <p:cNvSpPr>
              <a:spLocks/>
            </p:cNvSpPr>
            <p:nvPr/>
          </p:nvSpPr>
          <p:spPr bwMode="auto">
            <a:xfrm>
              <a:off x="-14919325" y="2111375"/>
              <a:ext cx="134938" cy="1365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32 h 32"/>
                <a:gd name="T4" fmla="*/ 0 w 32"/>
                <a:gd name="T5" fmla="*/ 15 h 32"/>
                <a:gd name="T6" fmla="*/ 17 w 32"/>
                <a:gd name="T7" fmla="*/ 1 h 32"/>
                <a:gd name="T8" fmla="*/ 31 w 32"/>
                <a:gd name="T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30" y="26"/>
                    <a:pt x="23" y="32"/>
                    <a:pt x="15" y="32"/>
                  </a:cubicBezTo>
                  <a:cubicBezTo>
                    <a:pt x="6" y="31"/>
                    <a:pt x="0" y="24"/>
                    <a:pt x="0" y="15"/>
                  </a:cubicBezTo>
                  <a:cubicBezTo>
                    <a:pt x="1" y="7"/>
                    <a:pt x="8" y="0"/>
                    <a:pt x="17" y="1"/>
                  </a:cubicBezTo>
                  <a:cubicBezTo>
                    <a:pt x="25" y="1"/>
                    <a:pt x="32" y="9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824"/>
            <p:cNvSpPr>
              <a:spLocks/>
            </p:cNvSpPr>
            <p:nvPr/>
          </p:nvSpPr>
          <p:spPr bwMode="auto">
            <a:xfrm>
              <a:off x="-14424025" y="2128838"/>
              <a:ext cx="136525" cy="131763"/>
            </a:xfrm>
            <a:custGeom>
              <a:avLst/>
              <a:gdLst>
                <a:gd name="T0" fmla="*/ 31 w 32"/>
                <a:gd name="T1" fmla="*/ 17 h 31"/>
                <a:gd name="T2" fmla="*/ 15 w 32"/>
                <a:gd name="T3" fmla="*/ 31 h 31"/>
                <a:gd name="T4" fmla="*/ 0 w 32"/>
                <a:gd name="T5" fmla="*/ 14 h 31"/>
                <a:gd name="T6" fmla="*/ 17 w 32"/>
                <a:gd name="T7" fmla="*/ 0 h 31"/>
                <a:gd name="T8" fmla="*/ 31 w 32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31" y="17"/>
                  </a:moveTo>
                  <a:cubicBezTo>
                    <a:pt x="30" y="25"/>
                    <a:pt x="23" y="31"/>
                    <a:pt x="15" y="31"/>
                  </a:cubicBezTo>
                  <a:cubicBezTo>
                    <a:pt x="6" y="30"/>
                    <a:pt x="0" y="23"/>
                    <a:pt x="0" y="14"/>
                  </a:cubicBezTo>
                  <a:cubicBezTo>
                    <a:pt x="1" y="6"/>
                    <a:pt x="8" y="0"/>
                    <a:pt x="17" y="0"/>
                  </a:cubicBezTo>
                  <a:cubicBezTo>
                    <a:pt x="25" y="1"/>
                    <a:pt x="32" y="8"/>
                    <a:pt x="31" y="17"/>
                  </a:cubicBezTo>
                  <a:close/>
                </a:path>
              </a:pathLst>
            </a:cu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825"/>
            <p:cNvSpPr>
              <a:spLocks/>
            </p:cNvSpPr>
            <p:nvPr/>
          </p:nvSpPr>
          <p:spPr bwMode="auto">
            <a:xfrm>
              <a:off x="-14670088" y="1989138"/>
              <a:ext cx="139700" cy="528638"/>
            </a:xfrm>
            <a:custGeom>
              <a:avLst/>
              <a:gdLst>
                <a:gd name="T0" fmla="*/ 12 w 33"/>
                <a:gd name="T1" fmla="*/ 23 h 125"/>
                <a:gd name="T2" fmla="*/ 0 w 33"/>
                <a:gd name="T3" fmla="*/ 117 h 125"/>
                <a:gd name="T4" fmla="*/ 23 w 33"/>
                <a:gd name="T5" fmla="*/ 122 h 125"/>
                <a:gd name="T6" fmla="*/ 12 w 33"/>
                <a:gd name="T7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5">
                  <a:moveTo>
                    <a:pt x="12" y="23"/>
                  </a:moveTo>
                  <a:cubicBezTo>
                    <a:pt x="12" y="23"/>
                    <a:pt x="8" y="96"/>
                    <a:pt x="0" y="117"/>
                  </a:cubicBezTo>
                  <a:cubicBezTo>
                    <a:pt x="0" y="117"/>
                    <a:pt x="13" y="125"/>
                    <a:pt x="23" y="122"/>
                  </a:cubicBezTo>
                  <a:cubicBezTo>
                    <a:pt x="33" y="119"/>
                    <a:pt x="21" y="0"/>
                    <a:pt x="12" y="23"/>
                  </a:cubicBez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826"/>
            <p:cNvSpPr>
              <a:spLocks/>
            </p:cNvSpPr>
            <p:nvPr/>
          </p:nvSpPr>
          <p:spPr bwMode="auto">
            <a:xfrm>
              <a:off x="-14716125" y="2068513"/>
              <a:ext cx="122238" cy="441325"/>
            </a:xfrm>
            <a:custGeom>
              <a:avLst/>
              <a:gdLst>
                <a:gd name="T0" fmla="*/ 25 w 29"/>
                <a:gd name="T1" fmla="*/ 103 h 104"/>
                <a:gd name="T2" fmla="*/ 6 w 29"/>
                <a:gd name="T3" fmla="*/ 77 h 104"/>
                <a:gd name="T4" fmla="*/ 23 w 29"/>
                <a:gd name="T5" fmla="*/ 4 h 104"/>
                <a:gd name="T6" fmla="*/ 25 w 29"/>
                <a:gd name="T7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4">
                  <a:moveTo>
                    <a:pt x="25" y="103"/>
                  </a:moveTo>
                  <a:cubicBezTo>
                    <a:pt x="25" y="103"/>
                    <a:pt x="0" y="104"/>
                    <a:pt x="6" y="77"/>
                  </a:cubicBezTo>
                  <a:cubicBezTo>
                    <a:pt x="12" y="51"/>
                    <a:pt x="16" y="0"/>
                    <a:pt x="23" y="4"/>
                  </a:cubicBezTo>
                  <a:cubicBezTo>
                    <a:pt x="29" y="7"/>
                    <a:pt x="25" y="103"/>
                    <a:pt x="25" y="103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827"/>
            <p:cNvSpPr>
              <a:spLocks/>
            </p:cNvSpPr>
            <p:nvPr/>
          </p:nvSpPr>
          <p:spPr bwMode="auto">
            <a:xfrm>
              <a:off x="-15009813" y="1984375"/>
              <a:ext cx="187325" cy="106363"/>
            </a:xfrm>
            <a:custGeom>
              <a:avLst/>
              <a:gdLst>
                <a:gd name="T0" fmla="*/ 3 w 44"/>
                <a:gd name="T1" fmla="*/ 25 h 25"/>
                <a:gd name="T2" fmla="*/ 44 w 44"/>
                <a:gd name="T3" fmla="*/ 11 h 25"/>
                <a:gd name="T4" fmla="*/ 17 w 44"/>
                <a:gd name="T5" fmla="*/ 5 h 25"/>
                <a:gd name="T6" fmla="*/ 3 w 4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5">
                  <a:moveTo>
                    <a:pt x="3" y="25"/>
                  </a:moveTo>
                  <a:cubicBezTo>
                    <a:pt x="3" y="25"/>
                    <a:pt x="24" y="13"/>
                    <a:pt x="44" y="11"/>
                  </a:cubicBezTo>
                  <a:cubicBezTo>
                    <a:pt x="44" y="11"/>
                    <a:pt x="33" y="0"/>
                    <a:pt x="17" y="5"/>
                  </a:cubicBezTo>
                  <a:cubicBezTo>
                    <a:pt x="0" y="11"/>
                    <a:pt x="3" y="25"/>
                    <a:pt x="3" y="25"/>
                  </a:cubicBezTo>
                  <a:close/>
                </a:path>
              </a:pathLst>
            </a:custGeom>
            <a:solidFill>
              <a:srgbClr val="634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828"/>
            <p:cNvSpPr>
              <a:spLocks/>
            </p:cNvSpPr>
            <p:nvPr/>
          </p:nvSpPr>
          <p:spPr bwMode="auto">
            <a:xfrm>
              <a:off x="-14170025" y="1357313"/>
              <a:ext cx="179388" cy="173038"/>
            </a:xfrm>
            <a:custGeom>
              <a:avLst/>
              <a:gdLst>
                <a:gd name="T0" fmla="*/ 113 w 113"/>
                <a:gd name="T1" fmla="*/ 0 h 109"/>
                <a:gd name="T2" fmla="*/ 0 w 113"/>
                <a:gd name="T3" fmla="*/ 109 h 109"/>
                <a:gd name="T4" fmla="*/ 72 w 113"/>
                <a:gd name="T5" fmla="*/ 99 h 109"/>
                <a:gd name="T6" fmla="*/ 113 w 113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9">
                  <a:moveTo>
                    <a:pt x="113" y="0"/>
                  </a:moveTo>
                  <a:lnTo>
                    <a:pt x="0" y="109"/>
                  </a:lnTo>
                  <a:lnTo>
                    <a:pt x="72" y="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829"/>
            <p:cNvSpPr>
              <a:spLocks/>
            </p:cNvSpPr>
            <p:nvPr/>
          </p:nvSpPr>
          <p:spPr bwMode="auto">
            <a:xfrm>
              <a:off x="-14028738" y="1484313"/>
              <a:ext cx="71438" cy="169863"/>
            </a:xfrm>
            <a:custGeom>
              <a:avLst/>
              <a:gdLst>
                <a:gd name="T0" fmla="*/ 45 w 45"/>
                <a:gd name="T1" fmla="*/ 0 h 107"/>
                <a:gd name="T2" fmla="*/ 0 w 45"/>
                <a:gd name="T3" fmla="*/ 107 h 107"/>
                <a:gd name="T4" fmla="*/ 40 w 45"/>
                <a:gd name="T5" fmla="*/ 64 h 107"/>
                <a:gd name="T6" fmla="*/ 45 w 4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07">
                  <a:moveTo>
                    <a:pt x="45" y="0"/>
                  </a:moveTo>
                  <a:lnTo>
                    <a:pt x="0" y="107"/>
                  </a:lnTo>
                  <a:lnTo>
                    <a:pt x="40" y="6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B3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30"/>
            <p:cNvSpPr>
              <a:spLocks/>
            </p:cNvSpPr>
            <p:nvPr/>
          </p:nvSpPr>
          <p:spPr bwMode="auto">
            <a:xfrm>
              <a:off x="-15162213" y="2170113"/>
              <a:ext cx="233363" cy="238125"/>
            </a:xfrm>
            <a:custGeom>
              <a:avLst/>
              <a:gdLst>
                <a:gd name="T0" fmla="*/ 55 w 55"/>
                <a:gd name="T1" fmla="*/ 27 h 56"/>
                <a:gd name="T2" fmla="*/ 21 w 55"/>
                <a:gd name="T3" fmla="*/ 7 h 56"/>
                <a:gd name="T4" fmla="*/ 44 w 55"/>
                <a:gd name="T5" fmla="*/ 56 h 56"/>
                <a:gd name="T6" fmla="*/ 55 w 55"/>
                <a:gd name="T7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6">
                  <a:moveTo>
                    <a:pt x="55" y="27"/>
                  </a:moveTo>
                  <a:cubicBezTo>
                    <a:pt x="55" y="27"/>
                    <a:pt x="38" y="0"/>
                    <a:pt x="21" y="7"/>
                  </a:cubicBezTo>
                  <a:cubicBezTo>
                    <a:pt x="3" y="14"/>
                    <a:pt x="0" y="55"/>
                    <a:pt x="44" y="56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831"/>
            <p:cNvSpPr>
              <a:spLocks/>
            </p:cNvSpPr>
            <p:nvPr/>
          </p:nvSpPr>
          <p:spPr bwMode="auto">
            <a:xfrm>
              <a:off x="-14190663" y="2197100"/>
              <a:ext cx="215900" cy="231775"/>
            </a:xfrm>
            <a:custGeom>
              <a:avLst/>
              <a:gdLst>
                <a:gd name="T0" fmla="*/ 0 w 51"/>
                <a:gd name="T1" fmla="*/ 18 h 55"/>
                <a:gd name="T2" fmla="*/ 42 w 51"/>
                <a:gd name="T3" fmla="*/ 10 h 55"/>
                <a:gd name="T4" fmla="*/ 4 w 51"/>
                <a:gd name="T5" fmla="*/ 45 h 55"/>
                <a:gd name="T6" fmla="*/ 0 w 51"/>
                <a:gd name="T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0" y="18"/>
                  </a:moveTo>
                  <a:cubicBezTo>
                    <a:pt x="0" y="18"/>
                    <a:pt x="33" y="0"/>
                    <a:pt x="42" y="10"/>
                  </a:cubicBezTo>
                  <a:cubicBezTo>
                    <a:pt x="51" y="20"/>
                    <a:pt x="51" y="55"/>
                    <a:pt x="4" y="45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8D5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832"/>
            <p:cNvSpPr>
              <a:spLocks/>
            </p:cNvSpPr>
            <p:nvPr/>
          </p:nvSpPr>
          <p:spPr bwMode="auto">
            <a:xfrm>
              <a:off x="-14843125" y="2476500"/>
              <a:ext cx="550863" cy="236538"/>
            </a:xfrm>
            <a:custGeom>
              <a:avLst/>
              <a:gdLst>
                <a:gd name="T0" fmla="*/ 43 w 130"/>
                <a:gd name="T1" fmla="*/ 53 h 56"/>
                <a:gd name="T2" fmla="*/ 3 w 130"/>
                <a:gd name="T3" fmla="*/ 49 h 56"/>
                <a:gd name="T4" fmla="*/ 1 w 130"/>
                <a:gd name="T5" fmla="*/ 46 h 56"/>
                <a:gd name="T6" fmla="*/ 4 w 130"/>
                <a:gd name="T7" fmla="*/ 44 h 56"/>
                <a:gd name="T8" fmla="*/ 106 w 130"/>
                <a:gd name="T9" fmla="*/ 32 h 56"/>
                <a:gd name="T10" fmla="*/ 124 w 130"/>
                <a:gd name="T11" fmla="*/ 3 h 56"/>
                <a:gd name="T12" fmla="*/ 127 w 130"/>
                <a:gd name="T13" fmla="*/ 0 h 56"/>
                <a:gd name="T14" fmla="*/ 130 w 130"/>
                <a:gd name="T15" fmla="*/ 4 h 56"/>
                <a:gd name="T16" fmla="*/ 109 w 130"/>
                <a:gd name="T17" fmla="*/ 37 h 56"/>
                <a:gd name="T18" fmla="*/ 43 w 130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56">
                  <a:moveTo>
                    <a:pt x="43" y="53"/>
                  </a:moveTo>
                  <a:cubicBezTo>
                    <a:pt x="22" y="53"/>
                    <a:pt x="4" y="50"/>
                    <a:pt x="3" y="49"/>
                  </a:cubicBezTo>
                  <a:cubicBezTo>
                    <a:pt x="2" y="49"/>
                    <a:pt x="0" y="47"/>
                    <a:pt x="1" y="46"/>
                  </a:cubicBezTo>
                  <a:cubicBezTo>
                    <a:pt x="1" y="44"/>
                    <a:pt x="3" y="43"/>
                    <a:pt x="4" y="44"/>
                  </a:cubicBezTo>
                  <a:cubicBezTo>
                    <a:pt x="5" y="44"/>
                    <a:pt x="72" y="56"/>
                    <a:pt x="106" y="32"/>
                  </a:cubicBezTo>
                  <a:cubicBezTo>
                    <a:pt x="116" y="25"/>
                    <a:pt x="122" y="15"/>
                    <a:pt x="124" y="3"/>
                  </a:cubicBezTo>
                  <a:cubicBezTo>
                    <a:pt x="124" y="1"/>
                    <a:pt x="126" y="0"/>
                    <a:pt x="127" y="0"/>
                  </a:cubicBezTo>
                  <a:cubicBezTo>
                    <a:pt x="129" y="1"/>
                    <a:pt x="130" y="2"/>
                    <a:pt x="130" y="4"/>
                  </a:cubicBezTo>
                  <a:cubicBezTo>
                    <a:pt x="127" y="18"/>
                    <a:pt x="120" y="29"/>
                    <a:pt x="109" y="37"/>
                  </a:cubicBezTo>
                  <a:cubicBezTo>
                    <a:pt x="91" y="49"/>
                    <a:pt x="65" y="53"/>
                    <a:pt x="43" y="53"/>
                  </a:cubicBezTo>
                  <a:close/>
                </a:path>
              </a:pathLst>
            </a:custGeom>
            <a:solidFill>
              <a:srgbClr val="562C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Advant-Colors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6EC5B4"/>
      </a:accent1>
      <a:accent2>
        <a:srgbClr val="13BCCE"/>
      </a:accent2>
      <a:accent3>
        <a:srgbClr val="1B92D0"/>
      </a:accent3>
      <a:accent4>
        <a:srgbClr val="5A3793"/>
      </a:accent4>
      <a:accent5>
        <a:srgbClr val="EC4E75"/>
      </a:accent5>
      <a:accent6>
        <a:srgbClr val="F58B58"/>
      </a:accent6>
      <a:hlink>
        <a:srgbClr val="4D4D4D"/>
      </a:hlink>
      <a:folHlink>
        <a:srgbClr val="1C1C1C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9756</TotalTime>
  <Words>2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Mo'men Elshamy</dc:creator>
  <cp:lastModifiedBy>Momen Elshamy</cp:lastModifiedBy>
  <cp:revision>373</cp:revision>
  <dcterms:created xsi:type="dcterms:W3CDTF">2017-02-10T23:50:22Z</dcterms:created>
  <dcterms:modified xsi:type="dcterms:W3CDTF">2017-10-22T23:25:13Z</dcterms:modified>
</cp:coreProperties>
</file>